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 In Yarn Structure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10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998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6106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17057"/>
            <a:ext cx="10219766" cy="457200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 occurs during spinning both in staple and filaments yarns.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of migration is more pronounced in staple yarn than in filament yarn.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tend to move toward center of low tension zone and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try to move outside. This displacement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spinning is called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migration.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Textile Institute (UK), “The change in distance of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filament from the axis of a yarn during production is called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migration.” 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0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 on Yarn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affects on many properties of yarn.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affects yarn strength and elongation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migrate more then strength of yarn is increased and yarn elongation will be reduced.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61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5835"/>
            <a:ext cx="9601200" cy="1237130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7129" y="1532964"/>
            <a:ext cx="10569389" cy="501575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or parameters on which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 depends on are-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staple length (Higher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staple length higher will be migration)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Yarn tension (If the yarn is under tension,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yarn will migrate more)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 of spinning (In ring spinning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 is more whereas in rotor yarn, the strength of yarn is 15-20% less than that of ring yarn. So here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migration is very less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3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47" y="2474259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3521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</TotalTime>
  <Words>129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Andalus</vt:lpstr>
      <vt:lpstr>Franklin Gothic Book</vt:lpstr>
      <vt:lpstr>Times New Roman</vt:lpstr>
      <vt:lpstr>Wingdings</vt:lpstr>
      <vt:lpstr>Crop</vt:lpstr>
      <vt:lpstr>Fibre Migration In Yarn Structure</vt:lpstr>
      <vt:lpstr>Fibre Migration</vt:lpstr>
      <vt:lpstr>Effects of Fibre Migration on Yarn Properties</vt:lpstr>
      <vt:lpstr>Factors affecting on Fibre Migration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Fibre Migration In Yarn Structure</dc:title>
  <dc:creator>Kamrul</dc:creator>
  <cp:lastModifiedBy>Kamrul</cp:lastModifiedBy>
  <cp:revision>2</cp:revision>
  <dcterms:created xsi:type="dcterms:W3CDTF">2020-07-24T06:37:55Z</dcterms:created>
  <dcterms:modified xsi:type="dcterms:W3CDTF">2020-07-24T06:44:53Z</dcterms:modified>
</cp:coreProperties>
</file>