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98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9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1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5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9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4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0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0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9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4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7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12DC5-4714-4648-BA4E-6B92879E8C4F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9324E-0624-4C1B-8007-059107D97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2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522760"/>
              </p:ext>
            </p:extLst>
          </p:nvPr>
        </p:nvGraphicFramePr>
        <p:xfrm>
          <a:off x="656821" y="294663"/>
          <a:ext cx="1086977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34885"/>
                <a:gridCol w="54348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EEE 101: Basic Electrical Technology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Test- 01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Marks-15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Time-</a:t>
                      </a:r>
                      <a:r>
                        <a:rPr lang="en-US" sz="20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minutes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6517" y="1558344"/>
            <a:ext cx="11153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Obtain the equivalent resistance at the terminals a-b for of the circuit shown in the figure. All resistors have a value of 30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439" y="2392956"/>
            <a:ext cx="7765960" cy="376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6</cp:revision>
  <dcterms:created xsi:type="dcterms:W3CDTF">2023-02-05T06:15:59Z</dcterms:created>
  <dcterms:modified xsi:type="dcterms:W3CDTF">2023-02-05T07:06:08Z</dcterms:modified>
</cp:coreProperties>
</file>