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2" r:id="rId3"/>
    <p:sldId id="276" r:id="rId4"/>
    <p:sldId id="279" r:id="rId5"/>
    <p:sldId id="281" r:id="rId6"/>
    <p:sldId id="280" r:id="rId7"/>
    <p:sldId id="273" r:id="rId8"/>
    <p:sldId id="271" r:id="rId9"/>
    <p:sldId id="261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Applicability and Non-Applicability of BLA 2006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Discussion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Questions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u="sng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Objectives of the Class</a:t>
            </a: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1.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 whom Bangladesh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Act 2006 applies?  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about the non-applicability of the Code? 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How can it be extended to workers in informal sectors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2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2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3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3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4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Islam and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Islam and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Islam and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56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Andalus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35</cp:revision>
  <dcterms:created xsi:type="dcterms:W3CDTF">2020-04-17T13:22:52Z</dcterms:created>
  <dcterms:modified xsi:type="dcterms:W3CDTF">2020-06-02T05:59:37Z</dcterms:modified>
</cp:coreProperties>
</file>