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2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30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1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7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73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0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5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2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26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C72BE-AC36-4D9C-96F6-E11C03A7B5FD}" type="datetimeFigureOut">
              <a:rPr lang="en-US" smtClean="0"/>
              <a:t>04-Jun-20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068CA-B889-4620-88FF-B9277F0E1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73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7772400" cy="1470025"/>
          </a:xfrm>
        </p:spPr>
        <p:txBody>
          <a:bodyPr/>
          <a:lstStyle/>
          <a:p>
            <a:r>
              <a:rPr lang="en-IN" dirty="0">
                <a:latin typeface="Agency FB" panose="020B0503020202020204" pitchFamily="34" charset="0"/>
              </a:rPr>
              <a:t>Basic Electronics </a:t>
            </a:r>
            <a:br>
              <a:rPr lang="en-IN" dirty="0">
                <a:latin typeface="Agency FB" panose="020B0503020202020204" pitchFamily="34" charset="0"/>
              </a:rPr>
            </a:br>
            <a:r>
              <a:rPr lang="en-IN" dirty="0">
                <a:latin typeface="Agency FB" panose="020B0503020202020204" pitchFamily="34" charset="0"/>
              </a:rPr>
              <a:t>CSE 212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581400"/>
            <a:ext cx="3810000" cy="1317626"/>
          </a:xfrm>
        </p:spPr>
        <p:txBody>
          <a:bodyPr>
            <a:normAutofit/>
          </a:bodyPr>
          <a:lstStyle/>
          <a:p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Md. Zakir Hasan </a:t>
            </a:r>
            <a:b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Lecturer</a:t>
            </a:r>
            <a:b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DIU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8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Semiconductor Diode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524000"/>
            <a:ext cx="7391400" cy="4648200"/>
          </a:xfrm>
        </p:spPr>
      </p:pic>
    </p:spTree>
    <p:extLst>
      <p:ext uri="{BB962C8B-B14F-4D97-AF65-F5344CB8AC3E}">
        <p14:creationId xmlns:p14="http://schemas.microsoft.com/office/powerpoint/2010/main" val="286884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Crystal Diode as a Rectifier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71601"/>
            <a:ext cx="7696200" cy="4791656"/>
          </a:xfrm>
        </p:spPr>
      </p:pic>
    </p:spTree>
    <p:extLst>
      <p:ext uri="{BB962C8B-B14F-4D97-AF65-F5344CB8AC3E}">
        <p14:creationId xmlns:p14="http://schemas.microsoft.com/office/powerpoint/2010/main" val="83897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Crystal Diode Equivalent Circuits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42" y="1752600"/>
            <a:ext cx="7420058" cy="4648618"/>
          </a:xfrm>
        </p:spPr>
      </p:pic>
    </p:spTree>
    <p:extLst>
      <p:ext uri="{BB962C8B-B14F-4D97-AF65-F5344CB8AC3E}">
        <p14:creationId xmlns:p14="http://schemas.microsoft.com/office/powerpoint/2010/main" val="344221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r>
              <a:rPr lang="en-US" b="1" dirty="0"/>
              <a:t>Half-Wave Rectifier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828800"/>
            <a:ext cx="7620000" cy="3763346"/>
          </a:xfrm>
        </p:spPr>
      </p:pic>
    </p:spTree>
    <p:extLst>
      <p:ext uri="{BB962C8B-B14F-4D97-AF65-F5344CB8AC3E}">
        <p14:creationId xmlns:p14="http://schemas.microsoft.com/office/powerpoint/2010/main" val="3222620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Efficiency of Half-Wave Rectifier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981200"/>
            <a:ext cx="7696200" cy="3886200"/>
          </a:xfrm>
        </p:spPr>
      </p:pic>
    </p:spTree>
    <p:extLst>
      <p:ext uri="{BB962C8B-B14F-4D97-AF65-F5344CB8AC3E}">
        <p14:creationId xmlns:p14="http://schemas.microsoft.com/office/powerpoint/2010/main" val="3005779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8382000" cy="6096000"/>
          </a:xfrm>
        </p:spPr>
      </p:pic>
    </p:spTree>
    <p:extLst>
      <p:ext uri="{BB962C8B-B14F-4D97-AF65-F5344CB8AC3E}">
        <p14:creationId xmlns:p14="http://schemas.microsoft.com/office/powerpoint/2010/main" val="224958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19200"/>
            <a:ext cx="8077200" cy="116766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438400"/>
            <a:ext cx="7924800" cy="838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733800"/>
            <a:ext cx="46482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42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00200"/>
            <a:ext cx="8305800" cy="115264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1" y="3124200"/>
            <a:ext cx="83058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77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25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Basic Electronics  CSE 212</vt:lpstr>
      <vt:lpstr>Semiconductor Diode</vt:lpstr>
      <vt:lpstr>Crystal Diode as a Rectifier</vt:lpstr>
      <vt:lpstr>Crystal Diode Equivalent Circuits</vt:lpstr>
      <vt:lpstr>Half-Wave Rectifier</vt:lpstr>
      <vt:lpstr>Efficiency of Half-Wave Rectifier</vt:lpstr>
      <vt:lpstr>PowerPoint Presentation</vt:lpstr>
      <vt:lpstr>Problems</vt:lpstr>
      <vt:lpstr>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Electronics  CSE 212</dc:title>
  <dc:creator>U$ER</dc:creator>
  <cp:lastModifiedBy>U$ER</cp:lastModifiedBy>
  <cp:revision>4</cp:revision>
  <dcterms:created xsi:type="dcterms:W3CDTF">2020-06-04T13:21:40Z</dcterms:created>
  <dcterms:modified xsi:type="dcterms:W3CDTF">2020-06-04T14:03:31Z</dcterms:modified>
</cp:coreProperties>
</file>