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10B"/>
    <a:srgbClr val="135D77"/>
    <a:srgbClr val="61C2E5"/>
    <a:srgbClr val="AF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66" d="100"/>
          <a:sy n="66" d="100"/>
        </p:scale>
        <p:origin x="119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547FF-F3AF-4C0C-902A-7729D41D8C0F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250381A1-AE6B-48CA-B081-7606D19BB27A}">
      <dgm:prSet phldrT="[Text]" custT="1"/>
      <dgm:spPr/>
      <dgm:t>
        <a:bodyPr/>
        <a:lstStyle/>
        <a:p>
          <a:pPr algn="l"/>
          <a:r>
            <a:rPr lang="en-US" sz="2300" b="1" i="0" smtClean="0">
              <a:effectLst/>
              <a:latin typeface="arial" panose="020B0604020202020204" pitchFamily="34" charset="0"/>
            </a:rPr>
            <a:t>To make creating, sharing, playing, and working efficient and fun.</a:t>
          </a:r>
          <a:endParaRPr lang="en-US" sz="2300" b="1" dirty="0"/>
        </a:p>
      </dgm:t>
    </dgm:pt>
    <dgm:pt modelId="{16BA96A0-12BA-403F-A8B8-4A273C2E96AF}" type="parTrans" cxnId="{0A7C66F1-ACBE-41E6-88AB-64FEAED05BC8}">
      <dgm:prSet/>
      <dgm:spPr/>
      <dgm:t>
        <a:bodyPr/>
        <a:lstStyle/>
        <a:p>
          <a:endParaRPr lang="en-US" sz="2300" b="1"/>
        </a:p>
      </dgm:t>
    </dgm:pt>
    <dgm:pt modelId="{88A25879-67D3-4A70-88D0-D8FC53F8E08B}" type="sibTrans" cxnId="{0A7C66F1-ACBE-41E6-88AB-64FEAED05BC8}">
      <dgm:prSet/>
      <dgm:spPr/>
      <dgm:t>
        <a:bodyPr/>
        <a:lstStyle/>
        <a:p>
          <a:endParaRPr lang="en-US" sz="2300" b="1"/>
        </a:p>
      </dgm:t>
    </dgm:pt>
    <dgm:pt modelId="{5A1CE755-1491-4E25-AE29-9B2B24FCB7C7}">
      <dgm:prSet phldrT="[Text]" custT="1"/>
      <dgm:spPr/>
      <dgm:t>
        <a:bodyPr/>
        <a:lstStyle/>
        <a:p>
          <a:pPr algn="r"/>
          <a:r>
            <a:rPr lang="en-US" sz="2300" b="1" i="0" smtClean="0">
              <a:effectLst/>
              <a:latin typeface="arial" panose="020B0604020202020204" pitchFamily="34" charset="0"/>
            </a:rPr>
            <a:t>When you become efficient and skilled with tech you can save yourself lots of time, which allows you to focus more energy on your priorities and enjoy life more.</a:t>
          </a:r>
          <a:endParaRPr lang="en-US" sz="2300" b="1" dirty="0"/>
        </a:p>
      </dgm:t>
    </dgm:pt>
    <dgm:pt modelId="{B2EA0430-BA02-4EE9-824C-6F85D51A1BE2}" type="parTrans" cxnId="{A20D5D89-A77C-4558-A7DD-18910FBE6018}">
      <dgm:prSet/>
      <dgm:spPr/>
      <dgm:t>
        <a:bodyPr/>
        <a:lstStyle/>
        <a:p>
          <a:endParaRPr lang="en-US" sz="2300" b="1"/>
        </a:p>
      </dgm:t>
    </dgm:pt>
    <dgm:pt modelId="{ADB0086E-5C4E-4C88-BF9E-11583DA75653}" type="sibTrans" cxnId="{A20D5D89-A77C-4558-A7DD-18910FBE6018}">
      <dgm:prSet/>
      <dgm:spPr/>
      <dgm:t>
        <a:bodyPr/>
        <a:lstStyle/>
        <a:p>
          <a:endParaRPr lang="en-US" sz="2300" b="1"/>
        </a:p>
      </dgm:t>
    </dgm:pt>
    <dgm:pt modelId="{7A331D9E-38B0-47AF-867F-B153B90B81B5}" type="pres">
      <dgm:prSet presAssocID="{CC4547FF-F3AF-4C0C-902A-7729D41D8C0F}" presName="compositeShape" presStyleCnt="0">
        <dgm:presLayoutVars>
          <dgm:chMax val="7"/>
          <dgm:dir/>
          <dgm:resizeHandles val="exact"/>
        </dgm:presLayoutVars>
      </dgm:prSet>
      <dgm:spPr/>
    </dgm:pt>
    <dgm:pt modelId="{6FBC9541-8CE3-4B95-A349-8309F00A9CBE}" type="pres">
      <dgm:prSet presAssocID="{CC4547FF-F3AF-4C0C-902A-7729D41D8C0F}" presName="wedge1" presStyleLbl="node1" presStyleIdx="0" presStyleCnt="2"/>
      <dgm:spPr/>
      <dgm:t>
        <a:bodyPr/>
        <a:lstStyle/>
        <a:p>
          <a:endParaRPr lang="en-US"/>
        </a:p>
      </dgm:t>
    </dgm:pt>
    <dgm:pt modelId="{5DAA6E6B-49DC-401E-96D5-A1A89A610D8B}" type="pres">
      <dgm:prSet presAssocID="{CC4547FF-F3AF-4C0C-902A-7729D41D8C0F}" presName="dummy1a" presStyleCnt="0"/>
      <dgm:spPr/>
    </dgm:pt>
    <dgm:pt modelId="{76D80472-59A5-4417-92A2-BCD0A06EDDAA}" type="pres">
      <dgm:prSet presAssocID="{CC4547FF-F3AF-4C0C-902A-7729D41D8C0F}" presName="dummy1b" presStyleCnt="0"/>
      <dgm:spPr/>
    </dgm:pt>
    <dgm:pt modelId="{EA702D6D-F73E-445B-AF0D-E4DD520CFE75}" type="pres">
      <dgm:prSet presAssocID="{CC4547FF-F3AF-4C0C-902A-7729D41D8C0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39CEC-1A98-4873-A230-16172470AF95}" type="pres">
      <dgm:prSet presAssocID="{CC4547FF-F3AF-4C0C-902A-7729D41D8C0F}" presName="wedge2" presStyleLbl="node1" presStyleIdx="1" presStyleCnt="2"/>
      <dgm:spPr/>
      <dgm:t>
        <a:bodyPr/>
        <a:lstStyle/>
        <a:p>
          <a:endParaRPr lang="en-US"/>
        </a:p>
      </dgm:t>
    </dgm:pt>
    <dgm:pt modelId="{2B5ED668-452C-4C60-969C-A2A2CD7F8588}" type="pres">
      <dgm:prSet presAssocID="{CC4547FF-F3AF-4C0C-902A-7729D41D8C0F}" presName="dummy2a" presStyleCnt="0"/>
      <dgm:spPr/>
    </dgm:pt>
    <dgm:pt modelId="{E9A03E49-85D4-4FB9-9E17-40CBB4D6417D}" type="pres">
      <dgm:prSet presAssocID="{CC4547FF-F3AF-4C0C-902A-7729D41D8C0F}" presName="dummy2b" presStyleCnt="0"/>
      <dgm:spPr/>
    </dgm:pt>
    <dgm:pt modelId="{E6C2CAFE-8712-4163-978F-973DBEF7B061}" type="pres">
      <dgm:prSet presAssocID="{CC4547FF-F3AF-4C0C-902A-7729D41D8C0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82ACA-F4B7-40A8-A2F1-56975EEF6047}" type="pres">
      <dgm:prSet presAssocID="{88A25879-67D3-4A70-88D0-D8FC53F8E08B}" presName="arrowWedge1" presStyleLbl="fgSibTrans2D1" presStyleIdx="0" presStyleCnt="2"/>
      <dgm:spPr/>
    </dgm:pt>
    <dgm:pt modelId="{E150C75D-0409-4CE8-89C5-459CF01F58D9}" type="pres">
      <dgm:prSet presAssocID="{ADB0086E-5C4E-4C88-BF9E-11583DA75653}" presName="arrowWedge2" presStyleLbl="fgSibTrans2D1" presStyleIdx="1" presStyleCnt="2"/>
      <dgm:spPr/>
    </dgm:pt>
  </dgm:ptLst>
  <dgm:cxnLst>
    <dgm:cxn modelId="{0A7C66F1-ACBE-41E6-88AB-64FEAED05BC8}" srcId="{CC4547FF-F3AF-4C0C-902A-7729D41D8C0F}" destId="{250381A1-AE6B-48CA-B081-7606D19BB27A}" srcOrd="0" destOrd="0" parTransId="{16BA96A0-12BA-403F-A8B8-4A273C2E96AF}" sibTransId="{88A25879-67D3-4A70-88D0-D8FC53F8E08B}"/>
    <dgm:cxn modelId="{A20D5D89-A77C-4558-A7DD-18910FBE6018}" srcId="{CC4547FF-F3AF-4C0C-902A-7729D41D8C0F}" destId="{5A1CE755-1491-4E25-AE29-9B2B24FCB7C7}" srcOrd="1" destOrd="0" parTransId="{B2EA0430-BA02-4EE9-824C-6F85D51A1BE2}" sibTransId="{ADB0086E-5C4E-4C88-BF9E-11583DA75653}"/>
    <dgm:cxn modelId="{DBCB3516-23BD-489B-ACEA-2DCAD46C205C}" type="presOf" srcId="{5A1CE755-1491-4E25-AE29-9B2B24FCB7C7}" destId="{E6C2CAFE-8712-4163-978F-973DBEF7B061}" srcOrd="1" destOrd="0" presId="urn:microsoft.com/office/officeart/2005/8/layout/cycle8"/>
    <dgm:cxn modelId="{9EED5FFA-7D3F-4FC3-954A-F9A7710EF699}" type="presOf" srcId="{250381A1-AE6B-48CA-B081-7606D19BB27A}" destId="{6FBC9541-8CE3-4B95-A349-8309F00A9CBE}" srcOrd="0" destOrd="0" presId="urn:microsoft.com/office/officeart/2005/8/layout/cycle8"/>
    <dgm:cxn modelId="{ABBC7BEC-B2E0-412C-B81E-815F1515AB62}" type="presOf" srcId="{CC4547FF-F3AF-4C0C-902A-7729D41D8C0F}" destId="{7A331D9E-38B0-47AF-867F-B153B90B81B5}" srcOrd="0" destOrd="0" presId="urn:microsoft.com/office/officeart/2005/8/layout/cycle8"/>
    <dgm:cxn modelId="{62DC3C87-3A76-4644-9606-699EE3100A43}" type="presOf" srcId="{5A1CE755-1491-4E25-AE29-9B2B24FCB7C7}" destId="{BD639CEC-1A98-4873-A230-16172470AF95}" srcOrd="0" destOrd="0" presId="urn:microsoft.com/office/officeart/2005/8/layout/cycle8"/>
    <dgm:cxn modelId="{E9CC9FB5-866C-4F06-A3D4-CB8C2494F481}" type="presOf" srcId="{250381A1-AE6B-48CA-B081-7606D19BB27A}" destId="{EA702D6D-F73E-445B-AF0D-E4DD520CFE75}" srcOrd="1" destOrd="0" presId="urn:microsoft.com/office/officeart/2005/8/layout/cycle8"/>
    <dgm:cxn modelId="{2B5915E2-27C9-41DB-8680-EE37F56164EF}" type="presParOf" srcId="{7A331D9E-38B0-47AF-867F-B153B90B81B5}" destId="{6FBC9541-8CE3-4B95-A349-8309F00A9CBE}" srcOrd="0" destOrd="0" presId="urn:microsoft.com/office/officeart/2005/8/layout/cycle8"/>
    <dgm:cxn modelId="{866E66D0-AA93-4797-80C5-0DA71109CC17}" type="presParOf" srcId="{7A331D9E-38B0-47AF-867F-B153B90B81B5}" destId="{5DAA6E6B-49DC-401E-96D5-A1A89A610D8B}" srcOrd="1" destOrd="0" presId="urn:microsoft.com/office/officeart/2005/8/layout/cycle8"/>
    <dgm:cxn modelId="{55E0305B-BBD2-4DE8-9802-B8751F727EBB}" type="presParOf" srcId="{7A331D9E-38B0-47AF-867F-B153B90B81B5}" destId="{76D80472-59A5-4417-92A2-BCD0A06EDDAA}" srcOrd="2" destOrd="0" presId="urn:microsoft.com/office/officeart/2005/8/layout/cycle8"/>
    <dgm:cxn modelId="{0B6BC713-2BF0-4BA1-B74B-10AC347CE2F0}" type="presParOf" srcId="{7A331D9E-38B0-47AF-867F-B153B90B81B5}" destId="{EA702D6D-F73E-445B-AF0D-E4DD520CFE75}" srcOrd="3" destOrd="0" presId="urn:microsoft.com/office/officeart/2005/8/layout/cycle8"/>
    <dgm:cxn modelId="{39CEB096-1DB0-4012-AD5A-00E661C0DBA7}" type="presParOf" srcId="{7A331D9E-38B0-47AF-867F-B153B90B81B5}" destId="{BD639CEC-1A98-4873-A230-16172470AF95}" srcOrd="4" destOrd="0" presId="urn:microsoft.com/office/officeart/2005/8/layout/cycle8"/>
    <dgm:cxn modelId="{22B89487-445A-4F03-A271-A1597A85C123}" type="presParOf" srcId="{7A331D9E-38B0-47AF-867F-B153B90B81B5}" destId="{2B5ED668-452C-4C60-969C-A2A2CD7F8588}" srcOrd="5" destOrd="0" presId="urn:microsoft.com/office/officeart/2005/8/layout/cycle8"/>
    <dgm:cxn modelId="{297183EA-C646-43C3-A382-5EEE7989CAB4}" type="presParOf" srcId="{7A331D9E-38B0-47AF-867F-B153B90B81B5}" destId="{E9A03E49-85D4-4FB9-9E17-40CBB4D6417D}" srcOrd="6" destOrd="0" presId="urn:microsoft.com/office/officeart/2005/8/layout/cycle8"/>
    <dgm:cxn modelId="{596CFC79-E2E0-445A-87A4-465E3D025330}" type="presParOf" srcId="{7A331D9E-38B0-47AF-867F-B153B90B81B5}" destId="{E6C2CAFE-8712-4163-978F-973DBEF7B061}" srcOrd="7" destOrd="0" presId="urn:microsoft.com/office/officeart/2005/8/layout/cycle8"/>
    <dgm:cxn modelId="{BE43360B-57B1-4526-B27A-4D01DA305AFE}" type="presParOf" srcId="{7A331D9E-38B0-47AF-867F-B153B90B81B5}" destId="{30982ACA-F4B7-40A8-A2F1-56975EEF6047}" srcOrd="8" destOrd="0" presId="urn:microsoft.com/office/officeart/2005/8/layout/cycle8"/>
    <dgm:cxn modelId="{BFEA1206-7E07-4109-A1D4-FE358AE63994}" type="presParOf" srcId="{7A331D9E-38B0-47AF-867F-B153B90B81B5}" destId="{E150C75D-0409-4CE8-89C5-459CF01F58D9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C9541-8CE3-4B95-A349-8309F00A9CBE}">
      <dsp:nvSpPr>
        <dsp:cNvPr id="0" name=""/>
        <dsp:cNvSpPr/>
      </dsp:nvSpPr>
      <dsp:spPr>
        <a:xfrm>
          <a:off x="1779029" y="548696"/>
          <a:ext cx="5950312" cy="5950312"/>
        </a:xfrm>
        <a:prstGeom prst="pie">
          <a:avLst>
            <a:gd name="adj1" fmla="val 162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smtClean="0">
              <a:effectLst/>
              <a:latin typeface="arial" panose="020B0604020202020204" pitchFamily="34" charset="0"/>
            </a:rPr>
            <a:t>To make creating, sharing, playing, and working efficient and fun.</a:t>
          </a:r>
          <a:endParaRPr lang="en-US" sz="2300" b="1" kern="1200" dirty="0"/>
        </a:p>
      </dsp:txBody>
      <dsp:txXfrm>
        <a:off x="5030450" y="2107111"/>
        <a:ext cx="2125111" cy="2833482"/>
      </dsp:txXfrm>
    </dsp:sp>
    <dsp:sp modelId="{BD639CEC-1A98-4873-A230-16172470AF95}">
      <dsp:nvSpPr>
        <dsp:cNvPr id="0" name=""/>
        <dsp:cNvSpPr/>
      </dsp:nvSpPr>
      <dsp:spPr>
        <a:xfrm>
          <a:off x="1495681" y="548696"/>
          <a:ext cx="5950312" cy="59503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smtClean="0">
              <a:effectLst/>
              <a:latin typeface="arial" panose="020B0604020202020204" pitchFamily="34" charset="0"/>
            </a:rPr>
            <a:t>When you become efficient and skilled with tech you can save yourself lots of time, which allows you to focus more energy on your priorities and enjoy life more.</a:t>
          </a:r>
          <a:endParaRPr lang="en-US" sz="2300" b="1" kern="1200" dirty="0"/>
        </a:p>
      </dsp:txBody>
      <dsp:txXfrm>
        <a:off x="2069461" y="2107111"/>
        <a:ext cx="2125111" cy="2833482"/>
      </dsp:txXfrm>
    </dsp:sp>
    <dsp:sp modelId="{30982ACA-F4B7-40A8-A2F1-56975EEF6047}">
      <dsp:nvSpPr>
        <dsp:cNvPr id="0" name=""/>
        <dsp:cNvSpPr/>
      </dsp:nvSpPr>
      <dsp:spPr>
        <a:xfrm>
          <a:off x="1410676" y="180343"/>
          <a:ext cx="6687017" cy="668701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C75D-0409-4CE8-89C5-459CF01F58D9}">
      <dsp:nvSpPr>
        <dsp:cNvPr id="0" name=""/>
        <dsp:cNvSpPr/>
      </dsp:nvSpPr>
      <dsp:spPr>
        <a:xfrm>
          <a:off x="1127328" y="180343"/>
          <a:ext cx="6687017" cy="668701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5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A6C2-3115-4DA8-89AB-954E7228B2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6A40-9ECF-488B-8EFE-39666CC5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jpg"/><Relationship Id="rId5" Type="http://schemas.openxmlformats.org/officeDocument/2006/relationships/image" Target="../media/image22.jpg"/><Relationship Id="rId15" Type="http://schemas.openxmlformats.org/officeDocument/2006/relationships/image" Target="../media/image32.jp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jpe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png"/><Relationship Id="rId22" Type="http://schemas.openxmlformats.org/officeDocument/2006/relationships/image" Target="../media/image39.jpe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8" Type="http://schemas.openxmlformats.org/officeDocument/2006/relationships/image" Target="../media/image25.jp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49737" y="1725088"/>
            <a:ext cx="4767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Well informed about or proficient in the use of modern technology, especially various device like Computer, Smartphone, Laptop and are able to connect these devices with important applications (apps).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98"/>
            <a:ext cx="6060390" cy="4539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9737" y="1078757"/>
            <a:ext cx="3761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222222"/>
                </a:solidFill>
                <a:latin typeface="Impact" panose="020B0806030902050204" pitchFamily="34" charset="0"/>
              </a:rPr>
              <a:t>What is Tech Savvy</a:t>
            </a:r>
            <a:endParaRPr lang="en-US" sz="3600" dirty="0" smtClean="0">
              <a:solidFill>
                <a:srgbClr val="22222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gital Natives Not Necessarily Tech Savvy - Absolute Blog | The Leader in  Endpoint Visibility and Control | Abso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0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3142" y="982176"/>
            <a:ext cx="2952207" cy="48936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স্মার্টফোন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ল্যাপটপ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চলাচল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করলেই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জ্ঞান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সম্পর্কিত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মানুষ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যাবে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as-IN" sz="2400" dirty="0" smtClean="0">
                <a:solidFill>
                  <a:schemeClr val="bg1"/>
                </a:solidFill>
              </a:rPr>
              <a:t>ডিভাইস</a:t>
            </a:r>
            <a:r>
              <a:rPr lang="en-US" sz="2400" dirty="0" err="1" smtClean="0">
                <a:solidFill>
                  <a:schemeClr val="bg1"/>
                </a:solidFill>
              </a:rPr>
              <a:t>গুলোর</a:t>
            </a:r>
            <a:r>
              <a:rPr lang="as-IN" sz="2400" dirty="0" smtClean="0">
                <a:solidFill>
                  <a:schemeClr val="bg1"/>
                </a:solidFill>
              </a:rPr>
              <a:t> </a:t>
            </a:r>
            <a:r>
              <a:rPr lang="as-IN" sz="2400" dirty="0">
                <a:solidFill>
                  <a:schemeClr val="bg1"/>
                </a:solidFill>
              </a:rPr>
              <a:t>সাথে প্রয়োজনীয় এ্যাপ্লিকেশনের সংযোগ এবং ব্যবহার সম্পর্কে ভালভাবে অবহিত বা </a:t>
            </a:r>
            <a:r>
              <a:rPr lang="as-IN" sz="2400" dirty="0" smtClean="0">
                <a:solidFill>
                  <a:schemeClr val="bg1"/>
                </a:solidFill>
              </a:rPr>
              <a:t>দক্ষ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হবার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হচ্ছে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টেকসেভী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9017" y="5643154"/>
            <a:ext cx="1741714" cy="949235"/>
          </a:xfrm>
          <a:prstGeom prst="rect">
            <a:avLst/>
          </a:prstGeom>
          <a:solidFill>
            <a:srgbClr val="AF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343" y="6483531"/>
            <a:ext cx="1741714" cy="374469"/>
          </a:xfrm>
          <a:prstGeom prst="rect">
            <a:avLst/>
          </a:prstGeom>
          <a:solidFill>
            <a:srgbClr val="AF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93206" y="522860"/>
            <a:ext cx="660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Who is a Digitally Transformed Person? </a:t>
            </a:r>
            <a:endParaRPr 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8809" y="1215343"/>
            <a:ext cx="11500061" cy="5236228"/>
            <a:chOff x="298809" y="1215343"/>
            <a:chExt cx="11500061" cy="5236228"/>
          </a:xfrm>
        </p:grpSpPr>
        <p:grpSp>
          <p:nvGrpSpPr>
            <p:cNvPr id="27" name="Group 26"/>
            <p:cNvGrpSpPr/>
            <p:nvPr/>
          </p:nvGrpSpPr>
          <p:grpSpPr>
            <a:xfrm>
              <a:off x="298809" y="1215343"/>
              <a:ext cx="11500061" cy="5236228"/>
              <a:chOff x="252510" y="1400538"/>
              <a:chExt cx="11500061" cy="523622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970481" y="1712463"/>
                <a:ext cx="18621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Who can make a link between Devices &amp; Apps</a:t>
                </a:r>
                <a:endParaRPr lang="en-US" b="1" dirty="0"/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4808968" y="2650604"/>
                <a:ext cx="262486" cy="462986"/>
              </a:xfrm>
              <a:prstGeom prst="downArrow">
                <a:avLst/>
              </a:prstGeom>
              <a:solidFill>
                <a:srgbClr val="FBD10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140366" y="4752637"/>
                <a:ext cx="18621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Who can solve problems with the link</a:t>
                </a:r>
                <a:endParaRPr lang="en-US" b="1" dirty="0"/>
              </a:p>
            </p:txBody>
          </p:sp>
          <p:sp>
            <p:nvSpPr>
              <p:cNvPr id="43" name="Down Arrow 42"/>
              <p:cNvSpPr/>
              <p:nvPr/>
            </p:nvSpPr>
            <p:spPr>
              <a:xfrm flipV="1">
                <a:off x="4812515" y="4182853"/>
                <a:ext cx="258939" cy="539222"/>
              </a:xfrm>
              <a:prstGeom prst="downArrow">
                <a:avLst/>
              </a:prstGeom>
              <a:solidFill>
                <a:srgbClr val="FBD10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52510" y="1400538"/>
                <a:ext cx="11500061" cy="5236228"/>
                <a:chOff x="302991" y="1400538"/>
                <a:chExt cx="11500061" cy="5236228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02991" y="1400538"/>
                  <a:ext cx="11500061" cy="5236228"/>
                </a:xfrm>
                <a:prstGeom prst="rect">
                  <a:avLst/>
                </a:prstGeom>
                <a:noFill/>
                <a:ln w="28575">
                  <a:solidFill>
                    <a:srgbClr val="FBD1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340840" y="1699739"/>
                  <a:ext cx="11240492" cy="4890727"/>
                  <a:chOff x="375563" y="1213603"/>
                  <a:chExt cx="11240492" cy="4890727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087745" y="1213603"/>
                    <a:ext cx="5528310" cy="4237371"/>
                    <a:chOff x="7286625" y="990083"/>
                    <a:chExt cx="5528310" cy="4237371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7286625" y="990083"/>
                      <a:ext cx="5528310" cy="4237371"/>
                      <a:chOff x="6026785" y="1280311"/>
                      <a:chExt cx="5528310" cy="4237371"/>
                    </a:xfrm>
                  </p:grpSpPr>
                  <p:grpSp>
                    <p:nvGrpSpPr>
                      <p:cNvPr id="6" name="Group 5"/>
                      <p:cNvGrpSpPr/>
                      <p:nvPr/>
                    </p:nvGrpSpPr>
                    <p:grpSpPr>
                      <a:xfrm>
                        <a:off x="6026785" y="1280311"/>
                        <a:ext cx="5528310" cy="4191802"/>
                        <a:chOff x="6026785" y="1280311"/>
                        <a:chExt cx="5528310" cy="4191802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6026785" y="1280311"/>
                          <a:ext cx="5528310" cy="4191802"/>
                          <a:chOff x="6026785" y="1036471"/>
                          <a:chExt cx="5528310" cy="4191802"/>
                        </a:xfrm>
                      </p:grpSpPr>
                      <p:pic>
                        <p:nvPicPr>
                          <p:cNvPr id="3084" name="Picture 12" descr="Content is King: How to Achieve Brand Growth in a Substantial Manner | Form  Simplicity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26785" y="1082040"/>
                            <a:ext cx="5528310" cy="41462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3080" name="Picture 8" descr="File:PDF file icon.svg - Wikimedia Commons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24775" y="1036471"/>
                            <a:ext cx="430073" cy="5281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3088" name="Picture 16" descr="YouTube Logo Square - YouTube logo symbol. Square YouTube logo.  http://ygraph.com/chart/21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5496" y="1036471"/>
                            <a:ext cx="510973" cy="5176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3092" name="Picture 20" descr="COMMERCIAL LOGOS - IT-Internet - Google Drive | Google drive logo, Google  drive, Driving"/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076" t="10313" r="8768" b="10784"/>
                          <a:stretch/>
                        </p:blipFill>
                        <p:spPr bwMode="auto">
                          <a:xfrm>
                            <a:off x="10454639" y="2103120"/>
                            <a:ext cx="579121" cy="487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  <p:pic>
                      <p:nvPicPr>
                        <p:cNvPr id="3094" name="Picture 22" descr="Google Maps - Logo Redesign Concept by Sajid Shaik | Logo Designer on  Dribbble"/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7403" t="5788" r="15072" b="7717"/>
                        <a:stretch/>
                      </p:blipFill>
                      <p:spPr bwMode="auto">
                        <a:xfrm>
                          <a:off x="7724775" y="4460240"/>
                          <a:ext cx="518198" cy="497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10" name="Picture 9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4070" y="4989362"/>
                        <a:ext cx="519451" cy="52832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Picture 13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033760" y="3943350"/>
                        <a:ext cx="481013" cy="481013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" name="Picture 8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807960" y="3105430"/>
                      <a:ext cx="546736" cy="4872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848601" y="2061143"/>
                      <a:ext cx="506095" cy="50609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375563" y="1213603"/>
                    <a:ext cx="3980700" cy="4890727"/>
                    <a:chOff x="375563" y="1213603"/>
                    <a:chExt cx="3980700" cy="4890727"/>
                  </a:xfrm>
                </p:grpSpPr>
                <p:pic>
                  <p:nvPicPr>
                    <p:cNvPr id="3106" name="Picture 34" descr="OPPO A52 6 GB 128 GB Twilight Black 6 GB RAM Mobiles Online @ Best Prices  at 15% off. |Paytm Mall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4383" t="909" r="24842" b="1565"/>
                    <a:stretch/>
                  </p:blipFill>
                  <p:spPr bwMode="auto">
                    <a:xfrm>
                      <a:off x="698036" y="1213603"/>
                      <a:ext cx="1110842" cy="21336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108" name="Picture 36" descr="Laptop PNG Transparent Images | PNG 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5563" y="1996907"/>
                      <a:ext cx="3621827" cy="239804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110" name="Picture 38" descr="File:Samsung Galaxy Tab 10.1.png - Wikipedi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808878" y="1213603"/>
                      <a:ext cx="1225227" cy="78330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112" name="Picture 40" descr="Computer desktop PC PNG imag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86476" y="3934543"/>
                      <a:ext cx="2169787" cy="21697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3114" name="Picture 42" descr="Right Arrows GIFs - Get the best GIF on GIPHY"/>
                  <p:cNvPicPr>
                    <a:picLocks noChangeAspect="1" noChangeArrowheads="1" noCrop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81397" y="3134846"/>
                    <a:ext cx="1686832" cy="5965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" name="Picture 42" descr="Right Arrows GIFs - Get the best GIF on GIPHY"/>
                  <p:cNvPicPr>
                    <a:picLocks noChangeAspect="1" noChangeArrowheads="1" noCrop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004330" y="2641884"/>
                    <a:ext cx="1672951" cy="5965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3116" name="Picture 44" descr="How to use Google Meet: Quick and easy instructions - Android Authority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6" r="20449"/>
            <a:stretch/>
          </p:blipFill>
          <p:spPr bwMode="auto">
            <a:xfrm>
              <a:off x="10476694" y="2098457"/>
              <a:ext cx="524913" cy="48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Details of Over 5 Lakh Zoom Accounts Were Listed by Hackers on Dark Web for  Free – News Reader Board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6" r="16734"/>
            <a:stretch/>
          </p:blipFill>
          <p:spPr bwMode="auto">
            <a:xfrm>
              <a:off x="6069436" y="2063446"/>
              <a:ext cx="500739" cy="51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85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752" y="4181766"/>
            <a:ext cx="3921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222222"/>
                </a:solidFill>
                <a:effectLst/>
                <a:latin typeface="Google Sans"/>
              </a:rPr>
              <a:t>The two biggest benefits to using tech confidently and easily are:</a:t>
            </a:r>
            <a:endParaRPr lang="en-US" sz="2400" b="0" i="0" dirty="0" smtClean="0">
              <a:solidFill>
                <a:srgbClr val="222222"/>
              </a:solidFill>
              <a:effectLst/>
              <a:latin typeface="Google San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220291"/>
              </p:ext>
            </p:extLst>
          </p:nvPr>
        </p:nvGraphicFramePr>
        <p:xfrm>
          <a:off x="3738622" y="-104174"/>
          <a:ext cx="9225023" cy="70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04752" y="1000447"/>
            <a:ext cx="3921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Being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technology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savvy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increases your productivity and efficiency since you are able to achieve more in less time. 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Instead of taking out time from busy schedule to go and have a meeting with someone, you can choose teleconferencing or even text messages in case there is someone you aren't able to contact.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4103"/>
          <p:cNvGrpSpPr/>
          <p:nvPr/>
        </p:nvGrpSpPr>
        <p:grpSpPr>
          <a:xfrm>
            <a:off x="787075" y="726709"/>
            <a:ext cx="10620437" cy="5452290"/>
            <a:chOff x="821800" y="1224420"/>
            <a:chExt cx="10620437" cy="5452290"/>
          </a:xfrm>
        </p:grpSpPr>
        <p:sp>
          <p:nvSpPr>
            <p:cNvPr id="7" name="Rectangle 6"/>
            <p:cNvSpPr/>
            <p:nvPr/>
          </p:nvSpPr>
          <p:spPr>
            <a:xfrm>
              <a:off x="833376" y="1224421"/>
              <a:ext cx="1990845" cy="1608881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4" descr="How to use Google Meet: Quick and easy instructions - Android Authority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6" r="20449"/>
            <a:stretch/>
          </p:blipFill>
          <p:spPr bwMode="auto">
            <a:xfrm>
              <a:off x="1834714" y="1345977"/>
              <a:ext cx="824820" cy="69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6" descr="Details of Over 5 Lakh Zoom Accounts Were Listed by Hackers on Dark Web for  Free – News Reader Board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6" r="16734"/>
            <a:stretch/>
          </p:blipFill>
          <p:spPr bwMode="auto">
            <a:xfrm>
              <a:off x="878317" y="1322827"/>
              <a:ext cx="956397" cy="878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29232" y="2186971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Online Class/</a:t>
              </a:r>
            </a:p>
            <a:p>
              <a:pPr algn="ctr"/>
              <a:r>
                <a:rPr lang="en-US" b="1" dirty="0" smtClean="0"/>
                <a:t>Meeting</a:t>
              </a:r>
              <a:endParaRPr lang="en-US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76373" y="5757657"/>
              <a:ext cx="153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Learning Apps</a:t>
              </a:r>
              <a:endParaRPr lang="en-US" b="1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991295" y="5058304"/>
              <a:ext cx="2237308" cy="1608881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84634" y="1224420"/>
              <a:ext cx="3657600" cy="1608881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93883" y="2140670"/>
              <a:ext cx="2039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Group Work Sharing/Managing</a:t>
              </a:r>
              <a:endParaRPr lang="en-US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784637" y="3136739"/>
              <a:ext cx="3657600" cy="1608881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82007" y="3146432"/>
              <a:ext cx="3846596" cy="1608881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3376" y="3193863"/>
              <a:ext cx="1985271" cy="1561450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21800" y="5067829"/>
              <a:ext cx="3846596" cy="1608881"/>
            </a:xfrm>
            <a:prstGeom prst="rect">
              <a:avLst/>
            </a:prstGeom>
            <a:noFill/>
            <a:ln w="19050">
              <a:solidFill>
                <a:srgbClr val="FBD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6952" y="1385539"/>
              <a:ext cx="572708" cy="56510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795" y="1338634"/>
              <a:ext cx="614743" cy="61201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762" y="1257036"/>
              <a:ext cx="740765" cy="73547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29" y="1329371"/>
              <a:ext cx="636204" cy="6470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790" y="1288060"/>
              <a:ext cx="729688" cy="72968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357316" y="1224420"/>
              <a:ext cx="3871287" cy="1620455"/>
              <a:chOff x="3727047" y="891250"/>
              <a:chExt cx="3871287" cy="162045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727047" y="891250"/>
                <a:ext cx="3871287" cy="1620455"/>
                <a:chOff x="1365813" y="3426106"/>
                <a:chExt cx="1990845" cy="162045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365813" y="3426106"/>
                  <a:ext cx="1990845" cy="1608881"/>
                </a:xfrm>
                <a:prstGeom prst="rect">
                  <a:avLst/>
                </a:prstGeom>
                <a:noFill/>
                <a:ln w="19050">
                  <a:solidFill>
                    <a:srgbClr val="FBD1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40784" y="4400230"/>
                  <a:ext cx="15461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Group Study/ Discussion/ Brainstorming</a:t>
                  </a:r>
                  <a:endParaRPr lang="en-US" b="1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751737" y="942363"/>
                <a:ext cx="3677568" cy="883018"/>
                <a:chOff x="3751737" y="942363"/>
                <a:chExt cx="3677568" cy="883018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1737" y="942363"/>
                  <a:ext cx="860325" cy="860325"/>
                </a:xfrm>
                <a:prstGeom prst="rect">
                  <a:avLst/>
                </a:prstGeom>
              </p:spPr>
            </p:pic>
            <p:pic>
              <p:nvPicPr>
                <p:cNvPr id="4102" name="Picture 6" descr="Free Icon | Whatsap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6142" y="1074135"/>
                  <a:ext cx="596779" cy="596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9802" y="952009"/>
                  <a:ext cx="873372" cy="873372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2819" y="1029597"/>
                  <a:ext cx="739553" cy="773091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0998" y="1001231"/>
                  <a:ext cx="668307" cy="801457"/>
                </a:xfrm>
                <a:prstGeom prst="rect">
                  <a:avLst/>
                </a:prstGeom>
              </p:spPr>
            </p:pic>
          </p:grp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389" y="3198725"/>
              <a:ext cx="1078094" cy="60373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862" y="3894968"/>
              <a:ext cx="758142" cy="75814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9" r="13514"/>
            <a:stretch/>
          </p:blipFill>
          <p:spPr>
            <a:xfrm>
              <a:off x="10389799" y="3204687"/>
              <a:ext cx="972273" cy="5977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362" y="3894968"/>
              <a:ext cx="1160489" cy="7581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5" t="29276" r="12837" b="35379"/>
            <a:stretch/>
          </p:blipFill>
          <p:spPr>
            <a:xfrm>
              <a:off x="9038991" y="3209170"/>
              <a:ext cx="1270644" cy="60188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1229" y="3883484"/>
              <a:ext cx="781034" cy="78103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09635" y="3950873"/>
              <a:ext cx="109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Editing Apps</a:t>
              </a:r>
              <a:endParaRPr lang="en-US" b="1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134" y="3202312"/>
              <a:ext cx="1003667" cy="73174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752" y="4020233"/>
              <a:ext cx="673934" cy="67393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39" y="3998304"/>
              <a:ext cx="654806" cy="65480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306" y="3956579"/>
              <a:ext cx="721026" cy="72102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274" y="3257230"/>
              <a:ext cx="1475869" cy="70185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312" y="3257230"/>
              <a:ext cx="590798" cy="5907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326" y="3248458"/>
              <a:ext cx="667669" cy="65431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843472" y="4009838"/>
              <a:ext cx="1216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Communication Apps</a:t>
              </a:r>
              <a:endParaRPr lang="en-US" b="1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452" y="4047224"/>
              <a:ext cx="582533" cy="58253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098" y="4049535"/>
              <a:ext cx="566935" cy="56693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656" y="3381777"/>
              <a:ext cx="557591" cy="45276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29" y="3294831"/>
              <a:ext cx="607943" cy="60794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6200000">
              <a:off x="1865001" y="3635922"/>
              <a:ext cx="1216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Promotional Apps</a:t>
              </a:r>
              <a:endParaRPr lang="en-US" b="1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034" y="5686088"/>
              <a:ext cx="890745" cy="50113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77" y="5185904"/>
              <a:ext cx="756765" cy="420425"/>
            </a:xfrm>
            <a:prstGeom prst="rect">
              <a:avLst/>
            </a:prstGeom>
          </p:spPr>
        </p:pic>
        <p:pic>
          <p:nvPicPr>
            <p:cNvPr id="4096" name="Picture 409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688" y="5756280"/>
              <a:ext cx="1012692" cy="425331"/>
            </a:xfrm>
            <a:prstGeom prst="rect">
              <a:avLst/>
            </a:prstGeom>
          </p:spPr>
        </p:pic>
        <p:pic>
          <p:nvPicPr>
            <p:cNvPr id="4097" name="Picture 409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306" y="5115732"/>
              <a:ext cx="1038063" cy="690784"/>
            </a:xfrm>
            <a:prstGeom prst="rect">
              <a:avLst/>
            </a:prstGeom>
          </p:spPr>
        </p:pic>
        <p:pic>
          <p:nvPicPr>
            <p:cNvPr id="4099" name="Picture 409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11" y="5188106"/>
              <a:ext cx="1023521" cy="418223"/>
            </a:xfrm>
            <a:prstGeom prst="rect">
              <a:avLst/>
            </a:prstGeom>
          </p:spPr>
        </p:pic>
        <p:pic>
          <p:nvPicPr>
            <p:cNvPr id="4100" name="Picture 409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876" y="5126072"/>
              <a:ext cx="1001273" cy="736672"/>
            </a:xfrm>
            <a:prstGeom prst="rect">
              <a:avLst/>
            </a:prstGeom>
          </p:spPr>
        </p:pic>
        <p:pic>
          <p:nvPicPr>
            <p:cNvPr id="4101" name="Picture 410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701" y="5756280"/>
              <a:ext cx="999248" cy="749436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 rot="16200000">
              <a:off x="6097049" y="5549103"/>
              <a:ext cx="1216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Reminder Apps</a:t>
              </a:r>
              <a:endParaRPr lang="en-US" b="1" dirty="0"/>
            </a:p>
          </p:txBody>
        </p:sp>
      </p:grpSp>
      <p:sp>
        <p:nvSpPr>
          <p:cNvPr id="4105" name="TextBox 4104"/>
          <p:cNvSpPr txBox="1"/>
          <p:nvPr/>
        </p:nvSpPr>
        <p:spPr>
          <a:xfrm>
            <a:off x="7749148" y="4575061"/>
            <a:ext cx="3658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Tech ‍Savvy students know how to make life easier and get into the workplace easily.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0378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Google Sans</vt:lpstr>
      <vt:lpstr>Impact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2020-11-10T07:54:48Z</dcterms:created>
  <dcterms:modified xsi:type="dcterms:W3CDTF">2020-11-10T15:02:39Z</dcterms:modified>
</cp:coreProperties>
</file>