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ran Khan" userId="8e2d8668-6b6a-4293-9e2b-f6dc677a8f93" providerId="ADAL" clId="{18317653-D9D1-4F9E-B759-F2B1BE037C19}"/>
    <pc:docChg chg="undo custSel addSld delSld modSld">
      <pc:chgData name="Emran Khan" userId="8e2d8668-6b6a-4293-9e2b-f6dc677a8f93" providerId="ADAL" clId="{18317653-D9D1-4F9E-B759-F2B1BE037C19}" dt="2022-11-05T14:05:13.334" v="707" actId="14100"/>
      <pc:docMkLst>
        <pc:docMk/>
      </pc:docMkLst>
      <pc:sldChg chg="modSp new mod">
        <pc:chgData name="Emran Khan" userId="8e2d8668-6b6a-4293-9e2b-f6dc677a8f93" providerId="ADAL" clId="{18317653-D9D1-4F9E-B759-F2B1BE037C19}" dt="2022-11-05T13:29:26.153" v="124" actId="14100"/>
        <pc:sldMkLst>
          <pc:docMk/>
          <pc:sldMk cId="4201920939" sldId="256"/>
        </pc:sldMkLst>
        <pc:spChg chg="mod">
          <ac:chgData name="Emran Khan" userId="8e2d8668-6b6a-4293-9e2b-f6dc677a8f93" providerId="ADAL" clId="{18317653-D9D1-4F9E-B759-F2B1BE037C19}" dt="2022-11-05T13:29:26.153" v="124" actId="14100"/>
          <ac:spMkLst>
            <pc:docMk/>
            <pc:sldMk cId="4201920939" sldId="256"/>
            <ac:spMk id="2" creationId="{ABC0776C-0886-43FB-A25E-5CA81A18DD46}"/>
          </ac:spMkLst>
        </pc:spChg>
        <pc:spChg chg="mod">
          <ac:chgData name="Emran Khan" userId="8e2d8668-6b6a-4293-9e2b-f6dc677a8f93" providerId="ADAL" clId="{18317653-D9D1-4F9E-B759-F2B1BE037C19}" dt="2022-11-05T13:29:20.066" v="122" actId="27636"/>
          <ac:spMkLst>
            <pc:docMk/>
            <pc:sldMk cId="4201920939" sldId="256"/>
            <ac:spMk id="3" creationId="{98B742EA-1505-4D0E-80DD-D013EF0D0DC7}"/>
          </ac:spMkLst>
        </pc:spChg>
      </pc:sldChg>
      <pc:sldChg chg="modSp new mod">
        <pc:chgData name="Emran Khan" userId="8e2d8668-6b6a-4293-9e2b-f6dc677a8f93" providerId="ADAL" clId="{18317653-D9D1-4F9E-B759-F2B1BE037C19}" dt="2022-11-05T13:30:28.841" v="150"/>
        <pc:sldMkLst>
          <pc:docMk/>
          <pc:sldMk cId="1342791552" sldId="257"/>
        </pc:sldMkLst>
        <pc:spChg chg="mod">
          <ac:chgData name="Emran Khan" userId="8e2d8668-6b6a-4293-9e2b-f6dc677a8f93" providerId="ADAL" clId="{18317653-D9D1-4F9E-B759-F2B1BE037C19}" dt="2022-11-05T13:30:26.620" v="149" actId="20577"/>
          <ac:spMkLst>
            <pc:docMk/>
            <pc:sldMk cId="1342791552" sldId="257"/>
            <ac:spMk id="2" creationId="{2845E39D-D66D-40E0-B87E-2E98A6629E0F}"/>
          </ac:spMkLst>
        </pc:spChg>
        <pc:spChg chg="mod">
          <ac:chgData name="Emran Khan" userId="8e2d8668-6b6a-4293-9e2b-f6dc677a8f93" providerId="ADAL" clId="{18317653-D9D1-4F9E-B759-F2B1BE037C19}" dt="2022-11-05T13:30:28.841" v="150"/>
          <ac:spMkLst>
            <pc:docMk/>
            <pc:sldMk cId="1342791552" sldId="257"/>
            <ac:spMk id="3" creationId="{2CD6509C-ED45-4B8A-94D5-37EC79A36F0B}"/>
          </ac:spMkLst>
        </pc:spChg>
      </pc:sldChg>
      <pc:sldChg chg="modSp new mod">
        <pc:chgData name="Emran Khan" userId="8e2d8668-6b6a-4293-9e2b-f6dc677a8f93" providerId="ADAL" clId="{18317653-D9D1-4F9E-B759-F2B1BE037C19}" dt="2022-11-05T13:32:29.768" v="160"/>
        <pc:sldMkLst>
          <pc:docMk/>
          <pc:sldMk cId="1849934476" sldId="258"/>
        </pc:sldMkLst>
        <pc:spChg chg="mod">
          <ac:chgData name="Emran Khan" userId="8e2d8668-6b6a-4293-9e2b-f6dc677a8f93" providerId="ADAL" clId="{18317653-D9D1-4F9E-B759-F2B1BE037C19}" dt="2022-11-05T13:30:42.652" v="153" actId="27636"/>
          <ac:spMkLst>
            <pc:docMk/>
            <pc:sldMk cId="1849934476" sldId="258"/>
            <ac:spMk id="2" creationId="{62AEFD10-0EEC-4A67-B683-DFD5EDDA20FE}"/>
          </ac:spMkLst>
        </pc:spChg>
        <pc:spChg chg="mod">
          <ac:chgData name="Emran Khan" userId="8e2d8668-6b6a-4293-9e2b-f6dc677a8f93" providerId="ADAL" clId="{18317653-D9D1-4F9E-B759-F2B1BE037C19}" dt="2022-11-05T13:32:29.768" v="160"/>
          <ac:spMkLst>
            <pc:docMk/>
            <pc:sldMk cId="1849934476" sldId="258"/>
            <ac:spMk id="3" creationId="{9FD75E9F-C8A2-4FF6-AF00-4CC79822C628}"/>
          </ac:spMkLst>
        </pc:spChg>
      </pc:sldChg>
      <pc:sldChg chg="modSp new mod">
        <pc:chgData name="Emran Khan" userId="8e2d8668-6b6a-4293-9e2b-f6dc677a8f93" providerId="ADAL" clId="{18317653-D9D1-4F9E-B759-F2B1BE037C19}" dt="2022-11-05T13:34:52.745" v="166"/>
        <pc:sldMkLst>
          <pc:docMk/>
          <pc:sldMk cId="1260326392" sldId="259"/>
        </pc:sldMkLst>
        <pc:spChg chg="mod">
          <ac:chgData name="Emran Khan" userId="8e2d8668-6b6a-4293-9e2b-f6dc677a8f93" providerId="ADAL" clId="{18317653-D9D1-4F9E-B759-F2B1BE037C19}" dt="2022-11-05T13:32:37.085" v="163" actId="27636"/>
          <ac:spMkLst>
            <pc:docMk/>
            <pc:sldMk cId="1260326392" sldId="259"/>
            <ac:spMk id="2" creationId="{7812B8C8-7B4F-463B-9161-1C41FE4DA8C6}"/>
          </ac:spMkLst>
        </pc:spChg>
        <pc:spChg chg="mod">
          <ac:chgData name="Emran Khan" userId="8e2d8668-6b6a-4293-9e2b-f6dc677a8f93" providerId="ADAL" clId="{18317653-D9D1-4F9E-B759-F2B1BE037C19}" dt="2022-11-05T13:34:52.745" v="166"/>
          <ac:spMkLst>
            <pc:docMk/>
            <pc:sldMk cId="1260326392" sldId="259"/>
            <ac:spMk id="3" creationId="{C7C8B09F-CCE4-493D-AD4E-A3A8E10893E0}"/>
          </ac:spMkLst>
        </pc:spChg>
      </pc:sldChg>
      <pc:sldChg chg="modSp new mod">
        <pc:chgData name="Emran Khan" userId="8e2d8668-6b6a-4293-9e2b-f6dc677a8f93" providerId="ADAL" clId="{18317653-D9D1-4F9E-B759-F2B1BE037C19}" dt="2022-11-05T13:37:19.801" v="256" actId="27636"/>
        <pc:sldMkLst>
          <pc:docMk/>
          <pc:sldMk cId="961165682" sldId="260"/>
        </pc:sldMkLst>
        <pc:spChg chg="mod">
          <ac:chgData name="Emran Khan" userId="8e2d8668-6b6a-4293-9e2b-f6dc677a8f93" providerId="ADAL" clId="{18317653-D9D1-4F9E-B759-F2B1BE037C19}" dt="2022-11-05T13:35:25.390" v="171" actId="14100"/>
          <ac:spMkLst>
            <pc:docMk/>
            <pc:sldMk cId="961165682" sldId="260"/>
            <ac:spMk id="2" creationId="{31BF2B5E-77D4-43A5-8008-F01E52A00276}"/>
          </ac:spMkLst>
        </pc:spChg>
        <pc:spChg chg="mod">
          <ac:chgData name="Emran Khan" userId="8e2d8668-6b6a-4293-9e2b-f6dc677a8f93" providerId="ADAL" clId="{18317653-D9D1-4F9E-B759-F2B1BE037C19}" dt="2022-11-05T13:37:19.801" v="256" actId="27636"/>
          <ac:spMkLst>
            <pc:docMk/>
            <pc:sldMk cId="961165682" sldId="260"/>
            <ac:spMk id="3" creationId="{4A9BFB1E-ACAE-4316-9B0C-C15FA513F480}"/>
          </ac:spMkLst>
        </pc:spChg>
      </pc:sldChg>
      <pc:sldChg chg="modSp new mod">
        <pc:chgData name="Emran Khan" userId="8e2d8668-6b6a-4293-9e2b-f6dc677a8f93" providerId="ADAL" clId="{18317653-D9D1-4F9E-B759-F2B1BE037C19}" dt="2022-11-05T13:38:58.049" v="300"/>
        <pc:sldMkLst>
          <pc:docMk/>
          <pc:sldMk cId="399265368" sldId="261"/>
        </pc:sldMkLst>
        <pc:spChg chg="mod">
          <ac:chgData name="Emran Khan" userId="8e2d8668-6b6a-4293-9e2b-f6dc677a8f93" providerId="ADAL" clId="{18317653-D9D1-4F9E-B759-F2B1BE037C19}" dt="2022-11-05T13:37:39.919" v="260" actId="27636"/>
          <ac:spMkLst>
            <pc:docMk/>
            <pc:sldMk cId="399265368" sldId="261"/>
            <ac:spMk id="2" creationId="{A5984AA3-591B-42F5-AD45-8A75E292238C}"/>
          </ac:spMkLst>
        </pc:spChg>
        <pc:spChg chg="mod">
          <ac:chgData name="Emran Khan" userId="8e2d8668-6b6a-4293-9e2b-f6dc677a8f93" providerId="ADAL" clId="{18317653-D9D1-4F9E-B759-F2B1BE037C19}" dt="2022-11-05T13:38:58.049" v="300"/>
          <ac:spMkLst>
            <pc:docMk/>
            <pc:sldMk cId="399265368" sldId="261"/>
            <ac:spMk id="3" creationId="{7D20CD4C-D636-423F-92D2-5B9F17F5F1AE}"/>
          </ac:spMkLst>
        </pc:spChg>
      </pc:sldChg>
      <pc:sldChg chg="modSp new mod">
        <pc:chgData name="Emran Khan" userId="8e2d8668-6b6a-4293-9e2b-f6dc677a8f93" providerId="ADAL" clId="{18317653-D9D1-4F9E-B759-F2B1BE037C19}" dt="2022-11-05T13:41:11.453" v="307" actId="27636"/>
        <pc:sldMkLst>
          <pc:docMk/>
          <pc:sldMk cId="2268978562" sldId="262"/>
        </pc:sldMkLst>
        <pc:spChg chg="mod">
          <ac:chgData name="Emran Khan" userId="8e2d8668-6b6a-4293-9e2b-f6dc677a8f93" providerId="ADAL" clId="{18317653-D9D1-4F9E-B759-F2B1BE037C19}" dt="2022-11-05T13:39:15.563" v="303" actId="27636"/>
          <ac:spMkLst>
            <pc:docMk/>
            <pc:sldMk cId="2268978562" sldId="262"/>
            <ac:spMk id="2" creationId="{9ADC4B69-BE61-4105-AE73-3DF42A250BAD}"/>
          </ac:spMkLst>
        </pc:spChg>
        <pc:spChg chg="mod">
          <ac:chgData name="Emran Khan" userId="8e2d8668-6b6a-4293-9e2b-f6dc677a8f93" providerId="ADAL" clId="{18317653-D9D1-4F9E-B759-F2B1BE037C19}" dt="2022-11-05T13:41:11.453" v="307" actId="27636"/>
          <ac:spMkLst>
            <pc:docMk/>
            <pc:sldMk cId="2268978562" sldId="262"/>
            <ac:spMk id="3" creationId="{E91ED123-88DA-47C2-9E31-34139471FCCF}"/>
          </ac:spMkLst>
        </pc:spChg>
      </pc:sldChg>
      <pc:sldChg chg="modSp new mod">
        <pc:chgData name="Emran Khan" userId="8e2d8668-6b6a-4293-9e2b-f6dc677a8f93" providerId="ADAL" clId="{18317653-D9D1-4F9E-B759-F2B1BE037C19}" dt="2022-11-05T13:42:49.367" v="310"/>
        <pc:sldMkLst>
          <pc:docMk/>
          <pc:sldMk cId="3485598874" sldId="263"/>
        </pc:sldMkLst>
        <pc:spChg chg="mod">
          <ac:chgData name="Emran Khan" userId="8e2d8668-6b6a-4293-9e2b-f6dc677a8f93" providerId="ADAL" clId="{18317653-D9D1-4F9E-B759-F2B1BE037C19}" dt="2022-11-05T13:41:36.288" v="309" actId="27636"/>
          <ac:spMkLst>
            <pc:docMk/>
            <pc:sldMk cId="3485598874" sldId="263"/>
            <ac:spMk id="2" creationId="{160394BA-5A9B-47B6-B36C-6D74826F373B}"/>
          </ac:spMkLst>
        </pc:spChg>
        <pc:spChg chg="mod">
          <ac:chgData name="Emran Khan" userId="8e2d8668-6b6a-4293-9e2b-f6dc677a8f93" providerId="ADAL" clId="{18317653-D9D1-4F9E-B759-F2B1BE037C19}" dt="2022-11-05T13:42:49.367" v="310"/>
          <ac:spMkLst>
            <pc:docMk/>
            <pc:sldMk cId="3485598874" sldId="263"/>
            <ac:spMk id="3" creationId="{5370795C-6F68-4B12-9AA4-4A3B9FBE40AE}"/>
          </ac:spMkLst>
        </pc:spChg>
      </pc:sldChg>
      <pc:sldChg chg="modSp new mod">
        <pc:chgData name="Emran Khan" userId="8e2d8668-6b6a-4293-9e2b-f6dc677a8f93" providerId="ADAL" clId="{18317653-D9D1-4F9E-B759-F2B1BE037C19}" dt="2022-11-05T13:43:45.356" v="314"/>
        <pc:sldMkLst>
          <pc:docMk/>
          <pc:sldMk cId="706220930" sldId="264"/>
        </pc:sldMkLst>
        <pc:spChg chg="mod">
          <ac:chgData name="Emran Khan" userId="8e2d8668-6b6a-4293-9e2b-f6dc677a8f93" providerId="ADAL" clId="{18317653-D9D1-4F9E-B759-F2B1BE037C19}" dt="2022-11-05T13:43:33.240" v="313" actId="27636"/>
          <ac:spMkLst>
            <pc:docMk/>
            <pc:sldMk cId="706220930" sldId="264"/>
            <ac:spMk id="2" creationId="{B42AF2C2-3AC5-45A4-B75A-2224608FEF05}"/>
          </ac:spMkLst>
        </pc:spChg>
        <pc:spChg chg="mod">
          <ac:chgData name="Emran Khan" userId="8e2d8668-6b6a-4293-9e2b-f6dc677a8f93" providerId="ADAL" clId="{18317653-D9D1-4F9E-B759-F2B1BE037C19}" dt="2022-11-05T13:43:45.356" v="314"/>
          <ac:spMkLst>
            <pc:docMk/>
            <pc:sldMk cId="706220930" sldId="264"/>
            <ac:spMk id="3" creationId="{4611ABFC-3BC9-4930-B9E6-32BBBDF1DB58}"/>
          </ac:spMkLst>
        </pc:spChg>
      </pc:sldChg>
      <pc:sldChg chg="modSp new del mod">
        <pc:chgData name="Emran Khan" userId="8e2d8668-6b6a-4293-9e2b-f6dc677a8f93" providerId="ADAL" clId="{18317653-D9D1-4F9E-B759-F2B1BE037C19}" dt="2022-11-05T14:04:19.023" v="692" actId="2696"/>
        <pc:sldMkLst>
          <pc:docMk/>
          <pc:sldMk cId="189138494" sldId="265"/>
        </pc:sldMkLst>
        <pc:spChg chg="mod">
          <ac:chgData name="Emran Khan" userId="8e2d8668-6b6a-4293-9e2b-f6dc677a8f93" providerId="ADAL" clId="{18317653-D9D1-4F9E-B759-F2B1BE037C19}" dt="2022-11-05T14:03:34.715" v="685" actId="20577"/>
          <ac:spMkLst>
            <pc:docMk/>
            <pc:sldMk cId="189138494" sldId="265"/>
            <ac:spMk id="2" creationId="{67E40A7A-B7A1-4040-AC47-43E7528A1634}"/>
          </ac:spMkLst>
        </pc:spChg>
        <pc:spChg chg="mod">
          <ac:chgData name="Emran Khan" userId="8e2d8668-6b6a-4293-9e2b-f6dc677a8f93" providerId="ADAL" clId="{18317653-D9D1-4F9E-B759-F2B1BE037C19}" dt="2022-11-05T14:03:48.311" v="691" actId="14100"/>
          <ac:spMkLst>
            <pc:docMk/>
            <pc:sldMk cId="189138494" sldId="265"/>
            <ac:spMk id="3" creationId="{167D2AE1-4C7C-4C92-98D8-EF716DB326BD}"/>
          </ac:spMkLst>
        </pc:spChg>
      </pc:sldChg>
      <pc:sldChg chg="delSp modSp new mod">
        <pc:chgData name="Emran Khan" userId="8e2d8668-6b6a-4293-9e2b-f6dc677a8f93" providerId="ADAL" clId="{18317653-D9D1-4F9E-B759-F2B1BE037C19}" dt="2022-11-05T14:05:13.334" v="707" actId="14100"/>
        <pc:sldMkLst>
          <pc:docMk/>
          <pc:sldMk cId="1699885102" sldId="265"/>
        </pc:sldMkLst>
        <pc:spChg chg="mod">
          <ac:chgData name="Emran Khan" userId="8e2d8668-6b6a-4293-9e2b-f6dc677a8f93" providerId="ADAL" clId="{18317653-D9D1-4F9E-B759-F2B1BE037C19}" dt="2022-11-05T14:05:13.334" v="707" actId="14100"/>
          <ac:spMkLst>
            <pc:docMk/>
            <pc:sldMk cId="1699885102" sldId="265"/>
            <ac:spMk id="2" creationId="{30F7E96E-869D-4B7E-B58E-67FC56071A90}"/>
          </ac:spMkLst>
        </pc:spChg>
        <pc:spChg chg="del mod">
          <ac:chgData name="Emran Khan" userId="8e2d8668-6b6a-4293-9e2b-f6dc677a8f93" providerId="ADAL" clId="{18317653-D9D1-4F9E-B759-F2B1BE037C19}" dt="2022-11-05T14:05:01.578" v="695" actId="21"/>
          <ac:spMkLst>
            <pc:docMk/>
            <pc:sldMk cId="1699885102" sldId="265"/>
            <ac:spMk id="3" creationId="{4EB4B177-AC56-48D4-A16E-695E292155F9}"/>
          </ac:spMkLst>
        </pc:spChg>
      </pc:sldChg>
      <pc:sldChg chg="modSp new del mod">
        <pc:chgData name="Emran Khan" userId="8e2d8668-6b6a-4293-9e2b-f6dc677a8f93" providerId="ADAL" clId="{18317653-D9D1-4F9E-B759-F2B1BE037C19}" dt="2022-11-05T14:03:27.534" v="676" actId="2696"/>
        <pc:sldMkLst>
          <pc:docMk/>
          <pc:sldMk cId="3938706619" sldId="265"/>
        </pc:sldMkLst>
        <pc:spChg chg="mod">
          <ac:chgData name="Emran Khan" userId="8e2d8668-6b6a-4293-9e2b-f6dc677a8f93" providerId="ADAL" clId="{18317653-D9D1-4F9E-B759-F2B1BE037C19}" dt="2022-11-05T14:02:51.125" v="672" actId="14100"/>
          <ac:spMkLst>
            <pc:docMk/>
            <pc:sldMk cId="3938706619" sldId="265"/>
            <ac:spMk id="2" creationId="{C60B433E-90C3-412B-B3D3-506927FC1E2F}"/>
          </ac:spMkLst>
        </pc:spChg>
        <pc:spChg chg="mod">
          <ac:chgData name="Emran Khan" userId="8e2d8668-6b6a-4293-9e2b-f6dc677a8f93" providerId="ADAL" clId="{18317653-D9D1-4F9E-B759-F2B1BE037C19}" dt="2022-11-05T14:03:09.020" v="675" actId="14100"/>
          <ac:spMkLst>
            <pc:docMk/>
            <pc:sldMk cId="3938706619" sldId="265"/>
            <ac:spMk id="3" creationId="{11F7B17C-12A2-4690-BC0A-D1733EE76C6B}"/>
          </ac:spMkLst>
        </pc:spChg>
      </pc:sldChg>
      <pc:sldMasterChg chg="addSldLayout">
        <pc:chgData name="Emran Khan" userId="8e2d8668-6b6a-4293-9e2b-f6dc677a8f93" providerId="ADAL" clId="{18317653-D9D1-4F9E-B759-F2B1BE037C19}" dt="2022-11-05T13:28:25.059" v="0" actId="680"/>
        <pc:sldMasterMkLst>
          <pc:docMk/>
          <pc:sldMasterMk cId="3396285662" sldId="2147483648"/>
        </pc:sldMasterMkLst>
        <pc:sldLayoutChg chg="add">
          <pc:chgData name="Emran Khan" userId="8e2d8668-6b6a-4293-9e2b-f6dc677a8f93" providerId="ADAL" clId="{18317653-D9D1-4F9E-B759-F2B1BE037C19}" dt="2022-11-05T13:28:25.059" v="0" actId="680"/>
          <pc:sldLayoutMkLst>
            <pc:docMk/>
            <pc:sldMasterMk cId="3396285662" sldId="2147483648"/>
            <pc:sldLayoutMk cId="831034433" sldId="214748364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05253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66917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26726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14206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42910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89764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3437965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06420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1636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31919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320540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31600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1909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58386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375697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60140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885747869"/>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quillbot.com/blog/paragraphin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0776C-0886-43FB-A25E-5CA81A18DD46}"/>
              </a:ext>
            </a:extLst>
          </p:cNvPr>
          <p:cNvSpPr>
            <a:spLocks noGrp="1"/>
          </p:cNvSpPr>
          <p:nvPr>
            <p:ph type="ctrTitle"/>
          </p:nvPr>
        </p:nvSpPr>
        <p:spPr>
          <a:xfrm>
            <a:off x="1507067" y="1152525"/>
            <a:ext cx="7766936" cy="1114425"/>
          </a:xfrm>
        </p:spPr>
        <p:txBody>
          <a:bodyPr/>
          <a:lstStyle/>
          <a:p>
            <a:r>
              <a:rPr lang="en-US" dirty="0"/>
              <a:t>Cover Letter Writing</a:t>
            </a:r>
          </a:p>
        </p:txBody>
      </p:sp>
      <p:sp>
        <p:nvSpPr>
          <p:cNvPr id="3" name="Subtitle 2">
            <a:extLst>
              <a:ext uri="{FF2B5EF4-FFF2-40B4-BE49-F238E27FC236}">
                <a16:creationId xmlns:a16="http://schemas.microsoft.com/office/drawing/2014/main" id="{98B742EA-1505-4D0E-80DD-D013EF0D0DC7}"/>
              </a:ext>
            </a:extLst>
          </p:cNvPr>
          <p:cNvSpPr>
            <a:spLocks noGrp="1"/>
          </p:cNvSpPr>
          <p:nvPr>
            <p:ph type="subTitle" idx="1"/>
          </p:nvPr>
        </p:nvSpPr>
        <p:spPr>
          <a:xfrm>
            <a:off x="1507067" y="4050833"/>
            <a:ext cx="7766936" cy="2121367"/>
          </a:xfrm>
        </p:spPr>
        <p:txBody>
          <a:bodyPr>
            <a:normAutofit/>
          </a:bodyPr>
          <a:lstStyle/>
          <a:p>
            <a:r>
              <a:rPr lang="en-US" dirty="0"/>
              <a:t>Prepared by</a:t>
            </a:r>
          </a:p>
          <a:p>
            <a:r>
              <a:rPr lang="en-US" dirty="0"/>
              <a:t>Emran Khan</a:t>
            </a:r>
          </a:p>
          <a:p>
            <a:r>
              <a:rPr lang="en-US" dirty="0"/>
              <a:t>Lecturer</a:t>
            </a:r>
          </a:p>
          <a:p>
            <a:r>
              <a:rPr lang="en-US" dirty="0"/>
              <a:t>Department of English</a:t>
            </a:r>
          </a:p>
          <a:p>
            <a:r>
              <a:rPr lang="en-US" dirty="0"/>
              <a:t>Daffodil International University </a:t>
            </a:r>
          </a:p>
        </p:txBody>
      </p:sp>
    </p:spTree>
    <p:extLst>
      <p:ext uri="{BB962C8B-B14F-4D97-AF65-F5344CB8AC3E}">
        <p14:creationId xmlns:p14="http://schemas.microsoft.com/office/powerpoint/2010/main" val="420192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7E96E-869D-4B7E-B58E-67FC56071A90}"/>
              </a:ext>
            </a:extLst>
          </p:cNvPr>
          <p:cNvSpPr>
            <a:spLocks noGrp="1"/>
          </p:cNvSpPr>
          <p:nvPr>
            <p:ph type="title"/>
          </p:nvPr>
        </p:nvSpPr>
        <p:spPr>
          <a:xfrm>
            <a:off x="677334" y="3076574"/>
            <a:ext cx="8596668" cy="1438275"/>
          </a:xfrm>
        </p:spPr>
        <p:txBody>
          <a:bodyPr/>
          <a:lstStyle/>
          <a:p>
            <a:pPr algn="ctr"/>
            <a:r>
              <a:rPr lang="en-US" dirty="0"/>
              <a:t>Thank You</a:t>
            </a:r>
          </a:p>
        </p:txBody>
      </p:sp>
    </p:spTree>
    <p:extLst>
      <p:ext uri="{BB962C8B-B14F-4D97-AF65-F5344CB8AC3E}">
        <p14:creationId xmlns:p14="http://schemas.microsoft.com/office/powerpoint/2010/main" val="1699885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5E39D-D66D-40E0-B87E-2E98A6629E0F}"/>
              </a:ext>
            </a:extLst>
          </p:cNvPr>
          <p:cNvSpPr>
            <a:spLocks noGrp="1"/>
          </p:cNvSpPr>
          <p:nvPr>
            <p:ph type="title"/>
          </p:nvPr>
        </p:nvSpPr>
        <p:spPr/>
        <p:txBody>
          <a:bodyPr/>
          <a:lstStyle/>
          <a:p>
            <a:r>
              <a:rPr lang="en-US" dirty="0"/>
              <a:t>What is a Cover Letter? </a:t>
            </a:r>
          </a:p>
        </p:txBody>
      </p:sp>
      <p:sp>
        <p:nvSpPr>
          <p:cNvPr id="3" name="Content Placeholder 2">
            <a:extLst>
              <a:ext uri="{FF2B5EF4-FFF2-40B4-BE49-F238E27FC236}">
                <a16:creationId xmlns:a16="http://schemas.microsoft.com/office/drawing/2014/main" id="{2CD6509C-ED45-4B8A-94D5-37EC79A36F0B}"/>
              </a:ext>
            </a:extLst>
          </p:cNvPr>
          <p:cNvSpPr>
            <a:spLocks noGrp="1"/>
          </p:cNvSpPr>
          <p:nvPr>
            <p:ph idx="1"/>
          </p:nvPr>
        </p:nvSpPr>
        <p:spPr/>
        <p:txBody>
          <a:bodyPr/>
          <a:lstStyle/>
          <a:p>
            <a:r>
              <a:rPr lang="en-US" b="0" i="0" dirty="0">
                <a:solidFill>
                  <a:srgbClr val="4A4A4A"/>
                </a:solidFill>
                <a:effectLst/>
                <a:latin typeface="Open Sans" panose="020B0606030504020204" pitchFamily="34" charset="0"/>
              </a:rPr>
              <a:t>A cover letter is a document that further clarifies information found, or not found, on your resume. It is used to explain things like gaps in your employment history, details of your job responsibilities, and why you want to work at the company at which you're applying.</a:t>
            </a:r>
            <a:endParaRPr lang="en-US" dirty="0"/>
          </a:p>
        </p:txBody>
      </p:sp>
    </p:spTree>
    <p:extLst>
      <p:ext uri="{BB962C8B-B14F-4D97-AF65-F5344CB8AC3E}">
        <p14:creationId xmlns:p14="http://schemas.microsoft.com/office/powerpoint/2010/main" val="134279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EFD10-0EEC-4A67-B683-DFD5EDDA20FE}"/>
              </a:ext>
            </a:extLst>
          </p:cNvPr>
          <p:cNvSpPr>
            <a:spLocks noGrp="1"/>
          </p:cNvSpPr>
          <p:nvPr>
            <p:ph type="title"/>
          </p:nvPr>
        </p:nvSpPr>
        <p:spPr/>
        <p:txBody>
          <a:bodyPr>
            <a:normAutofit fontScale="90000"/>
          </a:bodyPr>
          <a:lstStyle/>
          <a:p>
            <a:r>
              <a:rPr lang="en-US" b="1" i="0" dirty="0">
                <a:effectLst/>
                <a:latin typeface="Open Sans" panose="020B0606030504020204" pitchFamily="34" charset="0"/>
              </a:rPr>
              <a:t>What are the importance and benefits of a cover letter?</a:t>
            </a:r>
            <a:br>
              <a:rPr lang="en-US" b="1" i="0" dirty="0">
                <a:effectLst/>
                <a:latin typeface="Open Sans" panose="020B0606030504020204" pitchFamily="34" charset="0"/>
              </a:rPr>
            </a:br>
            <a:endParaRPr lang="en-US" dirty="0"/>
          </a:p>
        </p:txBody>
      </p:sp>
      <p:sp>
        <p:nvSpPr>
          <p:cNvPr id="3" name="Content Placeholder 2">
            <a:extLst>
              <a:ext uri="{FF2B5EF4-FFF2-40B4-BE49-F238E27FC236}">
                <a16:creationId xmlns:a16="http://schemas.microsoft.com/office/drawing/2014/main" id="{9FD75E9F-C8A2-4FF6-AF00-4CC79822C628}"/>
              </a:ext>
            </a:extLst>
          </p:cNvPr>
          <p:cNvSpPr>
            <a:spLocks noGrp="1"/>
          </p:cNvSpPr>
          <p:nvPr>
            <p:ph idx="1"/>
          </p:nvPr>
        </p:nvSpPr>
        <p:spPr/>
        <p:txBody>
          <a:bodyPr/>
          <a:lstStyle/>
          <a:p>
            <a:r>
              <a:rPr lang="en-US" b="0" i="0" dirty="0">
                <a:solidFill>
                  <a:srgbClr val="4A4A4A"/>
                </a:solidFill>
                <a:effectLst/>
                <a:latin typeface="Open Sans" panose="020B0606030504020204" pitchFamily="34" charset="0"/>
              </a:rPr>
              <a:t>First of all, a lot of people aren't writing cover letters. Whether they're too lazy, don't want to bother, or think cover letters are a waste of time, plenty of applicants are skipping this step altogether.</a:t>
            </a:r>
          </a:p>
          <a:p>
            <a:r>
              <a:rPr lang="en-US" b="0" i="0" dirty="0">
                <a:solidFill>
                  <a:srgbClr val="4A4A4A"/>
                </a:solidFill>
                <a:effectLst/>
                <a:latin typeface="Open Sans" panose="020B0606030504020204" pitchFamily="34" charset="0"/>
              </a:rPr>
              <a:t>Which means you already have an advantage just by drafting one.</a:t>
            </a:r>
            <a:endParaRPr lang="en-US" dirty="0">
              <a:solidFill>
                <a:srgbClr val="4A4A4A"/>
              </a:solidFill>
              <a:latin typeface="Open Sans" panose="020B0606030504020204" pitchFamily="34" charset="0"/>
            </a:endParaRPr>
          </a:p>
          <a:p>
            <a:r>
              <a:rPr lang="en-US" b="0" i="0" dirty="0">
                <a:solidFill>
                  <a:srgbClr val="4A4A4A"/>
                </a:solidFill>
                <a:effectLst/>
                <a:latin typeface="Open Sans" panose="020B0606030504020204" pitchFamily="34" charset="0"/>
              </a:rPr>
              <a:t>If you submit a cover letter, even if it's not a great cover letter, you're already ahead of the game. This will show potential employers that you're willing to go above and beyond and put in serious effort in order to reach your goals.</a:t>
            </a:r>
          </a:p>
          <a:p>
            <a:r>
              <a:rPr lang="en-US" b="0" i="0" dirty="0">
                <a:solidFill>
                  <a:srgbClr val="4A4A4A"/>
                </a:solidFill>
                <a:effectLst/>
                <a:latin typeface="Open Sans" panose="020B0606030504020204" pitchFamily="34" charset="0"/>
              </a:rPr>
              <a:t>Beyond that, cover letters are able to show hiring managers who you are beyond the statistics on your resume or LinkedIn.</a:t>
            </a:r>
            <a:endParaRPr lang="en-US" dirty="0"/>
          </a:p>
        </p:txBody>
      </p:sp>
    </p:spTree>
    <p:extLst>
      <p:ext uri="{BB962C8B-B14F-4D97-AF65-F5344CB8AC3E}">
        <p14:creationId xmlns:p14="http://schemas.microsoft.com/office/powerpoint/2010/main" val="1849934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2B8C8-7B4F-463B-9161-1C41FE4DA8C6}"/>
              </a:ext>
            </a:extLst>
          </p:cNvPr>
          <p:cNvSpPr>
            <a:spLocks noGrp="1"/>
          </p:cNvSpPr>
          <p:nvPr>
            <p:ph type="title"/>
          </p:nvPr>
        </p:nvSpPr>
        <p:spPr/>
        <p:txBody>
          <a:bodyPr>
            <a:normAutofit fontScale="90000"/>
          </a:bodyPr>
          <a:lstStyle/>
          <a:p>
            <a:r>
              <a:rPr lang="en-US" b="1" i="0" dirty="0">
                <a:effectLst/>
                <a:latin typeface="Open Sans" panose="020B0606030504020204" pitchFamily="34" charset="0"/>
              </a:rPr>
              <a:t>What are the importance and benefits of a cover letter?</a:t>
            </a:r>
            <a:br>
              <a:rPr lang="en-US" b="1" i="0" dirty="0">
                <a:effectLst/>
                <a:latin typeface="Open Sans" panose="020B0606030504020204" pitchFamily="34" charset="0"/>
              </a:rPr>
            </a:br>
            <a:endParaRPr lang="en-US" dirty="0"/>
          </a:p>
        </p:txBody>
      </p:sp>
      <p:sp>
        <p:nvSpPr>
          <p:cNvPr id="3" name="Content Placeholder 2">
            <a:extLst>
              <a:ext uri="{FF2B5EF4-FFF2-40B4-BE49-F238E27FC236}">
                <a16:creationId xmlns:a16="http://schemas.microsoft.com/office/drawing/2014/main" id="{C7C8B09F-CCE4-493D-AD4E-A3A8E10893E0}"/>
              </a:ext>
            </a:extLst>
          </p:cNvPr>
          <p:cNvSpPr>
            <a:spLocks noGrp="1"/>
          </p:cNvSpPr>
          <p:nvPr>
            <p:ph idx="1"/>
          </p:nvPr>
        </p:nvSpPr>
        <p:spPr/>
        <p:txBody>
          <a:bodyPr/>
          <a:lstStyle/>
          <a:p>
            <a:r>
              <a:rPr lang="en-US" b="0" i="0" dirty="0">
                <a:solidFill>
                  <a:srgbClr val="4A4A4A"/>
                </a:solidFill>
                <a:effectLst/>
                <a:latin typeface="Open Sans" panose="020B0606030504020204" pitchFamily="34" charset="0"/>
              </a:rPr>
              <a:t>Where your resume will list basic responsibilities and tasks that you took on at your job, your cover letter is a place where you can share a project you worked on, a problem you solved, or relate your experiences directly to the responsibilities of the job for which you're applying.</a:t>
            </a:r>
          </a:p>
          <a:p>
            <a:pPr algn="l"/>
            <a:r>
              <a:rPr lang="en-US" b="0" i="0" dirty="0">
                <a:solidFill>
                  <a:srgbClr val="4A4A4A"/>
                </a:solidFill>
                <a:effectLst/>
                <a:latin typeface="Open Sans" panose="020B0606030504020204" pitchFamily="34" charset="0"/>
              </a:rPr>
              <a:t>This is a great opportunity to prove to the hiring manager that you're the perfect candidate.</a:t>
            </a:r>
          </a:p>
          <a:p>
            <a:br>
              <a:rPr lang="en-US" dirty="0"/>
            </a:br>
            <a:endParaRPr lang="en-US" dirty="0"/>
          </a:p>
        </p:txBody>
      </p:sp>
    </p:spTree>
    <p:extLst>
      <p:ext uri="{BB962C8B-B14F-4D97-AF65-F5344CB8AC3E}">
        <p14:creationId xmlns:p14="http://schemas.microsoft.com/office/powerpoint/2010/main" val="1260326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F2B5E-77D4-43A5-8008-F01E52A00276}"/>
              </a:ext>
            </a:extLst>
          </p:cNvPr>
          <p:cNvSpPr>
            <a:spLocks noGrp="1"/>
          </p:cNvSpPr>
          <p:nvPr>
            <p:ph type="title"/>
          </p:nvPr>
        </p:nvSpPr>
        <p:spPr>
          <a:xfrm>
            <a:off x="677334" y="609599"/>
            <a:ext cx="8596668" cy="1552575"/>
          </a:xfrm>
        </p:spPr>
        <p:txBody>
          <a:bodyPr>
            <a:normAutofit fontScale="90000"/>
          </a:bodyPr>
          <a:lstStyle/>
          <a:p>
            <a:r>
              <a:rPr lang="en-US" b="1" i="0" dirty="0">
                <a:effectLst/>
                <a:latin typeface="Open Sans" panose="020B0606030504020204" pitchFamily="34" charset="0"/>
              </a:rPr>
              <a:t>Step-by-Step Instructions on How to Write the Perfect Cover Letter for Your Dream Job</a:t>
            </a:r>
            <a:br>
              <a:rPr lang="en-US" b="1" i="0" dirty="0">
                <a:effectLst/>
                <a:latin typeface="Open Sans" panose="020B0606030504020204" pitchFamily="34" charset="0"/>
              </a:rPr>
            </a:br>
            <a:endParaRPr lang="en-US" dirty="0"/>
          </a:p>
        </p:txBody>
      </p:sp>
      <p:sp>
        <p:nvSpPr>
          <p:cNvPr id="3" name="Content Placeholder 2">
            <a:extLst>
              <a:ext uri="{FF2B5EF4-FFF2-40B4-BE49-F238E27FC236}">
                <a16:creationId xmlns:a16="http://schemas.microsoft.com/office/drawing/2014/main" id="{4A9BFB1E-ACAE-4316-9B0C-C15FA513F480}"/>
              </a:ext>
            </a:extLst>
          </p:cNvPr>
          <p:cNvSpPr>
            <a:spLocks noGrp="1"/>
          </p:cNvSpPr>
          <p:nvPr>
            <p:ph idx="1"/>
          </p:nvPr>
        </p:nvSpPr>
        <p:spPr>
          <a:xfrm>
            <a:off x="677334" y="2162175"/>
            <a:ext cx="8596668" cy="4343400"/>
          </a:xfrm>
        </p:spPr>
        <p:txBody>
          <a:bodyPr>
            <a:normAutofit lnSpcReduction="10000"/>
          </a:bodyPr>
          <a:lstStyle/>
          <a:p>
            <a:pPr algn="l"/>
            <a:r>
              <a:rPr lang="en-US" b="1" i="0" dirty="0">
                <a:effectLst/>
                <a:latin typeface="Open Sans" panose="020B0606030504020204" pitchFamily="34" charset="0"/>
              </a:rPr>
              <a:t>Begin with your header / contact information</a:t>
            </a:r>
          </a:p>
          <a:p>
            <a:pPr algn="l">
              <a:buFont typeface="Arial" panose="020B0604020202020204" pitchFamily="34" charset="0"/>
              <a:buChar char="•"/>
            </a:pPr>
            <a:r>
              <a:rPr lang="en-US" b="0" i="0" dirty="0">
                <a:solidFill>
                  <a:srgbClr val="4A4A4A"/>
                </a:solidFill>
                <a:effectLst/>
                <a:latin typeface="Open Sans" panose="020B0606030504020204" pitchFamily="34" charset="0"/>
              </a:rPr>
              <a:t>Your Full Name</a:t>
            </a:r>
          </a:p>
          <a:p>
            <a:pPr algn="l">
              <a:buFont typeface="Arial" panose="020B0604020202020204" pitchFamily="34" charset="0"/>
              <a:buChar char="•"/>
            </a:pPr>
            <a:r>
              <a:rPr lang="en-US" b="0" i="0" dirty="0">
                <a:solidFill>
                  <a:srgbClr val="4A4A4A"/>
                </a:solidFill>
                <a:effectLst/>
                <a:latin typeface="Open Sans" panose="020B0606030504020204" pitchFamily="34" charset="0"/>
              </a:rPr>
              <a:t>(Optional) Your Role or Title</a:t>
            </a:r>
          </a:p>
          <a:p>
            <a:pPr algn="l">
              <a:buFont typeface="Arial" panose="020B0604020202020204" pitchFamily="34" charset="0"/>
              <a:buChar char="•"/>
            </a:pPr>
            <a:r>
              <a:rPr lang="en-US" b="0" i="0" dirty="0">
                <a:solidFill>
                  <a:srgbClr val="4A4A4A"/>
                </a:solidFill>
                <a:effectLst/>
                <a:latin typeface="Open Sans" panose="020B0606030504020204" pitchFamily="34" charset="0"/>
              </a:rPr>
              <a:t>Email Address</a:t>
            </a:r>
          </a:p>
          <a:p>
            <a:pPr algn="l">
              <a:buFont typeface="Arial" panose="020B0604020202020204" pitchFamily="34" charset="0"/>
              <a:buChar char="•"/>
            </a:pPr>
            <a:r>
              <a:rPr lang="en-US" b="0" i="0" dirty="0">
                <a:solidFill>
                  <a:srgbClr val="4A4A4A"/>
                </a:solidFill>
                <a:effectLst/>
                <a:latin typeface="Open Sans" panose="020B0606030504020204" pitchFamily="34" charset="0"/>
              </a:rPr>
              <a:t>Phone Contact</a:t>
            </a:r>
          </a:p>
          <a:p>
            <a:pPr algn="l">
              <a:buFont typeface="Arial" panose="020B0604020202020204" pitchFamily="34" charset="0"/>
              <a:buChar char="•"/>
            </a:pPr>
            <a:r>
              <a:rPr lang="en-US" b="0" i="0" dirty="0">
                <a:solidFill>
                  <a:srgbClr val="4A4A4A"/>
                </a:solidFill>
                <a:effectLst/>
                <a:latin typeface="Open Sans" panose="020B0606030504020204" pitchFamily="34" charset="0"/>
              </a:rPr>
              <a:t>Location or Address</a:t>
            </a:r>
          </a:p>
          <a:p>
            <a:pPr algn="l">
              <a:buFont typeface="Arial" panose="020B0604020202020204" pitchFamily="34" charset="0"/>
              <a:buChar char="•"/>
            </a:pPr>
            <a:r>
              <a:rPr lang="en-US" b="0" i="0" dirty="0">
                <a:solidFill>
                  <a:srgbClr val="4A4A4A"/>
                </a:solidFill>
                <a:effectLst/>
                <a:latin typeface="Open Sans" panose="020B0606030504020204" pitchFamily="34" charset="0"/>
              </a:rPr>
              <a:t>(Optional) Website</a:t>
            </a:r>
          </a:p>
          <a:p>
            <a:pPr algn="l">
              <a:buFont typeface="Arial" panose="020B0604020202020204" pitchFamily="34" charset="0"/>
              <a:buChar char="•"/>
            </a:pPr>
            <a:r>
              <a:rPr lang="en-US" b="0" i="0" dirty="0">
                <a:solidFill>
                  <a:srgbClr val="4A4A4A"/>
                </a:solidFill>
                <a:effectLst/>
                <a:latin typeface="Open Sans" panose="020B0606030504020204" pitchFamily="34" charset="0"/>
              </a:rPr>
              <a:t>(Optional) Portfolio</a:t>
            </a:r>
          </a:p>
          <a:p>
            <a:pPr algn="l">
              <a:buFont typeface="Arial" panose="020B0604020202020204" pitchFamily="34" charset="0"/>
              <a:buChar char="•"/>
            </a:pPr>
            <a:r>
              <a:rPr lang="en-US" b="0" i="0" dirty="0">
                <a:solidFill>
                  <a:srgbClr val="4A4A4A"/>
                </a:solidFill>
                <a:effectLst/>
                <a:latin typeface="Open Sans" panose="020B0606030504020204" pitchFamily="34" charset="0"/>
              </a:rPr>
              <a:t>(Optional) </a:t>
            </a:r>
            <a:r>
              <a:rPr lang="en-US" b="0" i="0" dirty="0" err="1">
                <a:solidFill>
                  <a:srgbClr val="4A4A4A"/>
                </a:solidFill>
                <a:effectLst/>
                <a:latin typeface="Open Sans" panose="020B0606030504020204" pitchFamily="34" charset="0"/>
              </a:rPr>
              <a:t>LinkTree</a:t>
            </a:r>
            <a:endParaRPr lang="en-US" b="0" i="0" dirty="0">
              <a:solidFill>
                <a:srgbClr val="4A4A4A"/>
              </a:solidFill>
              <a:effectLst/>
              <a:latin typeface="Open Sans" panose="020B0606030504020204" pitchFamily="34" charset="0"/>
            </a:endParaRPr>
          </a:p>
          <a:p>
            <a:pPr algn="l">
              <a:buFont typeface="Arial" panose="020B0604020202020204" pitchFamily="34" charset="0"/>
              <a:buChar char="•"/>
            </a:pPr>
            <a:r>
              <a:rPr lang="en-US" b="0" i="0" dirty="0">
                <a:solidFill>
                  <a:srgbClr val="4A4A4A"/>
                </a:solidFill>
                <a:effectLst/>
                <a:latin typeface="Open Sans" panose="020B0606030504020204" pitchFamily="34" charset="0"/>
              </a:rPr>
              <a:t>LinkedIn URL</a:t>
            </a:r>
          </a:p>
          <a:p>
            <a:pPr algn="l">
              <a:buFont typeface="Arial" panose="020B0604020202020204" pitchFamily="34" charset="0"/>
              <a:buChar char="•"/>
            </a:pPr>
            <a:r>
              <a:rPr lang="en-US" b="0" i="0" dirty="0">
                <a:solidFill>
                  <a:srgbClr val="4A4A4A"/>
                </a:solidFill>
                <a:effectLst/>
                <a:latin typeface="Open Sans" panose="020B0606030504020204" pitchFamily="34" charset="0"/>
              </a:rPr>
              <a:t>(Optional) Other Social Media Link/Handle</a:t>
            </a:r>
          </a:p>
          <a:p>
            <a:pPr algn="l"/>
            <a:endParaRPr lang="en-US" b="0" i="0" dirty="0">
              <a:solidFill>
                <a:srgbClr val="4A4A4A"/>
              </a:solidFill>
              <a:effectLst/>
              <a:latin typeface="Open Sans" panose="020B0606030504020204" pitchFamily="34" charset="0"/>
            </a:endParaRPr>
          </a:p>
        </p:txBody>
      </p:sp>
    </p:spTree>
    <p:extLst>
      <p:ext uri="{BB962C8B-B14F-4D97-AF65-F5344CB8AC3E}">
        <p14:creationId xmlns:p14="http://schemas.microsoft.com/office/powerpoint/2010/main" val="961165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84AA3-591B-42F5-AD45-8A75E292238C}"/>
              </a:ext>
            </a:extLst>
          </p:cNvPr>
          <p:cNvSpPr>
            <a:spLocks noGrp="1"/>
          </p:cNvSpPr>
          <p:nvPr>
            <p:ph type="title"/>
          </p:nvPr>
        </p:nvSpPr>
        <p:spPr>
          <a:xfrm>
            <a:off x="677334" y="609600"/>
            <a:ext cx="8596668" cy="1066800"/>
          </a:xfrm>
        </p:spPr>
        <p:txBody>
          <a:bodyPr>
            <a:normAutofit fontScale="90000"/>
          </a:bodyPr>
          <a:lstStyle/>
          <a:p>
            <a:r>
              <a:rPr lang="en-US" b="1" i="0" dirty="0">
                <a:effectLst/>
                <a:latin typeface="Open Sans" panose="020B0606030504020204" pitchFamily="34" charset="0"/>
              </a:rPr>
              <a:t>Greeting the hiring manager</a:t>
            </a:r>
            <a:br>
              <a:rPr lang="en-US" b="1" i="0" dirty="0">
                <a:effectLst/>
                <a:latin typeface="Open Sans" panose="020B0606030504020204" pitchFamily="34" charset="0"/>
              </a:rPr>
            </a:br>
            <a:endParaRPr lang="en-US" dirty="0"/>
          </a:p>
        </p:txBody>
      </p:sp>
      <p:sp>
        <p:nvSpPr>
          <p:cNvPr id="3" name="Content Placeholder 2">
            <a:extLst>
              <a:ext uri="{FF2B5EF4-FFF2-40B4-BE49-F238E27FC236}">
                <a16:creationId xmlns:a16="http://schemas.microsoft.com/office/drawing/2014/main" id="{7D20CD4C-D636-423F-92D2-5B9F17F5F1AE}"/>
              </a:ext>
            </a:extLst>
          </p:cNvPr>
          <p:cNvSpPr>
            <a:spLocks noGrp="1"/>
          </p:cNvSpPr>
          <p:nvPr>
            <p:ph idx="1"/>
          </p:nvPr>
        </p:nvSpPr>
        <p:spPr/>
        <p:txBody>
          <a:bodyPr/>
          <a:lstStyle/>
          <a:p>
            <a:r>
              <a:rPr lang="en-US" dirty="0"/>
              <a:t>A Particular Person or</a:t>
            </a:r>
          </a:p>
          <a:p>
            <a:r>
              <a:rPr lang="en-US" dirty="0"/>
              <a:t>A team Name </a:t>
            </a:r>
          </a:p>
          <a:p>
            <a:r>
              <a:rPr lang="en-US" b="1" i="0" dirty="0">
                <a:solidFill>
                  <a:srgbClr val="4A4A4A"/>
                </a:solidFill>
                <a:effectLst/>
                <a:latin typeface="Open Sans" panose="020B0606030504020204" pitchFamily="34" charset="0"/>
              </a:rPr>
              <a:t>Example: "</a:t>
            </a:r>
            <a:r>
              <a:rPr lang="en-US" b="0" i="0" dirty="0">
                <a:solidFill>
                  <a:srgbClr val="4A4A4A"/>
                </a:solidFill>
                <a:effectLst/>
                <a:latin typeface="Open Sans" panose="020B0606030504020204" pitchFamily="34" charset="0"/>
              </a:rPr>
              <a:t>Dear Mr. Dave,“</a:t>
            </a:r>
          </a:p>
          <a:p>
            <a:r>
              <a:rPr lang="en-US" b="1" i="0" dirty="0">
                <a:solidFill>
                  <a:srgbClr val="4A4A4A"/>
                </a:solidFill>
                <a:effectLst/>
                <a:latin typeface="Open Sans" panose="020B0606030504020204" pitchFamily="34" charset="0"/>
              </a:rPr>
              <a:t>Example: "</a:t>
            </a:r>
            <a:r>
              <a:rPr lang="en-US" b="0" i="0" dirty="0">
                <a:solidFill>
                  <a:srgbClr val="4A4A4A"/>
                </a:solidFill>
                <a:effectLst/>
                <a:latin typeface="Open Sans" panose="020B0606030504020204" pitchFamily="34" charset="0"/>
              </a:rPr>
              <a:t>Dear Ms. Khan and the Growth Marketing Team:"</a:t>
            </a:r>
            <a:endParaRPr lang="en-US" dirty="0"/>
          </a:p>
        </p:txBody>
      </p:sp>
    </p:spTree>
    <p:extLst>
      <p:ext uri="{BB962C8B-B14F-4D97-AF65-F5344CB8AC3E}">
        <p14:creationId xmlns:p14="http://schemas.microsoft.com/office/powerpoint/2010/main" val="399265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C4B69-BE61-4105-AE73-3DF42A250BAD}"/>
              </a:ext>
            </a:extLst>
          </p:cNvPr>
          <p:cNvSpPr>
            <a:spLocks noGrp="1"/>
          </p:cNvSpPr>
          <p:nvPr>
            <p:ph type="title"/>
          </p:nvPr>
        </p:nvSpPr>
        <p:spPr/>
        <p:txBody>
          <a:bodyPr>
            <a:normAutofit fontScale="90000"/>
          </a:bodyPr>
          <a:lstStyle/>
          <a:p>
            <a:r>
              <a:rPr lang="en-US" b="1" i="0" dirty="0">
                <a:effectLst/>
                <a:latin typeface="Open Sans" panose="020B0606030504020204" pitchFamily="34" charset="0"/>
              </a:rPr>
              <a:t> Write an opening paragraph that grabs the reader's attention right away</a:t>
            </a:r>
            <a:br>
              <a:rPr lang="en-US" b="1" i="0" dirty="0">
                <a:effectLst/>
                <a:latin typeface="Open Sans" panose="020B0606030504020204" pitchFamily="34" charset="0"/>
              </a:rPr>
            </a:br>
            <a:endParaRPr lang="en-US" dirty="0"/>
          </a:p>
        </p:txBody>
      </p:sp>
      <p:sp>
        <p:nvSpPr>
          <p:cNvPr id="3" name="Content Placeholder 2">
            <a:extLst>
              <a:ext uri="{FF2B5EF4-FFF2-40B4-BE49-F238E27FC236}">
                <a16:creationId xmlns:a16="http://schemas.microsoft.com/office/drawing/2014/main" id="{E91ED123-88DA-47C2-9E31-34139471FCCF}"/>
              </a:ext>
            </a:extLst>
          </p:cNvPr>
          <p:cNvSpPr>
            <a:spLocks noGrp="1"/>
          </p:cNvSpPr>
          <p:nvPr>
            <p:ph idx="1"/>
          </p:nvPr>
        </p:nvSpPr>
        <p:spPr/>
        <p:txBody>
          <a:bodyPr>
            <a:normAutofit fontScale="92500" lnSpcReduction="20000"/>
          </a:bodyPr>
          <a:lstStyle/>
          <a:p>
            <a:pPr algn="l"/>
            <a:r>
              <a:rPr lang="en-US" b="0" i="0" dirty="0">
                <a:solidFill>
                  <a:srgbClr val="4A4A4A"/>
                </a:solidFill>
                <a:effectLst/>
                <a:latin typeface="Open Sans" panose="020B0606030504020204" pitchFamily="34" charset="0"/>
              </a:rPr>
              <a:t>The first sentence of your opening </a:t>
            </a:r>
            <a:r>
              <a:rPr lang="en-US" b="0" i="0" u="sng" dirty="0">
                <a:solidFill>
                  <a:srgbClr val="4A4A4A"/>
                </a:solidFill>
                <a:effectLst/>
                <a:latin typeface="Open Sans" panose="020B0606030504020204" pitchFamily="34" charset="0"/>
                <a:hlinkClick r:id="rId2"/>
              </a:rPr>
              <a:t>paragraph</a:t>
            </a:r>
            <a:r>
              <a:rPr lang="en-US" b="0" i="0" dirty="0">
                <a:solidFill>
                  <a:srgbClr val="4A4A4A"/>
                </a:solidFill>
                <a:effectLst/>
                <a:latin typeface="Open Sans" panose="020B0606030504020204" pitchFamily="34" charset="0"/>
              </a:rPr>
              <a:t> is really important. This will set the tone for the rest of your letter, and determine if the hiring manager will even keep reading.</a:t>
            </a:r>
          </a:p>
          <a:p>
            <a:pPr algn="l"/>
            <a:r>
              <a:rPr lang="en-US" b="0" i="0" dirty="0">
                <a:solidFill>
                  <a:srgbClr val="4A4A4A"/>
                </a:solidFill>
                <a:effectLst/>
                <a:latin typeface="Open Sans" panose="020B0606030504020204" pitchFamily="34" charset="0"/>
              </a:rPr>
              <a:t>Use a statistic, a "fun fact" about a project or job you've worked on, or relate it back to the company for which you're applying.</a:t>
            </a:r>
          </a:p>
          <a:p>
            <a:pPr algn="l"/>
            <a:r>
              <a:rPr lang="en-US" b="0" i="0" dirty="0">
                <a:solidFill>
                  <a:srgbClr val="4A4A4A"/>
                </a:solidFill>
                <a:effectLst/>
                <a:latin typeface="Open Sans" panose="020B0606030504020204" pitchFamily="34" charset="0"/>
              </a:rPr>
              <a:t>The rest of the paragraph should flow well with the first sentence, either summarizing a quick anecdote, relating to the company's mission statement, or further illustrating why you would be perfect for the job.</a:t>
            </a:r>
          </a:p>
          <a:p>
            <a:pPr algn="l"/>
            <a:r>
              <a:rPr lang="en-US" b="0" i="0" dirty="0">
                <a:solidFill>
                  <a:srgbClr val="4A4A4A"/>
                </a:solidFill>
                <a:effectLst/>
                <a:latin typeface="Open Sans" panose="020B0606030504020204" pitchFamily="34" charset="0"/>
              </a:rPr>
              <a:t>This is also where you should mention any contacts you may have at this company, so the reader knows that you're in good standing with a current employee.</a:t>
            </a:r>
          </a:p>
          <a:p>
            <a:pPr algn="l"/>
            <a:r>
              <a:rPr lang="en-US" b="1" i="0" dirty="0">
                <a:solidFill>
                  <a:srgbClr val="4A4A4A"/>
                </a:solidFill>
                <a:effectLst/>
                <a:latin typeface="Open Sans" panose="020B0606030504020204" pitchFamily="34" charset="0"/>
              </a:rPr>
              <a:t>Example:</a:t>
            </a:r>
            <a:endParaRPr lang="en-US" b="0" i="0" dirty="0">
              <a:solidFill>
                <a:srgbClr val="4A4A4A"/>
              </a:solidFill>
              <a:effectLst/>
              <a:latin typeface="Open Sans" panose="020B0606030504020204" pitchFamily="34" charset="0"/>
            </a:endParaRPr>
          </a:p>
          <a:p>
            <a:pPr algn="l"/>
            <a:r>
              <a:rPr lang="en-US" b="0" i="0" dirty="0">
                <a:solidFill>
                  <a:srgbClr val="4A4A4A"/>
                </a:solidFill>
                <a:effectLst/>
                <a:latin typeface="Open Sans" panose="020B0606030504020204" pitchFamily="34" charset="0"/>
              </a:rPr>
              <a:t>This past month, my shining face helped </a:t>
            </a:r>
            <a:r>
              <a:rPr lang="en-US" b="0" i="0" dirty="0" err="1">
                <a:solidFill>
                  <a:srgbClr val="4A4A4A"/>
                </a:solidFill>
                <a:effectLst/>
                <a:latin typeface="Open Sans" panose="020B0606030504020204" pitchFamily="34" charset="0"/>
              </a:rPr>
              <a:t>QuillBot</a:t>
            </a:r>
            <a:r>
              <a:rPr lang="en-US" b="0" i="0" dirty="0">
                <a:solidFill>
                  <a:srgbClr val="4A4A4A"/>
                </a:solidFill>
                <a:effectLst/>
                <a:latin typeface="Open Sans" panose="020B0606030504020204" pitchFamily="34" charset="0"/>
              </a:rPr>
              <a:t> reach 10 million monthly active users around the world.</a:t>
            </a:r>
          </a:p>
          <a:p>
            <a:endParaRPr lang="en-US" dirty="0"/>
          </a:p>
        </p:txBody>
      </p:sp>
    </p:spTree>
    <p:extLst>
      <p:ext uri="{BB962C8B-B14F-4D97-AF65-F5344CB8AC3E}">
        <p14:creationId xmlns:p14="http://schemas.microsoft.com/office/powerpoint/2010/main" val="2268978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394BA-5A9B-47B6-B36C-6D74826F373B}"/>
              </a:ext>
            </a:extLst>
          </p:cNvPr>
          <p:cNvSpPr>
            <a:spLocks noGrp="1"/>
          </p:cNvSpPr>
          <p:nvPr>
            <p:ph type="title"/>
          </p:nvPr>
        </p:nvSpPr>
        <p:spPr/>
        <p:txBody>
          <a:bodyPr>
            <a:normAutofit fontScale="90000"/>
          </a:bodyPr>
          <a:lstStyle/>
          <a:p>
            <a:r>
              <a:rPr lang="en-US" b="1" i="0" dirty="0">
                <a:effectLst/>
                <a:latin typeface="Open Sans" panose="020B0606030504020204" pitchFamily="34" charset="0"/>
              </a:rPr>
              <a:t>In your body paragraphs, explain why you're qualified for the job</a:t>
            </a:r>
            <a:br>
              <a:rPr lang="en-US" b="1" i="0" dirty="0">
                <a:effectLst/>
                <a:latin typeface="Open Sans" panose="020B0606030504020204" pitchFamily="34" charset="0"/>
              </a:rPr>
            </a:br>
            <a:br>
              <a:rPr lang="en-US" dirty="0"/>
            </a:br>
            <a:endParaRPr lang="en-US" dirty="0"/>
          </a:p>
        </p:txBody>
      </p:sp>
      <p:sp>
        <p:nvSpPr>
          <p:cNvPr id="3" name="Content Placeholder 2">
            <a:extLst>
              <a:ext uri="{FF2B5EF4-FFF2-40B4-BE49-F238E27FC236}">
                <a16:creationId xmlns:a16="http://schemas.microsoft.com/office/drawing/2014/main" id="{5370795C-6F68-4B12-9AA4-4A3B9FBE40AE}"/>
              </a:ext>
            </a:extLst>
          </p:cNvPr>
          <p:cNvSpPr>
            <a:spLocks noGrp="1"/>
          </p:cNvSpPr>
          <p:nvPr>
            <p:ph idx="1"/>
          </p:nvPr>
        </p:nvSpPr>
        <p:spPr/>
        <p:txBody>
          <a:bodyPr/>
          <a:lstStyle/>
          <a:p>
            <a:pPr algn="l"/>
            <a:r>
              <a:rPr lang="en-US" b="0" i="0" dirty="0">
                <a:solidFill>
                  <a:srgbClr val="4A4A4A"/>
                </a:solidFill>
                <a:effectLst/>
                <a:latin typeface="Open Sans" panose="020B0606030504020204" pitchFamily="34" charset="0"/>
              </a:rPr>
              <a:t>Your cover letter is used to clarify things on your resume, not to regurgitate it. Instead of listing responsibilities, use each paragraph to talk about a particular project or problem you solved and how it would relate to the job for which you're applying.</a:t>
            </a:r>
          </a:p>
          <a:p>
            <a:pPr algn="l"/>
            <a:r>
              <a:rPr lang="en-US" b="0" i="0" dirty="0">
                <a:solidFill>
                  <a:srgbClr val="4A4A4A"/>
                </a:solidFill>
                <a:effectLst/>
                <a:latin typeface="Open Sans" panose="020B0606030504020204" pitchFamily="34" charset="0"/>
              </a:rPr>
              <a:t>Cover letters should only be about one page, so make sure you're succinct in your storytelling.</a:t>
            </a:r>
          </a:p>
          <a:p>
            <a:endParaRPr lang="en-US" dirty="0"/>
          </a:p>
        </p:txBody>
      </p:sp>
    </p:spTree>
    <p:extLst>
      <p:ext uri="{BB962C8B-B14F-4D97-AF65-F5344CB8AC3E}">
        <p14:creationId xmlns:p14="http://schemas.microsoft.com/office/powerpoint/2010/main" val="3485598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AF2C2-3AC5-45A4-B75A-2224608FEF05}"/>
              </a:ext>
            </a:extLst>
          </p:cNvPr>
          <p:cNvSpPr>
            <a:spLocks noGrp="1"/>
          </p:cNvSpPr>
          <p:nvPr>
            <p:ph type="title"/>
          </p:nvPr>
        </p:nvSpPr>
        <p:spPr/>
        <p:txBody>
          <a:bodyPr>
            <a:normAutofit fontScale="90000"/>
          </a:bodyPr>
          <a:lstStyle/>
          <a:p>
            <a:r>
              <a:rPr lang="en-US" b="1" i="0" dirty="0">
                <a:effectLst/>
                <a:latin typeface="Open Sans" panose="020B0606030504020204" pitchFamily="34" charset="0"/>
              </a:rPr>
              <a:t> Finish strong with a conclusion paragraph and a professional signature</a:t>
            </a:r>
            <a:br>
              <a:rPr lang="en-US" b="1" i="0" dirty="0">
                <a:effectLst/>
                <a:latin typeface="Open Sans" panose="020B0606030504020204" pitchFamily="34" charset="0"/>
              </a:rPr>
            </a:br>
            <a:endParaRPr lang="en-US" dirty="0"/>
          </a:p>
        </p:txBody>
      </p:sp>
      <p:sp>
        <p:nvSpPr>
          <p:cNvPr id="3" name="Content Placeholder 2">
            <a:extLst>
              <a:ext uri="{FF2B5EF4-FFF2-40B4-BE49-F238E27FC236}">
                <a16:creationId xmlns:a16="http://schemas.microsoft.com/office/drawing/2014/main" id="{4611ABFC-3BC9-4930-B9E6-32BBBDF1DB58}"/>
              </a:ext>
            </a:extLst>
          </p:cNvPr>
          <p:cNvSpPr>
            <a:spLocks noGrp="1"/>
          </p:cNvSpPr>
          <p:nvPr>
            <p:ph idx="1"/>
          </p:nvPr>
        </p:nvSpPr>
        <p:spPr/>
        <p:txBody>
          <a:bodyPr/>
          <a:lstStyle/>
          <a:p>
            <a:pPr algn="l"/>
            <a:r>
              <a:rPr lang="en-US" b="0" i="0" dirty="0">
                <a:solidFill>
                  <a:srgbClr val="4A4A4A"/>
                </a:solidFill>
                <a:effectLst/>
                <a:latin typeface="Open Sans" panose="020B0606030504020204" pitchFamily="34" charset="0"/>
              </a:rPr>
              <a:t>Your conclusion should be short and to the point. Remind them that you're excited about the position and thank them for their time and consideration.</a:t>
            </a:r>
          </a:p>
          <a:p>
            <a:pPr algn="l"/>
            <a:r>
              <a:rPr lang="en-US" b="0" i="0" dirty="0">
                <a:solidFill>
                  <a:srgbClr val="4A4A4A"/>
                </a:solidFill>
                <a:effectLst/>
                <a:latin typeface="Open Sans" panose="020B0606030504020204" pitchFamily="34" charset="0"/>
              </a:rPr>
              <a:t>Use a word like "sincerely," "thank you," or "best regards" when signing your name at the end.</a:t>
            </a:r>
          </a:p>
          <a:p>
            <a:endParaRPr lang="en-US" dirty="0"/>
          </a:p>
        </p:txBody>
      </p:sp>
    </p:spTree>
    <p:extLst>
      <p:ext uri="{BB962C8B-B14F-4D97-AF65-F5344CB8AC3E}">
        <p14:creationId xmlns:p14="http://schemas.microsoft.com/office/powerpoint/2010/main" val="70622093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TotalTime>
  <Words>700</Words>
  <Application>Microsoft Office PowerPoint</Application>
  <PresentationFormat>Widescreen</PresentationFormat>
  <Paragraphs>48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Open Sans</vt:lpstr>
      <vt:lpstr>Trebuchet MS</vt:lpstr>
      <vt:lpstr>Wingdings 3</vt:lpstr>
      <vt:lpstr>Facet</vt:lpstr>
      <vt:lpstr>Cover Letter Writing</vt:lpstr>
      <vt:lpstr>What is a Cover Letter? </vt:lpstr>
      <vt:lpstr>What are the importance and benefits of a cover letter? </vt:lpstr>
      <vt:lpstr>What are the importance and benefits of a cover letter? </vt:lpstr>
      <vt:lpstr>Step-by-Step Instructions on How to Write the Perfect Cover Letter for Your Dream Job </vt:lpstr>
      <vt:lpstr>Greeting the hiring manager </vt:lpstr>
      <vt:lpstr> Write an opening paragraph that grabs the reader's attention right away </vt:lpstr>
      <vt:lpstr>In your body paragraphs, explain why you're qualified for the job  </vt:lpstr>
      <vt:lpstr> Finish strong with a conclusion paragraph and a professional signature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Letter Writing</dc:title>
  <dc:creator>Emran Khan</dc:creator>
  <cp:lastModifiedBy>Emran Khan</cp:lastModifiedBy>
  <cp:revision>2</cp:revision>
  <dcterms:created xsi:type="dcterms:W3CDTF">2022-11-05T13:28:22Z</dcterms:created>
  <dcterms:modified xsi:type="dcterms:W3CDTF">2022-11-05T14:05:21Z</dcterms:modified>
</cp:coreProperties>
</file>