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57" r:id="rId4"/>
    <p:sldId id="260" r:id="rId5"/>
    <p:sldId id="256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BAD2"/>
    <a:srgbClr val="E4FB7D"/>
    <a:srgbClr val="95C7FA"/>
    <a:srgbClr val="93C7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4660"/>
  </p:normalViewPr>
  <p:slideViewPr>
    <p:cSldViewPr snapToGrid="0">
      <p:cViewPr>
        <p:scale>
          <a:sx n="66" d="100"/>
          <a:sy n="66" d="100"/>
        </p:scale>
        <p:origin x="590" y="5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7C5415-2C3B-46BE-8C20-04C28BCA0776}" type="doc">
      <dgm:prSet loTypeId="urn:microsoft.com/office/officeart/2005/8/layout/h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542DDAD-1D17-4C31-BF2A-2DB8F4D0F0F1}">
      <dgm:prSet phldrT="[Text]"/>
      <dgm:spPr/>
      <dgm:t>
        <a:bodyPr/>
        <a:lstStyle/>
        <a:p>
          <a:r>
            <a:rPr lang="en-US" dirty="0" smtClean="0">
              <a:latin typeface="Impact" panose="020B0806030902050204" pitchFamily="34" charset="0"/>
            </a:rPr>
            <a:t>Transferable Soft Skills</a:t>
          </a:r>
          <a:endParaRPr lang="en-US" dirty="0">
            <a:latin typeface="Impact" panose="020B0806030902050204" pitchFamily="34" charset="0"/>
          </a:endParaRPr>
        </a:p>
      </dgm:t>
    </dgm:pt>
    <dgm:pt modelId="{ABF820EF-38F0-46E7-A3D3-64DC52A95113}" type="parTrans" cxnId="{195C11B5-0EB2-4FBF-9BBF-019A40E7A345}">
      <dgm:prSet/>
      <dgm:spPr/>
      <dgm:t>
        <a:bodyPr/>
        <a:lstStyle/>
        <a:p>
          <a:endParaRPr lang="en-US"/>
        </a:p>
      </dgm:t>
    </dgm:pt>
    <dgm:pt modelId="{25171B30-817C-48FA-8E38-4E8A5355E392}" type="sibTrans" cxnId="{195C11B5-0EB2-4FBF-9BBF-019A40E7A345}">
      <dgm:prSet/>
      <dgm:spPr/>
      <dgm:t>
        <a:bodyPr/>
        <a:lstStyle/>
        <a:p>
          <a:endParaRPr lang="en-US"/>
        </a:p>
      </dgm:t>
    </dgm:pt>
    <dgm:pt modelId="{5FFEE9DF-1FC5-4435-9AB1-30DC3D435AB0}">
      <dgm:prSet phldrT="[Text]"/>
      <dgm:spPr/>
      <dgm:t>
        <a:bodyPr/>
        <a:lstStyle/>
        <a:p>
          <a:r>
            <a:rPr lang="en-US" dirty="0" smtClean="0"/>
            <a:t>Communication,</a:t>
          </a:r>
          <a:endParaRPr lang="en-US" dirty="0"/>
        </a:p>
      </dgm:t>
    </dgm:pt>
    <dgm:pt modelId="{1661119D-45FF-40D8-B245-813D65C7A7F5}" type="parTrans" cxnId="{46E02768-0A6B-4E17-8428-35EBFAA74B43}">
      <dgm:prSet/>
      <dgm:spPr/>
      <dgm:t>
        <a:bodyPr/>
        <a:lstStyle/>
        <a:p>
          <a:endParaRPr lang="en-US"/>
        </a:p>
      </dgm:t>
    </dgm:pt>
    <dgm:pt modelId="{B5BFBDF7-DF27-4B80-A181-4FE47F2EB190}" type="sibTrans" cxnId="{46E02768-0A6B-4E17-8428-35EBFAA74B43}">
      <dgm:prSet/>
      <dgm:spPr/>
      <dgm:t>
        <a:bodyPr/>
        <a:lstStyle/>
        <a:p>
          <a:endParaRPr lang="en-US"/>
        </a:p>
      </dgm:t>
    </dgm:pt>
    <dgm:pt modelId="{1A6413B8-7A9F-407D-A33E-A27BD3B504BE}">
      <dgm:prSet phldrT="[Text]"/>
      <dgm:spPr/>
      <dgm:t>
        <a:bodyPr/>
        <a:lstStyle/>
        <a:p>
          <a:r>
            <a:rPr lang="en-US" dirty="0" smtClean="0">
              <a:latin typeface="Impact" panose="020B0806030902050204" pitchFamily="34" charset="0"/>
            </a:rPr>
            <a:t>Transferable Tech Skills</a:t>
          </a:r>
          <a:endParaRPr lang="en-US" dirty="0"/>
        </a:p>
      </dgm:t>
    </dgm:pt>
    <dgm:pt modelId="{45D429FE-6E36-4FD5-AAA2-824528189EE3}" type="parTrans" cxnId="{4EC0E0B1-4AF0-4F22-99C5-45EE3B03D8B1}">
      <dgm:prSet/>
      <dgm:spPr/>
      <dgm:t>
        <a:bodyPr/>
        <a:lstStyle/>
        <a:p>
          <a:endParaRPr lang="en-US"/>
        </a:p>
      </dgm:t>
    </dgm:pt>
    <dgm:pt modelId="{8D423F98-F117-43DB-A565-3D0495E540FC}" type="sibTrans" cxnId="{4EC0E0B1-4AF0-4F22-99C5-45EE3B03D8B1}">
      <dgm:prSet/>
      <dgm:spPr/>
      <dgm:t>
        <a:bodyPr/>
        <a:lstStyle/>
        <a:p>
          <a:endParaRPr lang="en-US"/>
        </a:p>
      </dgm:t>
    </dgm:pt>
    <dgm:pt modelId="{7D90B0FB-8DFA-4989-A3FF-0C68228BE342}">
      <dgm:prSet phldrT="[Text]"/>
      <dgm:spPr/>
      <dgm:t>
        <a:bodyPr/>
        <a:lstStyle/>
        <a:p>
          <a:r>
            <a:rPr lang="en-US" dirty="0" smtClean="0"/>
            <a:t>G-Suits, </a:t>
          </a:r>
          <a:endParaRPr lang="en-US" dirty="0"/>
        </a:p>
      </dgm:t>
    </dgm:pt>
    <dgm:pt modelId="{C2D8C682-4194-472C-BF68-85C9C8EB7149}" type="parTrans" cxnId="{51E28B6B-7D20-4A58-AEEB-89DA2F01552F}">
      <dgm:prSet/>
      <dgm:spPr/>
      <dgm:t>
        <a:bodyPr/>
        <a:lstStyle/>
        <a:p>
          <a:endParaRPr lang="en-US"/>
        </a:p>
      </dgm:t>
    </dgm:pt>
    <dgm:pt modelId="{05B4C66D-51F3-4E62-95BB-FE3D6B080875}" type="sibTrans" cxnId="{51E28B6B-7D20-4A58-AEEB-89DA2F01552F}">
      <dgm:prSet/>
      <dgm:spPr/>
      <dgm:t>
        <a:bodyPr/>
        <a:lstStyle/>
        <a:p>
          <a:endParaRPr lang="en-US"/>
        </a:p>
      </dgm:t>
    </dgm:pt>
    <dgm:pt modelId="{C989AD26-1718-42AB-B6AF-3349563CB280}">
      <dgm:prSet phldrT="[Text]"/>
      <dgm:spPr/>
      <dgm:t>
        <a:bodyPr/>
        <a:lstStyle/>
        <a:p>
          <a:r>
            <a:rPr lang="en-US" dirty="0" smtClean="0">
              <a:latin typeface="Impact" panose="020B0806030902050204" pitchFamily="34" charset="0"/>
            </a:rPr>
            <a:t>Administrative Tools</a:t>
          </a:r>
          <a:endParaRPr lang="en-US" dirty="0">
            <a:latin typeface="Impact" panose="020B0806030902050204" pitchFamily="34" charset="0"/>
          </a:endParaRPr>
        </a:p>
      </dgm:t>
    </dgm:pt>
    <dgm:pt modelId="{08BD424E-7EAD-4543-BE88-6D0C54DF9591}" type="parTrans" cxnId="{5BB2597B-664D-48AB-9EBB-46D89DB86E39}">
      <dgm:prSet/>
      <dgm:spPr/>
      <dgm:t>
        <a:bodyPr/>
        <a:lstStyle/>
        <a:p>
          <a:endParaRPr lang="en-US"/>
        </a:p>
      </dgm:t>
    </dgm:pt>
    <dgm:pt modelId="{9400DB2E-2C5F-49D8-AFEA-944D0E930397}" type="sibTrans" cxnId="{5BB2597B-664D-48AB-9EBB-46D89DB86E39}">
      <dgm:prSet/>
      <dgm:spPr/>
      <dgm:t>
        <a:bodyPr/>
        <a:lstStyle/>
        <a:p>
          <a:endParaRPr lang="en-US"/>
        </a:p>
      </dgm:t>
    </dgm:pt>
    <dgm:pt modelId="{4CA18A72-90E8-48D2-9E85-BFB62BC23B27}">
      <dgm:prSet phldrT="[Text]"/>
      <dgm:spPr/>
      <dgm:t>
        <a:bodyPr/>
        <a:lstStyle/>
        <a:p>
          <a:r>
            <a:rPr lang="en-US" dirty="0" smtClean="0"/>
            <a:t>Printers, </a:t>
          </a:r>
          <a:endParaRPr lang="en-US" dirty="0"/>
        </a:p>
      </dgm:t>
    </dgm:pt>
    <dgm:pt modelId="{C11DD87F-AFA3-4248-8EE4-4C42C54B80B8}" type="parTrans" cxnId="{56008FB8-85FE-4884-B09A-0A63D9AF383A}">
      <dgm:prSet/>
      <dgm:spPr/>
      <dgm:t>
        <a:bodyPr/>
        <a:lstStyle/>
        <a:p>
          <a:endParaRPr lang="en-US"/>
        </a:p>
      </dgm:t>
    </dgm:pt>
    <dgm:pt modelId="{FA6097CA-3080-43C8-8BF5-AEC3811A38D8}" type="sibTrans" cxnId="{56008FB8-85FE-4884-B09A-0A63D9AF383A}">
      <dgm:prSet/>
      <dgm:spPr/>
      <dgm:t>
        <a:bodyPr/>
        <a:lstStyle/>
        <a:p>
          <a:endParaRPr lang="en-US"/>
        </a:p>
      </dgm:t>
    </dgm:pt>
    <dgm:pt modelId="{48421D12-11B4-41CC-8298-C52D0699D4A0}">
      <dgm:prSet/>
      <dgm:spPr/>
      <dgm:t>
        <a:bodyPr/>
        <a:lstStyle/>
        <a:p>
          <a:r>
            <a:rPr lang="en-US" smtClean="0"/>
            <a:t>Negotiation,</a:t>
          </a:r>
          <a:endParaRPr lang="en-US"/>
        </a:p>
      </dgm:t>
    </dgm:pt>
    <dgm:pt modelId="{4466A0B6-9560-46F1-8072-955985B2A766}" type="parTrans" cxnId="{5C90F48D-E6F3-4A00-92B0-6B20B73BB860}">
      <dgm:prSet/>
      <dgm:spPr/>
      <dgm:t>
        <a:bodyPr/>
        <a:lstStyle/>
        <a:p>
          <a:endParaRPr lang="en-US"/>
        </a:p>
      </dgm:t>
    </dgm:pt>
    <dgm:pt modelId="{9BB634FE-862D-43E7-910B-2A27780079AD}" type="sibTrans" cxnId="{5C90F48D-E6F3-4A00-92B0-6B20B73BB860}">
      <dgm:prSet/>
      <dgm:spPr/>
      <dgm:t>
        <a:bodyPr/>
        <a:lstStyle/>
        <a:p>
          <a:endParaRPr lang="en-US"/>
        </a:p>
      </dgm:t>
    </dgm:pt>
    <dgm:pt modelId="{03463044-6F6F-4A9F-BA31-A75490427AC0}">
      <dgm:prSet/>
      <dgm:spPr/>
      <dgm:t>
        <a:bodyPr/>
        <a:lstStyle/>
        <a:p>
          <a:r>
            <a:rPr lang="en-US" smtClean="0"/>
            <a:t>Leadership, </a:t>
          </a:r>
          <a:endParaRPr lang="en-US"/>
        </a:p>
      </dgm:t>
    </dgm:pt>
    <dgm:pt modelId="{CFE16A77-CB95-487C-98CC-593517685D14}" type="parTrans" cxnId="{FB6EA728-D890-46D5-9187-91CCC6F8F73D}">
      <dgm:prSet/>
      <dgm:spPr/>
      <dgm:t>
        <a:bodyPr/>
        <a:lstStyle/>
        <a:p>
          <a:endParaRPr lang="en-US"/>
        </a:p>
      </dgm:t>
    </dgm:pt>
    <dgm:pt modelId="{39E4D15E-4AAC-4F89-B4A6-74B5610DDA49}" type="sibTrans" cxnId="{FB6EA728-D890-46D5-9187-91CCC6F8F73D}">
      <dgm:prSet/>
      <dgm:spPr/>
      <dgm:t>
        <a:bodyPr/>
        <a:lstStyle/>
        <a:p>
          <a:endParaRPr lang="en-US"/>
        </a:p>
      </dgm:t>
    </dgm:pt>
    <dgm:pt modelId="{02E5957F-0542-4EB4-8D08-1C54FE8A05DF}">
      <dgm:prSet/>
      <dgm:spPr/>
      <dgm:t>
        <a:bodyPr/>
        <a:lstStyle/>
        <a:p>
          <a:r>
            <a:rPr lang="en-US" smtClean="0"/>
            <a:t>Team Building,</a:t>
          </a:r>
          <a:endParaRPr lang="en-US"/>
        </a:p>
      </dgm:t>
    </dgm:pt>
    <dgm:pt modelId="{D29AB430-3419-400A-BE98-65E7DEC5C859}" type="parTrans" cxnId="{DCE9C850-5023-4E8F-A4FA-241AEDE684AC}">
      <dgm:prSet/>
      <dgm:spPr/>
      <dgm:t>
        <a:bodyPr/>
        <a:lstStyle/>
        <a:p>
          <a:endParaRPr lang="en-US"/>
        </a:p>
      </dgm:t>
    </dgm:pt>
    <dgm:pt modelId="{D84D3291-4E14-42AB-A841-F7C13F16AFE0}" type="sibTrans" cxnId="{DCE9C850-5023-4E8F-A4FA-241AEDE684AC}">
      <dgm:prSet/>
      <dgm:spPr/>
      <dgm:t>
        <a:bodyPr/>
        <a:lstStyle/>
        <a:p>
          <a:endParaRPr lang="en-US"/>
        </a:p>
      </dgm:t>
    </dgm:pt>
    <dgm:pt modelId="{48E3097D-9AA2-452F-9DB8-AD0946D08825}">
      <dgm:prSet/>
      <dgm:spPr/>
      <dgm:t>
        <a:bodyPr/>
        <a:lstStyle/>
        <a:p>
          <a:r>
            <a:rPr lang="en-US" smtClean="0"/>
            <a:t>Creativity,</a:t>
          </a:r>
          <a:endParaRPr lang="en-US"/>
        </a:p>
      </dgm:t>
    </dgm:pt>
    <dgm:pt modelId="{BE211433-A027-4610-9DC5-3A95C1F2B1AA}" type="parTrans" cxnId="{77250F27-7E0B-4CFB-B4A9-7BB2FC7F34C9}">
      <dgm:prSet/>
      <dgm:spPr/>
      <dgm:t>
        <a:bodyPr/>
        <a:lstStyle/>
        <a:p>
          <a:endParaRPr lang="en-US"/>
        </a:p>
      </dgm:t>
    </dgm:pt>
    <dgm:pt modelId="{CD3E6FBD-F191-43E3-92F5-3CF5CF301CD1}" type="sibTrans" cxnId="{77250F27-7E0B-4CFB-B4A9-7BB2FC7F34C9}">
      <dgm:prSet/>
      <dgm:spPr/>
      <dgm:t>
        <a:bodyPr/>
        <a:lstStyle/>
        <a:p>
          <a:endParaRPr lang="en-US"/>
        </a:p>
      </dgm:t>
    </dgm:pt>
    <dgm:pt modelId="{9789ADB4-174C-43EF-BDB7-2509461F4214}">
      <dgm:prSet/>
      <dgm:spPr/>
      <dgm:t>
        <a:bodyPr/>
        <a:lstStyle/>
        <a:p>
          <a:r>
            <a:rPr lang="en-US" smtClean="0"/>
            <a:t>Criticality, </a:t>
          </a:r>
          <a:endParaRPr lang="en-US"/>
        </a:p>
      </dgm:t>
    </dgm:pt>
    <dgm:pt modelId="{EFF4C850-1FA7-4590-BC25-802BA98CA971}" type="parTrans" cxnId="{34307E49-6B84-4678-8417-1207467458EB}">
      <dgm:prSet/>
      <dgm:spPr/>
      <dgm:t>
        <a:bodyPr/>
        <a:lstStyle/>
        <a:p>
          <a:endParaRPr lang="en-US"/>
        </a:p>
      </dgm:t>
    </dgm:pt>
    <dgm:pt modelId="{B187DDB5-EC32-4F03-B55F-5309ED410470}" type="sibTrans" cxnId="{34307E49-6B84-4678-8417-1207467458EB}">
      <dgm:prSet/>
      <dgm:spPr/>
      <dgm:t>
        <a:bodyPr/>
        <a:lstStyle/>
        <a:p>
          <a:endParaRPr lang="en-US"/>
        </a:p>
      </dgm:t>
    </dgm:pt>
    <dgm:pt modelId="{933EC9B8-8A0A-4DDA-94AF-78185911089C}">
      <dgm:prSet/>
      <dgm:spPr/>
      <dgm:t>
        <a:bodyPr/>
        <a:lstStyle/>
        <a:p>
          <a:r>
            <a:rPr lang="en-US" smtClean="0"/>
            <a:t>Problem solving, </a:t>
          </a:r>
          <a:endParaRPr lang="en-US"/>
        </a:p>
      </dgm:t>
    </dgm:pt>
    <dgm:pt modelId="{CFA11230-3459-4138-814A-C9B501804317}" type="parTrans" cxnId="{CA156B2F-D845-41D3-A8E0-4A0A8AF198DB}">
      <dgm:prSet/>
      <dgm:spPr/>
      <dgm:t>
        <a:bodyPr/>
        <a:lstStyle/>
        <a:p>
          <a:endParaRPr lang="en-US"/>
        </a:p>
      </dgm:t>
    </dgm:pt>
    <dgm:pt modelId="{11D703F6-8178-4041-BADB-119C93B09553}" type="sibTrans" cxnId="{CA156B2F-D845-41D3-A8E0-4A0A8AF198DB}">
      <dgm:prSet/>
      <dgm:spPr/>
      <dgm:t>
        <a:bodyPr/>
        <a:lstStyle/>
        <a:p>
          <a:endParaRPr lang="en-US"/>
        </a:p>
      </dgm:t>
    </dgm:pt>
    <dgm:pt modelId="{B9935686-1221-4CEA-96DA-502A6996E0DB}">
      <dgm:prSet/>
      <dgm:spPr/>
      <dgm:t>
        <a:bodyPr/>
        <a:lstStyle/>
        <a:p>
          <a:r>
            <a:rPr lang="en-US" smtClean="0"/>
            <a:t>Emotional Intelligence, </a:t>
          </a:r>
          <a:endParaRPr lang="en-US"/>
        </a:p>
      </dgm:t>
    </dgm:pt>
    <dgm:pt modelId="{DB8A79C3-93A5-4C09-A33B-20370E70BB43}" type="parTrans" cxnId="{E969E153-6E1E-48AB-979A-BAC49943A9B9}">
      <dgm:prSet/>
      <dgm:spPr/>
      <dgm:t>
        <a:bodyPr/>
        <a:lstStyle/>
        <a:p>
          <a:endParaRPr lang="en-US"/>
        </a:p>
      </dgm:t>
    </dgm:pt>
    <dgm:pt modelId="{92067921-25E8-4BD2-8731-7C0B1FA88BC1}" type="sibTrans" cxnId="{E969E153-6E1E-48AB-979A-BAC49943A9B9}">
      <dgm:prSet/>
      <dgm:spPr/>
      <dgm:t>
        <a:bodyPr/>
        <a:lstStyle/>
        <a:p>
          <a:endParaRPr lang="en-US"/>
        </a:p>
      </dgm:t>
    </dgm:pt>
    <dgm:pt modelId="{D76592D8-04D6-4268-86ED-B19F0311814F}">
      <dgm:prSet/>
      <dgm:spPr/>
      <dgm:t>
        <a:bodyPr/>
        <a:lstStyle/>
        <a:p>
          <a:r>
            <a:rPr lang="en-US" smtClean="0"/>
            <a:t>Note Taking, </a:t>
          </a:r>
          <a:endParaRPr lang="en-US"/>
        </a:p>
      </dgm:t>
    </dgm:pt>
    <dgm:pt modelId="{1E2957F9-9510-4587-8E32-241D85108B9F}" type="parTrans" cxnId="{886F60FE-B5FA-477B-ADB6-C89B92F9E50C}">
      <dgm:prSet/>
      <dgm:spPr/>
      <dgm:t>
        <a:bodyPr/>
        <a:lstStyle/>
        <a:p>
          <a:endParaRPr lang="en-US"/>
        </a:p>
      </dgm:t>
    </dgm:pt>
    <dgm:pt modelId="{0F450A32-84F6-458D-AA4B-F18B251C0C0C}" type="sibTrans" cxnId="{886F60FE-B5FA-477B-ADB6-C89B92F9E50C}">
      <dgm:prSet/>
      <dgm:spPr/>
      <dgm:t>
        <a:bodyPr/>
        <a:lstStyle/>
        <a:p>
          <a:endParaRPr lang="en-US"/>
        </a:p>
      </dgm:t>
    </dgm:pt>
    <dgm:pt modelId="{86180419-A1CC-47A3-8780-7139F86629DF}">
      <dgm:prSet/>
      <dgm:spPr/>
      <dgm:t>
        <a:bodyPr/>
        <a:lstStyle/>
        <a:p>
          <a:r>
            <a:rPr lang="en-US" dirty="0" smtClean="0"/>
            <a:t>Professional Etiquette and Grooming.</a:t>
          </a:r>
          <a:endParaRPr lang="en-US" dirty="0"/>
        </a:p>
      </dgm:t>
    </dgm:pt>
    <dgm:pt modelId="{45198E0B-C648-4DE5-A104-4578E2AF37F1}" type="parTrans" cxnId="{9E5C7A5E-A75B-4DB2-90BE-335DD65B40B9}">
      <dgm:prSet/>
      <dgm:spPr/>
      <dgm:t>
        <a:bodyPr/>
        <a:lstStyle/>
        <a:p>
          <a:endParaRPr lang="en-US"/>
        </a:p>
      </dgm:t>
    </dgm:pt>
    <dgm:pt modelId="{75B5201C-AF3C-4FD4-9B6E-13BD1C974432}" type="sibTrans" cxnId="{9E5C7A5E-A75B-4DB2-90BE-335DD65B40B9}">
      <dgm:prSet/>
      <dgm:spPr/>
      <dgm:t>
        <a:bodyPr/>
        <a:lstStyle/>
        <a:p>
          <a:endParaRPr lang="en-US"/>
        </a:p>
      </dgm:t>
    </dgm:pt>
    <dgm:pt modelId="{F0D9B3D8-04B9-47F1-BF85-8355C8C7067E}">
      <dgm:prSet/>
      <dgm:spPr/>
      <dgm:t>
        <a:bodyPr/>
        <a:lstStyle/>
        <a:p>
          <a:r>
            <a:rPr lang="en-US" smtClean="0"/>
            <a:t>Effective uses of smart phone, </a:t>
          </a:r>
          <a:endParaRPr lang="en-US"/>
        </a:p>
      </dgm:t>
    </dgm:pt>
    <dgm:pt modelId="{FA672FD4-2BD5-4C90-9B9B-15993C0B649B}" type="parTrans" cxnId="{1942F310-E3FF-4081-8509-EF1177AF0DD5}">
      <dgm:prSet/>
      <dgm:spPr/>
      <dgm:t>
        <a:bodyPr/>
        <a:lstStyle/>
        <a:p>
          <a:endParaRPr lang="en-US"/>
        </a:p>
      </dgm:t>
    </dgm:pt>
    <dgm:pt modelId="{4DEDA382-1D10-45D6-962F-4A0BF0389F0A}" type="sibTrans" cxnId="{1942F310-E3FF-4081-8509-EF1177AF0DD5}">
      <dgm:prSet/>
      <dgm:spPr/>
      <dgm:t>
        <a:bodyPr/>
        <a:lstStyle/>
        <a:p>
          <a:endParaRPr lang="en-US"/>
        </a:p>
      </dgm:t>
    </dgm:pt>
    <dgm:pt modelId="{B35B5164-4892-4F52-A72E-9EE3C9913EF3}">
      <dgm:prSet/>
      <dgm:spPr/>
      <dgm:t>
        <a:bodyPr/>
        <a:lstStyle/>
        <a:p>
          <a:r>
            <a:rPr lang="en-US" smtClean="0"/>
            <a:t>Effective uses of Social media (Facebook, LinkedIn, Instagram, YouTube), </a:t>
          </a:r>
          <a:endParaRPr lang="en-US"/>
        </a:p>
      </dgm:t>
    </dgm:pt>
    <dgm:pt modelId="{AA8AEDD5-B639-4E38-982A-A992BB5FA185}" type="parTrans" cxnId="{72B6FF8E-D584-48A8-B841-8CB25D79AE09}">
      <dgm:prSet/>
      <dgm:spPr/>
      <dgm:t>
        <a:bodyPr/>
        <a:lstStyle/>
        <a:p>
          <a:endParaRPr lang="en-US"/>
        </a:p>
      </dgm:t>
    </dgm:pt>
    <dgm:pt modelId="{13AEEAFD-86A3-44F6-95E8-670099ECBE75}" type="sibTrans" cxnId="{72B6FF8E-D584-48A8-B841-8CB25D79AE09}">
      <dgm:prSet/>
      <dgm:spPr/>
      <dgm:t>
        <a:bodyPr/>
        <a:lstStyle/>
        <a:p>
          <a:endParaRPr lang="en-US"/>
        </a:p>
      </dgm:t>
    </dgm:pt>
    <dgm:pt modelId="{2F378D08-6DA7-4ECC-A0F1-7A6DEED13A62}">
      <dgm:prSet/>
      <dgm:spPr/>
      <dgm:t>
        <a:bodyPr/>
        <a:lstStyle/>
        <a:p>
          <a:r>
            <a:rPr lang="en-US" smtClean="0"/>
            <a:t>Importance of Notes, </a:t>
          </a:r>
          <a:endParaRPr lang="en-US"/>
        </a:p>
      </dgm:t>
    </dgm:pt>
    <dgm:pt modelId="{9DFFBC86-F14C-4EF7-BD8A-A17D51795C67}" type="parTrans" cxnId="{AC19A64C-7CB7-46C9-ADD4-C8B82C076F21}">
      <dgm:prSet/>
      <dgm:spPr/>
      <dgm:t>
        <a:bodyPr/>
        <a:lstStyle/>
        <a:p>
          <a:endParaRPr lang="en-US"/>
        </a:p>
      </dgm:t>
    </dgm:pt>
    <dgm:pt modelId="{A1C12499-ED54-4AF1-9255-D936C9851CF2}" type="sibTrans" cxnId="{AC19A64C-7CB7-46C9-ADD4-C8B82C076F21}">
      <dgm:prSet/>
      <dgm:spPr/>
      <dgm:t>
        <a:bodyPr/>
        <a:lstStyle/>
        <a:p>
          <a:endParaRPr lang="en-US"/>
        </a:p>
      </dgm:t>
    </dgm:pt>
    <dgm:pt modelId="{6A024C41-DF3F-4830-B2B4-3335893478E0}">
      <dgm:prSet/>
      <dgm:spPr/>
      <dgm:t>
        <a:bodyPr/>
        <a:lstStyle/>
        <a:p>
          <a:r>
            <a:rPr lang="en-US" smtClean="0"/>
            <a:t>Online Meeting Places etiquettes, </a:t>
          </a:r>
          <a:endParaRPr lang="en-US"/>
        </a:p>
      </dgm:t>
    </dgm:pt>
    <dgm:pt modelId="{3838D730-A83A-4F2D-9302-5A0B304CC518}" type="parTrans" cxnId="{F164F6A2-A0EA-4FCE-B81B-C3B1C961B397}">
      <dgm:prSet/>
      <dgm:spPr/>
      <dgm:t>
        <a:bodyPr/>
        <a:lstStyle/>
        <a:p>
          <a:endParaRPr lang="en-US"/>
        </a:p>
      </dgm:t>
    </dgm:pt>
    <dgm:pt modelId="{49EC165D-69CF-4057-BF56-A05713D0A791}" type="sibTrans" cxnId="{F164F6A2-A0EA-4FCE-B81B-C3B1C961B397}">
      <dgm:prSet/>
      <dgm:spPr/>
      <dgm:t>
        <a:bodyPr/>
        <a:lstStyle/>
        <a:p>
          <a:endParaRPr lang="en-US"/>
        </a:p>
      </dgm:t>
    </dgm:pt>
    <dgm:pt modelId="{5545432B-24DF-46BC-AEBA-53FFB1512EEA}">
      <dgm:prSet/>
      <dgm:spPr/>
      <dgm:t>
        <a:bodyPr/>
        <a:lstStyle/>
        <a:p>
          <a:r>
            <a:rPr lang="en-US" smtClean="0"/>
            <a:t>Internet Browsing, </a:t>
          </a:r>
          <a:endParaRPr lang="en-US"/>
        </a:p>
      </dgm:t>
    </dgm:pt>
    <dgm:pt modelId="{B0429854-CC94-4D1C-A5AD-0CB161949A1D}" type="parTrans" cxnId="{2ED33EDE-2F92-4618-BB3B-7B9673E21093}">
      <dgm:prSet/>
      <dgm:spPr/>
      <dgm:t>
        <a:bodyPr/>
        <a:lstStyle/>
        <a:p>
          <a:endParaRPr lang="en-US"/>
        </a:p>
      </dgm:t>
    </dgm:pt>
    <dgm:pt modelId="{58FAAF2D-8330-4ECB-A2AA-7B85DEFCDE3A}" type="sibTrans" cxnId="{2ED33EDE-2F92-4618-BB3B-7B9673E21093}">
      <dgm:prSet/>
      <dgm:spPr/>
      <dgm:t>
        <a:bodyPr/>
        <a:lstStyle/>
        <a:p>
          <a:endParaRPr lang="en-US"/>
        </a:p>
      </dgm:t>
    </dgm:pt>
    <dgm:pt modelId="{1FF625A6-EDA4-45B6-8F42-6FAA6BA51784}">
      <dgm:prSet/>
      <dgm:spPr/>
      <dgm:t>
        <a:bodyPr/>
        <a:lstStyle/>
        <a:p>
          <a:r>
            <a:rPr lang="en-US" smtClean="0"/>
            <a:t>MS Office, </a:t>
          </a:r>
          <a:endParaRPr lang="en-US"/>
        </a:p>
      </dgm:t>
    </dgm:pt>
    <dgm:pt modelId="{BF4E14E8-04C6-436E-A552-26870B386E27}" type="parTrans" cxnId="{12FAB821-E084-40D1-BB8D-E98F8848BCD9}">
      <dgm:prSet/>
      <dgm:spPr/>
      <dgm:t>
        <a:bodyPr/>
        <a:lstStyle/>
        <a:p>
          <a:endParaRPr lang="en-US"/>
        </a:p>
      </dgm:t>
    </dgm:pt>
    <dgm:pt modelId="{FF60B19A-788F-46AF-AAD0-C34DAC3DAF6E}" type="sibTrans" cxnId="{12FAB821-E084-40D1-BB8D-E98F8848BCD9}">
      <dgm:prSet/>
      <dgm:spPr/>
      <dgm:t>
        <a:bodyPr/>
        <a:lstStyle/>
        <a:p>
          <a:endParaRPr lang="en-US"/>
        </a:p>
      </dgm:t>
    </dgm:pt>
    <dgm:pt modelId="{0B0AE5C0-D38E-4173-87EC-1386D1D06A6C}">
      <dgm:prSet/>
      <dgm:spPr/>
      <dgm:t>
        <a:bodyPr/>
        <a:lstStyle/>
        <a:p>
          <a:r>
            <a:rPr lang="en-US" dirty="0" smtClean="0"/>
            <a:t>Editing, formatting &amp; Converting.</a:t>
          </a:r>
          <a:endParaRPr lang="en-US" dirty="0"/>
        </a:p>
      </dgm:t>
    </dgm:pt>
    <dgm:pt modelId="{95730696-F262-42E1-A919-8D0C3C602417}" type="parTrans" cxnId="{16B0724A-4224-4597-A57C-D8148EA1B41C}">
      <dgm:prSet/>
      <dgm:spPr/>
      <dgm:t>
        <a:bodyPr/>
        <a:lstStyle/>
        <a:p>
          <a:endParaRPr lang="en-US"/>
        </a:p>
      </dgm:t>
    </dgm:pt>
    <dgm:pt modelId="{B1866553-27DD-4446-9C16-BED5ECD4A247}" type="sibTrans" cxnId="{16B0724A-4224-4597-A57C-D8148EA1B41C}">
      <dgm:prSet/>
      <dgm:spPr/>
      <dgm:t>
        <a:bodyPr/>
        <a:lstStyle/>
        <a:p>
          <a:endParaRPr lang="en-US"/>
        </a:p>
      </dgm:t>
    </dgm:pt>
    <dgm:pt modelId="{4987BB6A-BA2B-42C4-A05A-DEEA08CEC53C}">
      <dgm:prSet/>
      <dgm:spPr/>
      <dgm:t>
        <a:bodyPr/>
        <a:lstStyle/>
        <a:p>
          <a:r>
            <a:rPr lang="en-US" smtClean="0"/>
            <a:t>FAX, </a:t>
          </a:r>
          <a:endParaRPr lang="en-US"/>
        </a:p>
      </dgm:t>
    </dgm:pt>
    <dgm:pt modelId="{E6BDC754-7195-4850-9963-69988C99072A}" type="parTrans" cxnId="{48DBE270-51BF-4D52-9E8E-467935A1C9FA}">
      <dgm:prSet/>
      <dgm:spPr/>
      <dgm:t>
        <a:bodyPr/>
        <a:lstStyle/>
        <a:p>
          <a:endParaRPr lang="en-US"/>
        </a:p>
      </dgm:t>
    </dgm:pt>
    <dgm:pt modelId="{2FE8DD75-5E52-498F-A2B4-79F0B2E37112}" type="sibTrans" cxnId="{48DBE270-51BF-4D52-9E8E-467935A1C9FA}">
      <dgm:prSet/>
      <dgm:spPr/>
      <dgm:t>
        <a:bodyPr/>
        <a:lstStyle/>
        <a:p>
          <a:endParaRPr lang="en-US"/>
        </a:p>
      </dgm:t>
    </dgm:pt>
    <dgm:pt modelId="{BE5FB889-4051-4D1A-8B62-71BA11162D4E}">
      <dgm:prSet/>
      <dgm:spPr/>
      <dgm:t>
        <a:bodyPr/>
        <a:lstStyle/>
        <a:p>
          <a:r>
            <a:rPr lang="en-US" smtClean="0"/>
            <a:t>Handling telephone, </a:t>
          </a:r>
          <a:endParaRPr lang="en-US"/>
        </a:p>
      </dgm:t>
    </dgm:pt>
    <dgm:pt modelId="{5BA1ABA5-E9C9-4A6C-806E-B6AD4B3F4C5C}" type="parTrans" cxnId="{D524108C-272B-4D3A-9186-EB044B22B8EA}">
      <dgm:prSet/>
      <dgm:spPr/>
      <dgm:t>
        <a:bodyPr/>
        <a:lstStyle/>
        <a:p>
          <a:endParaRPr lang="en-US"/>
        </a:p>
      </dgm:t>
    </dgm:pt>
    <dgm:pt modelId="{AC569794-20BD-4B98-835A-2ED8EE3DE67C}" type="sibTrans" cxnId="{D524108C-272B-4D3A-9186-EB044B22B8EA}">
      <dgm:prSet/>
      <dgm:spPr/>
      <dgm:t>
        <a:bodyPr/>
        <a:lstStyle/>
        <a:p>
          <a:endParaRPr lang="en-US"/>
        </a:p>
      </dgm:t>
    </dgm:pt>
    <dgm:pt modelId="{373F2C36-15AE-463A-8A64-934D44594940}">
      <dgm:prSet/>
      <dgm:spPr/>
      <dgm:t>
        <a:bodyPr/>
        <a:lstStyle/>
        <a:p>
          <a:r>
            <a:rPr lang="en-US" smtClean="0"/>
            <a:t>Official email, </a:t>
          </a:r>
          <a:endParaRPr lang="en-US"/>
        </a:p>
      </dgm:t>
    </dgm:pt>
    <dgm:pt modelId="{475D29A3-5CEC-45D1-96D2-5EDCC9F7C370}" type="parTrans" cxnId="{CEDDAE2E-2B1B-4962-9B8C-9455236E566F}">
      <dgm:prSet/>
      <dgm:spPr/>
      <dgm:t>
        <a:bodyPr/>
        <a:lstStyle/>
        <a:p>
          <a:endParaRPr lang="en-US"/>
        </a:p>
      </dgm:t>
    </dgm:pt>
    <dgm:pt modelId="{BD518A09-0F2B-4F4B-87EB-962FF6BB742B}" type="sibTrans" cxnId="{CEDDAE2E-2B1B-4962-9B8C-9455236E566F}">
      <dgm:prSet/>
      <dgm:spPr/>
      <dgm:t>
        <a:bodyPr/>
        <a:lstStyle/>
        <a:p>
          <a:endParaRPr lang="en-US"/>
        </a:p>
      </dgm:t>
    </dgm:pt>
    <dgm:pt modelId="{C508D4C7-BE3B-4CA4-87D1-568AB7992FE5}">
      <dgm:prSet/>
      <dgm:spPr/>
      <dgm:t>
        <a:bodyPr/>
        <a:lstStyle/>
        <a:p>
          <a:r>
            <a:rPr lang="en-US" smtClean="0"/>
            <a:t>SMS, </a:t>
          </a:r>
          <a:endParaRPr lang="en-US"/>
        </a:p>
      </dgm:t>
    </dgm:pt>
    <dgm:pt modelId="{18A3E3D1-7045-4680-8D6C-4D95F10EE39F}" type="parTrans" cxnId="{8C124212-868D-4144-A121-D076ACD55C78}">
      <dgm:prSet/>
      <dgm:spPr/>
      <dgm:t>
        <a:bodyPr/>
        <a:lstStyle/>
        <a:p>
          <a:endParaRPr lang="en-US"/>
        </a:p>
      </dgm:t>
    </dgm:pt>
    <dgm:pt modelId="{DF1407FE-E790-4B75-9BAF-D61478AC37DC}" type="sibTrans" cxnId="{8C124212-868D-4144-A121-D076ACD55C78}">
      <dgm:prSet/>
      <dgm:spPr/>
      <dgm:t>
        <a:bodyPr/>
        <a:lstStyle/>
        <a:p>
          <a:endParaRPr lang="en-US"/>
        </a:p>
      </dgm:t>
    </dgm:pt>
    <dgm:pt modelId="{A312A8AC-8124-4BF2-A890-73A8C9AEA6B7}">
      <dgm:prSet/>
      <dgm:spPr/>
      <dgm:t>
        <a:bodyPr/>
        <a:lstStyle/>
        <a:p>
          <a:r>
            <a:rPr lang="en-US" smtClean="0"/>
            <a:t>messaging through various messengers, </a:t>
          </a:r>
          <a:endParaRPr lang="en-US"/>
        </a:p>
      </dgm:t>
    </dgm:pt>
    <dgm:pt modelId="{6B006623-2F78-4549-9D3D-352F845A65BE}" type="parTrans" cxnId="{A55BBAE8-1139-4418-98D1-0BC62B28D8D1}">
      <dgm:prSet/>
      <dgm:spPr/>
      <dgm:t>
        <a:bodyPr/>
        <a:lstStyle/>
        <a:p>
          <a:endParaRPr lang="en-US"/>
        </a:p>
      </dgm:t>
    </dgm:pt>
    <dgm:pt modelId="{FAE610BD-B645-4B23-8BFA-7FA191EB7400}" type="sibTrans" cxnId="{A55BBAE8-1139-4418-98D1-0BC62B28D8D1}">
      <dgm:prSet/>
      <dgm:spPr/>
      <dgm:t>
        <a:bodyPr/>
        <a:lstStyle/>
        <a:p>
          <a:endParaRPr lang="en-US"/>
        </a:p>
      </dgm:t>
    </dgm:pt>
    <dgm:pt modelId="{E0971F17-6267-4BA1-B8C0-D92261221890}">
      <dgm:prSet/>
      <dgm:spPr/>
      <dgm:t>
        <a:bodyPr/>
        <a:lstStyle/>
        <a:p>
          <a:r>
            <a:rPr lang="en-US" smtClean="0"/>
            <a:t>WhatsApp, </a:t>
          </a:r>
          <a:endParaRPr lang="en-US"/>
        </a:p>
      </dgm:t>
    </dgm:pt>
    <dgm:pt modelId="{5ADE2B47-8C40-4BEE-B50F-8E2B39CCED71}" type="parTrans" cxnId="{D46CA871-4BA4-452F-AD8C-F3A620F6DE8D}">
      <dgm:prSet/>
      <dgm:spPr/>
      <dgm:t>
        <a:bodyPr/>
        <a:lstStyle/>
        <a:p>
          <a:endParaRPr lang="en-US"/>
        </a:p>
      </dgm:t>
    </dgm:pt>
    <dgm:pt modelId="{1C703CE0-0BE5-455C-A2F8-FE20DB9FA71C}" type="sibTrans" cxnId="{D46CA871-4BA4-452F-AD8C-F3A620F6DE8D}">
      <dgm:prSet/>
      <dgm:spPr/>
      <dgm:t>
        <a:bodyPr/>
        <a:lstStyle/>
        <a:p>
          <a:endParaRPr lang="en-US"/>
        </a:p>
      </dgm:t>
    </dgm:pt>
    <dgm:pt modelId="{6B1E4EB1-35E5-4EEF-BB67-3161B99E870D}">
      <dgm:prSet/>
      <dgm:spPr/>
      <dgm:t>
        <a:bodyPr/>
        <a:lstStyle/>
        <a:p>
          <a:r>
            <a:rPr lang="en-US" dirty="0" smtClean="0"/>
            <a:t>official file management (Hard and Soft)</a:t>
          </a:r>
          <a:endParaRPr lang="en-US" dirty="0"/>
        </a:p>
      </dgm:t>
    </dgm:pt>
    <dgm:pt modelId="{BFE23721-C9AE-49E5-A1FE-E6C5BF8F31CF}" type="parTrans" cxnId="{D3D1679C-01C7-47BA-8687-8B27C515A32D}">
      <dgm:prSet/>
      <dgm:spPr/>
      <dgm:t>
        <a:bodyPr/>
        <a:lstStyle/>
        <a:p>
          <a:endParaRPr lang="en-US"/>
        </a:p>
      </dgm:t>
    </dgm:pt>
    <dgm:pt modelId="{31400C7E-12DA-431A-94F4-85B0ADFC405E}" type="sibTrans" cxnId="{D3D1679C-01C7-47BA-8687-8B27C515A32D}">
      <dgm:prSet/>
      <dgm:spPr/>
      <dgm:t>
        <a:bodyPr/>
        <a:lstStyle/>
        <a:p>
          <a:endParaRPr lang="en-US"/>
        </a:p>
      </dgm:t>
    </dgm:pt>
    <dgm:pt modelId="{DDED55B8-661A-4108-AF47-E7644A5CCE0E}" type="pres">
      <dgm:prSet presAssocID="{AF7C5415-2C3B-46BE-8C20-04C28BCA0776}" presName="linearFlow" presStyleCnt="0">
        <dgm:presLayoutVars>
          <dgm:dir/>
          <dgm:animLvl val="lvl"/>
          <dgm:resizeHandles/>
        </dgm:presLayoutVars>
      </dgm:prSet>
      <dgm:spPr/>
    </dgm:pt>
    <dgm:pt modelId="{45BCF2B7-EE75-4FA5-B675-3C27852EAC12}" type="pres">
      <dgm:prSet presAssocID="{B542DDAD-1D17-4C31-BF2A-2DB8F4D0F0F1}" presName="compositeNode" presStyleCnt="0">
        <dgm:presLayoutVars>
          <dgm:bulletEnabled val="1"/>
        </dgm:presLayoutVars>
      </dgm:prSet>
      <dgm:spPr/>
    </dgm:pt>
    <dgm:pt modelId="{5C1909C0-7DA9-426A-88D7-D77EE12071BA}" type="pres">
      <dgm:prSet presAssocID="{B542DDAD-1D17-4C31-BF2A-2DB8F4D0F0F1}" presName="imag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E5B114D-D609-4449-A8D3-4335CB439766}" type="pres">
      <dgm:prSet presAssocID="{B542DDAD-1D17-4C31-BF2A-2DB8F4D0F0F1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10497C-2348-4EF1-89B6-B8D913964AB2}" type="pres">
      <dgm:prSet presAssocID="{B542DDAD-1D17-4C31-BF2A-2DB8F4D0F0F1}" presName="parentNode" presStyleLbl="revTx" presStyleIdx="0" presStyleCnt="3">
        <dgm:presLayoutVars>
          <dgm:chMax val="0"/>
          <dgm:bulletEnabled val="1"/>
        </dgm:presLayoutVars>
      </dgm:prSet>
      <dgm:spPr/>
    </dgm:pt>
    <dgm:pt modelId="{C64A26CC-27B7-4404-A8C9-9CE963C5E081}" type="pres">
      <dgm:prSet presAssocID="{25171B30-817C-48FA-8E38-4E8A5355E392}" presName="sibTrans" presStyleCnt="0"/>
      <dgm:spPr/>
    </dgm:pt>
    <dgm:pt modelId="{B0F58F56-E486-4EA3-AD44-707BC319073C}" type="pres">
      <dgm:prSet presAssocID="{1A6413B8-7A9F-407D-A33E-A27BD3B504BE}" presName="compositeNode" presStyleCnt="0">
        <dgm:presLayoutVars>
          <dgm:bulletEnabled val="1"/>
        </dgm:presLayoutVars>
      </dgm:prSet>
      <dgm:spPr/>
    </dgm:pt>
    <dgm:pt modelId="{D9A67052-71FE-43A4-9D52-84E6BCF9984C}" type="pres">
      <dgm:prSet presAssocID="{1A6413B8-7A9F-407D-A33E-A27BD3B504BE}" presName="imag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BD2293B4-F5BB-409E-9921-FE988EB831B5}" type="pres">
      <dgm:prSet presAssocID="{1A6413B8-7A9F-407D-A33E-A27BD3B504BE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EB08A7-B6A8-4376-87B4-C64EC64DAD89}" type="pres">
      <dgm:prSet presAssocID="{1A6413B8-7A9F-407D-A33E-A27BD3B504BE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4F3CFB-5BA8-4644-B48C-541B7EDE427B}" type="pres">
      <dgm:prSet presAssocID="{8D423F98-F117-43DB-A565-3D0495E540FC}" presName="sibTrans" presStyleCnt="0"/>
      <dgm:spPr/>
    </dgm:pt>
    <dgm:pt modelId="{B8F5A69B-6711-4945-AA60-EA67759E4CFA}" type="pres">
      <dgm:prSet presAssocID="{C989AD26-1718-42AB-B6AF-3349563CB280}" presName="compositeNode" presStyleCnt="0">
        <dgm:presLayoutVars>
          <dgm:bulletEnabled val="1"/>
        </dgm:presLayoutVars>
      </dgm:prSet>
      <dgm:spPr/>
    </dgm:pt>
    <dgm:pt modelId="{4EC1FD19-C94A-4A22-A9EB-6E3EB2DB4FA0}" type="pres">
      <dgm:prSet presAssocID="{C989AD26-1718-42AB-B6AF-3349563CB280}" presName="imag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0CDADEA-F7EB-48D3-A741-6776EAFF1F98}" type="pres">
      <dgm:prSet presAssocID="{C989AD26-1718-42AB-B6AF-3349563CB280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CC5E13-2FD3-4EB4-89FE-BCD2197A705D}" type="pres">
      <dgm:prSet presAssocID="{C989AD26-1718-42AB-B6AF-3349563CB280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BB2597B-664D-48AB-9EBB-46D89DB86E39}" srcId="{AF7C5415-2C3B-46BE-8C20-04C28BCA0776}" destId="{C989AD26-1718-42AB-B6AF-3349563CB280}" srcOrd="2" destOrd="0" parTransId="{08BD424E-7EAD-4543-BE88-6D0C54DF9591}" sibTransId="{9400DB2E-2C5F-49D8-AFEA-944D0E930397}"/>
    <dgm:cxn modelId="{D6B1F91B-6808-4017-86FC-5E340AA7DC68}" type="presOf" srcId="{A312A8AC-8124-4BF2-A890-73A8C9AEA6B7}" destId="{A0CDADEA-F7EB-48D3-A741-6776EAFF1F98}" srcOrd="0" destOrd="5" presId="urn:microsoft.com/office/officeart/2005/8/layout/hList2"/>
    <dgm:cxn modelId="{16B0724A-4224-4597-A57C-D8148EA1B41C}" srcId="{1A6413B8-7A9F-407D-A33E-A27BD3B504BE}" destId="{0B0AE5C0-D38E-4173-87EC-1386D1D06A6C}" srcOrd="7" destOrd="0" parTransId="{95730696-F262-42E1-A919-8D0C3C602417}" sibTransId="{B1866553-27DD-4446-9C16-BED5ECD4A247}"/>
    <dgm:cxn modelId="{B01E0FED-3430-467C-8036-21BF77B1F228}" type="presOf" srcId="{C989AD26-1718-42AB-B6AF-3349563CB280}" destId="{B2CC5E13-2FD3-4EB4-89FE-BCD2197A705D}" srcOrd="0" destOrd="0" presId="urn:microsoft.com/office/officeart/2005/8/layout/hList2"/>
    <dgm:cxn modelId="{D966B29D-F9ED-4497-958D-CF7486C79473}" type="presOf" srcId="{2F378D08-6DA7-4ECC-A0F1-7A6DEED13A62}" destId="{BD2293B4-F5BB-409E-9921-FE988EB831B5}" srcOrd="0" destOrd="3" presId="urn:microsoft.com/office/officeart/2005/8/layout/hList2"/>
    <dgm:cxn modelId="{77250F27-7E0B-4CFB-B4A9-7BB2FC7F34C9}" srcId="{B542DDAD-1D17-4C31-BF2A-2DB8F4D0F0F1}" destId="{48E3097D-9AA2-452F-9DB8-AD0946D08825}" srcOrd="4" destOrd="0" parTransId="{BE211433-A027-4610-9DC5-3A95C1F2B1AA}" sibTransId="{CD3E6FBD-F191-43E3-92F5-3CF5CF301CD1}"/>
    <dgm:cxn modelId="{CE4BA299-6116-463F-97B6-1AEA7462D8CF}" type="presOf" srcId="{B9935686-1221-4CEA-96DA-502A6996E0DB}" destId="{CE5B114D-D609-4449-A8D3-4335CB439766}" srcOrd="0" destOrd="7" presId="urn:microsoft.com/office/officeart/2005/8/layout/hList2"/>
    <dgm:cxn modelId="{F461E91A-F537-459E-A46F-9BC537828287}" type="presOf" srcId="{03463044-6F6F-4A9F-BA31-A75490427AC0}" destId="{CE5B114D-D609-4449-A8D3-4335CB439766}" srcOrd="0" destOrd="2" presId="urn:microsoft.com/office/officeart/2005/8/layout/hList2"/>
    <dgm:cxn modelId="{3B234AC8-7EF7-43DD-AE3E-7FFEFAF82813}" type="presOf" srcId="{373F2C36-15AE-463A-8A64-934D44594940}" destId="{A0CDADEA-F7EB-48D3-A741-6776EAFF1F98}" srcOrd="0" destOrd="3" presId="urn:microsoft.com/office/officeart/2005/8/layout/hList2"/>
    <dgm:cxn modelId="{7A8711BB-95E1-44FF-8216-E4415F830A92}" type="presOf" srcId="{D76592D8-04D6-4268-86ED-B19F0311814F}" destId="{CE5B114D-D609-4449-A8D3-4335CB439766}" srcOrd="0" destOrd="8" presId="urn:microsoft.com/office/officeart/2005/8/layout/hList2"/>
    <dgm:cxn modelId="{56008FB8-85FE-4884-B09A-0A63D9AF383A}" srcId="{C989AD26-1718-42AB-B6AF-3349563CB280}" destId="{4CA18A72-90E8-48D2-9E85-BFB62BC23B27}" srcOrd="0" destOrd="0" parTransId="{C11DD87F-AFA3-4248-8EE4-4C42C54B80B8}" sibTransId="{FA6097CA-3080-43C8-8BF5-AEC3811A38D8}"/>
    <dgm:cxn modelId="{D3D1679C-01C7-47BA-8687-8B27C515A32D}" srcId="{C989AD26-1718-42AB-B6AF-3349563CB280}" destId="{6B1E4EB1-35E5-4EEF-BB67-3161B99E870D}" srcOrd="7" destOrd="0" parTransId="{BFE23721-C9AE-49E5-A1FE-E6C5BF8F31CF}" sibTransId="{31400C7E-12DA-431A-94F4-85B0ADFC405E}"/>
    <dgm:cxn modelId="{A55BBAE8-1139-4418-98D1-0BC62B28D8D1}" srcId="{C989AD26-1718-42AB-B6AF-3349563CB280}" destId="{A312A8AC-8124-4BF2-A890-73A8C9AEA6B7}" srcOrd="5" destOrd="0" parTransId="{6B006623-2F78-4549-9D3D-352F845A65BE}" sibTransId="{FAE610BD-B645-4B23-8BFA-7FA191EB7400}"/>
    <dgm:cxn modelId="{0A491382-ABEC-4DB1-A975-0EDC719BDC12}" type="presOf" srcId="{0B0AE5C0-D38E-4173-87EC-1386D1D06A6C}" destId="{BD2293B4-F5BB-409E-9921-FE988EB831B5}" srcOrd="0" destOrd="7" presId="urn:microsoft.com/office/officeart/2005/8/layout/hList2"/>
    <dgm:cxn modelId="{7A5568DA-08F4-470C-AF18-6AEECE265E3C}" type="presOf" srcId="{6B1E4EB1-35E5-4EEF-BB67-3161B99E870D}" destId="{A0CDADEA-F7EB-48D3-A741-6776EAFF1F98}" srcOrd="0" destOrd="7" presId="urn:microsoft.com/office/officeart/2005/8/layout/hList2"/>
    <dgm:cxn modelId="{5B6C2562-7C14-4575-ABF4-26ED53C22120}" type="presOf" srcId="{B35B5164-4892-4F52-A72E-9EE3C9913EF3}" destId="{BD2293B4-F5BB-409E-9921-FE988EB831B5}" srcOrd="0" destOrd="2" presId="urn:microsoft.com/office/officeart/2005/8/layout/hList2"/>
    <dgm:cxn modelId="{195C11B5-0EB2-4FBF-9BBF-019A40E7A345}" srcId="{AF7C5415-2C3B-46BE-8C20-04C28BCA0776}" destId="{B542DDAD-1D17-4C31-BF2A-2DB8F4D0F0F1}" srcOrd="0" destOrd="0" parTransId="{ABF820EF-38F0-46E7-A3D3-64DC52A95113}" sibTransId="{25171B30-817C-48FA-8E38-4E8A5355E392}"/>
    <dgm:cxn modelId="{C0A7BA85-3455-4AF5-B62B-F0F77CADD15C}" type="presOf" srcId="{48E3097D-9AA2-452F-9DB8-AD0946D08825}" destId="{CE5B114D-D609-4449-A8D3-4335CB439766}" srcOrd="0" destOrd="4" presId="urn:microsoft.com/office/officeart/2005/8/layout/hList2"/>
    <dgm:cxn modelId="{8C124212-868D-4144-A121-D076ACD55C78}" srcId="{C989AD26-1718-42AB-B6AF-3349563CB280}" destId="{C508D4C7-BE3B-4CA4-87D1-568AB7992FE5}" srcOrd="4" destOrd="0" parTransId="{18A3E3D1-7045-4680-8D6C-4D95F10EE39F}" sibTransId="{DF1407FE-E790-4B75-9BAF-D61478AC37DC}"/>
    <dgm:cxn modelId="{092C3890-8861-4A96-88CA-B73B77C8402E}" type="presOf" srcId="{86180419-A1CC-47A3-8780-7139F86629DF}" destId="{CE5B114D-D609-4449-A8D3-4335CB439766}" srcOrd="0" destOrd="9" presId="urn:microsoft.com/office/officeart/2005/8/layout/hList2"/>
    <dgm:cxn modelId="{12FAB821-E084-40D1-BB8D-E98F8848BCD9}" srcId="{1A6413B8-7A9F-407D-A33E-A27BD3B504BE}" destId="{1FF625A6-EDA4-45B6-8F42-6FAA6BA51784}" srcOrd="6" destOrd="0" parTransId="{BF4E14E8-04C6-436E-A552-26870B386E27}" sibTransId="{FF60B19A-788F-46AF-AAD0-C34DAC3DAF6E}"/>
    <dgm:cxn modelId="{BBB4413A-B66C-41BF-8B1F-A906EA09326E}" type="presOf" srcId="{7D90B0FB-8DFA-4989-A3FF-0C68228BE342}" destId="{BD2293B4-F5BB-409E-9921-FE988EB831B5}" srcOrd="0" destOrd="0" presId="urn:microsoft.com/office/officeart/2005/8/layout/hList2"/>
    <dgm:cxn modelId="{9E5C7A5E-A75B-4DB2-90BE-335DD65B40B9}" srcId="{B542DDAD-1D17-4C31-BF2A-2DB8F4D0F0F1}" destId="{86180419-A1CC-47A3-8780-7139F86629DF}" srcOrd="9" destOrd="0" parTransId="{45198E0B-C648-4DE5-A104-4578E2AF37F1}" sibTransId="{75B5201C-AF3C-4FD4-9B6E-13BD1C974432}"/>
    <dgm:cxn modelId="{C74D26F6-25AC-4E58-99C0-1278EC4D2EEE}" type="presOf" srcId="{BE5FB889-4051-4D1A-8B62-71BA11162D4E}" destId="{A0CDADEA-F7EB-48D3-A741-6776EAFF1F98}" srcOrd="0" destOrd="2" presId="urn:microsoft.com/office/officeart/2005/8/layout/hList2"/>
    <dgm:cxn modelId="{56947660-64D6-48B7-87EE-2B52E9D67DF5}" type="presOf" srcId="{6A024C41-DF3F-4830-B2B4-3335893478E0}" destId="{BD2293B4-F5BB-409E-9921-FE988EB831B5}" srcOrd="0" destOrd="4" presId="urn:microsoft.com/office/officeart/2005/8/layout/hList2"/>
    <dgm:cxn modelId="{90628BE8-ED38-4749-B1B6-5168A760D7C7}" type="presOf" srcId="{4987BB6A-BA2B-42C4-A05A-DEEA08CEC53C}" destId="{A0CDADEA-F7EB-48D3-A741-6776EAFF1F98}" srcOrd="0" destOrd="1" presId="urn:microsoft.com/office/officeart/2005/8/layout/hList2"/>
    <dgm:cxn modelId="{6CBA7057-7024-4081-ADC8-11E4B2D669F9}" type="presOf" srcId="{E0971F17-6267-4BA1-B8C0-D92261221890}" destId="{A0CDADEA-F7EB-48D3-A741-6776EAFF1F98}" srcOrd="0" destOrd="6" presId="urn:microsoft.com/office/officeart/2005/8/layout/hList2"/>
    <dgm:cxn modelId="{6BE0EFCD-4053-4E71-85AD-D1C3CFDB8CB0}" type="presOf" srcId="{AF7C5415-2C3B-46BE-8C20-04C28BCA0776}" destId="{DDED55B8-661A-4108-AF47-E7644A5CCE0E}" srcOrd="0" destOrd="0" presId="urn:microsoft.com/office/officeart/2005/8/layout/hList2"/>
    <dgm:cxn modelId="{A25143F7-D0BB-4796-B5CD-129FF5CDB31C}" type="presOf" srcId="{5545432B-24DF-46BC-AEBA-53FFB1512EEA}" destId="{BD2293B4-F5BB-409E-9921-FE988EB831B5}" srcOrd="0" destOrd="5" presId="urn:microsoft.com/office/officeart/2005/8/layout/hList2"/>
    <dgm:cxn modelId="{FB6EA728-D890-46D5-9187-91CCC6F8F73D}" srcId="{B542DDAD-1D17-4C31-BF2A-2DB8F4D0F0F1}" destId="{03463044-6F6F-4A9F-BA31-A75490427AC0}" srcOrd="2" destOrd="0" parTransId="{CFE16A77-CB95-487C-98CC-593517685D14}" sibTransId="{39E4D15E-4AAC-4F89-B4A6-74B5610DDA49}"/>
    <dgm:cxn modelId="{D46CA871-4BA4-452F-AD8C-F3A620F6DE8D}" srcId="{C989AD26-1718-42AB-B6AF-3349563CB280}" destId="{E0971F17-6267-4BA1-B8C0-D92261221890}" srcOrd="6" destOrd="0" parTransId="{5ADE2B47-8C40-4BEE-B50F-8E2B39CCED71}" sibTransId="{1C703CE0-0BE5-455C-A2F8-FE20DB9FA71C}"/>
    <dgm:cxn modelId="{D524108C-272B-4D3A-9186-EB044B22B8EA}" srcId="{C989AD26-1718-42AB-B6AF-3349563CB280}" destId="{BE5FB889-4051-4D1A-8B62-71BA11162D4E}" srcOrd="2" destOrd="0" parTransId="{5BA1ABA5-E9C9-4A6C-806E-B6AD4B3F4C5C}" sibTransId="{AC569794-20BD-4B98-835A-2ED8EE3DE67C}"/>
    <dgm:cxn modelId="{51E28B6B-7D20-4A58-AEEB-89DA2F01552F}" srcId="{1A6413B8-7A9F-407D-A33E-A27BD3B504BE}" destId="{7D90B0FB-8DFA-4989-A3FF-0C68228BE342}" srcOrd="0" destOrd="0" parTransId="{C2D8C682-4194-472C-BF68-85C9C8EB7149}" sibTransId="{05B4C66D-51F3-4E62-95BB-FE3D6B080875}"/>
    <dgm:cxn modelId="{CA156B2F-D845-41D3-A8E0-4A0A8AF198DB}" srcId="{B542DDAD-1D17-4C31-BF2A-2DB8F4D0F0F1}" destId="{933EC9B8-8A0A-4DDA-94AF-78185911089C}" srcOrd="6" destOrd="0" parTransId="{CFA11230-3459-4138-814A-C9B501804317}" sibTransId="{11D703F6-8178-4041-BADB-119C93B09553}"/>
    <dgm:cxn modelId="{9E24113D-1ADE-4565-B4B6-2B33C90C42E6}" type="presOf" srcId="{48421D12-11B4-41CC-8298-C52D0699D4A0}" destId="{CE5B114D-D609-4449-A8D3-4335CB439766}" srcOrd="0" destOrd="1" presId="urn:microsoft.com/office/officeart/2005/8/layout/hList2"/>
    <dgm:cxn modelId="{10E64448-7603-4E47-98F5-585DB78BBA59}" type="presOf" srcId="{9789ADB4-174C-43EF-BDB7-2509461F4214}" destId="{CE5B114D-D609-4449-A8D3-4335CB439766}" srcOrd="0" destOrd="5" presId="urn:microsoft.com/office/officeart/2005/8/layout/hList2"/>
    <dgm:cxn modelId="{AC19A64C-7CB7-46C9-ADD4-C8B82C076F21}" srcId="{1A6413B8-7A9F-407D-A33E-A27BD3B504BE}" destId="{2F378D08-6DA7-4ECC-A0F1-7A6DEED13A62}" srcOrd="3" destOrd="0" parTransId="{9DFFBC86-F14C-4EF7-BD8A-A17D51795C67}" sibTransId="{A1C12499-ED54-4AF1-9255-D936C9851CF2}"/>
    <dgm:cxn modelId="{72B6FF8E-D584-48A8-B841-8CB25D79AE09}" srcId="{1A6413B8-7A9F-407D-A33E-A27BD3B504BE}" destId="{B35B5164-4892-4F52-A72E-9EE3C9913EF3}" srcOrd="2" destOrd="0" parTransId="{AA8AEDD5-B639-4E38-982A-A992BB5FA185}" sibTransId="{13AEEAFD-86A3-44F6-95E8-670099ECBE75}"/>
    <dgm:cxn modelId="{2EA0F421-C098-40AC-B1BA-D38C16E607F7}" type="presOf" srcId="{1A6413B8-7A9F-407D-A33E-A27BD3B504BE}" destId="{DEEB08A7-B6A8-4376-87B4-C64EC64DAD89}" srcOrd="0" destOrd="0" presId="urn:microsoft.com/office/officeart/2005/8/layout/hList2"/>
    <dgm:cxn modelId="{5B805B2C-68F7-40D7-913E-8AD9FCD46ADF}" type="presOf" srcId="{C508D4C7-BE3B-4CA4-87D1-568AB7992FE5}" destId="{A0CDADEA-F7EB-48D3-A741-6776EAFF1F98}" srcOrd="0" destOrd="4" presId="urn:microsoft.com/office/officeart/2005/8/layout/hList2"/>
    <dgm:cxn modelId="{F164F6A2-A0EA-4FCE-B81B-C3B1C961B397}" srcId="{1A6413B8-7A9F-407D-A33E-A27BD3B504BE}" destId="{6A024C41-DF3F-4830-B2B4-3335893478E0}" srcOrd="4" destOrd="0" parTransId="{3838D730-A83A-4F2D-9302-5A0B304CC518}" sibTransId="{49EC165D-69CF-4057-BF56-A05713D0A791}"/>
    <dgm:cxn modelId="{48DBE270-51BF-4D52-9E8E-467935A1C9FA}" srcId="{C989AD26-1718-42AB-B6AF-3349563CB280}" destId="{4987BB6A-BA2B-42C4-A05A-DEEA08CEC53C}" srcOrd="1" destOrd="0" parTransId="{E6BDC754-7195-4850-9963-69988C99072A}" sibTransId="{2FE8DD75-5E52-498F-A2B4-79F0B2E37112}"/>
    <dgm:cxn modelId="{C4B82FFC-E3F8-4295-8022-833543350D49}" type="presOf" srcId="{F0D9B3D8-04B9-47F1-BF85-8355C8C7067E}" destId="{BD2293B4-F5BB-409E-9921-FE988EB831B5}" srcOrd="0" destOrd="1" presId="urn:microsoft.com/office/officeart/2005/8/layout/hList2"/>
    <dgm:cxn modelId="{CEDDAE2E-2B1B-4962-9B8C-9455236E566F}" srcId="{C989AD26-1718-42AB-B6AF-3349563CB280}" destId="{373F2C36-15AE-463A-8A64-934D44594940}" srcOrd="3" destOrd="0" parTransId="{475D29A3-5CEC-45D1-96D2-5EDCC9F7C370}" sibTransId="{BD518A09-0F2B-4F4B-87EB-962FF6BB742B}"/>
    <dgm:cxn modelId="{34307E49-6B84-4678-8417-1207467458EB}" srcId="{B542DDAD-1D17-4C31-BF2A-2DB8F4D0F0F1}" destId="{9789ADB4-174C-43EF-BDB7-2509461F4214}" srcOrd="5" destOrd="0" parTransId="{EFF4C850-1FA7-4590-BC25-802BA98CA971}" sibTransId="{B187DDB5-EC32-4F03-B55F-5309ED410470}"/>
    <dgm:cxn modelId="{2ED33EDE-2F92-4618-BB3B-7B9673E21093}" srcId="{1A6413B8-7A9F-407D-A33E-A27BD3B504BE}" destId="{5545432B-24DF-46BC-AEBA-53FFB1512EEA}" srcOrd="5" destOrd="0" parTransId="{B0429854-CC94-4D1C-A5AD-0CB161949A1D}" sibTransId="{58FAAF2D-8330-4ECB-A2AA-7B85DEFCDE3A}"/>
    <dgm:cxn modelId="{1942F310-E3FF-4081-8509-EF1177AF0DD5}" srcId="{1A6413B8-7A9F-407D-A33E-A27BD3B504BE}" destId="{F0D9B3D8-04B9-47F1-BF85-8355C8C7067E}" srcOrd="1" destOrd="0" parTransId="{FA672FD4-2BD5-4C90-9B9B-15993C0B649B}" sibTransId="{4DEDA382-1D10-45D6-962F-4A0BF0389F0A}"/>
    <dgm:cxn modelId="{5C90F48D-E6F3-4A00-92B0-6B20B73BB860}" srcId="{B542DDAD-1D17-4C31-BF2A-2DB8F4D0F0F1}" destId="{48421D12-11B4-41CC-8298-C52D0699D4A0}" srcOrd="1" destOrd="0" parTransId="{4466A0B6-9560-46F1-8072-955985B2A766}" sibTransId="{9BB634FE-862D-43E7-910B-2A27780079AD}"/>
    <dgm:cxn modelId="{886F60FE-B5FA-477B-ADB6-C89B92F9E50C}" srcId="{B542DDAD-1D17-4C31-BF2A-2DB8F4D0F0F1}" destId="{D76592D8-04D6-4268-86ED-B19F0311814F}" srcOrd="8" destOrd="0" parTransId="{1E2957F9-9510-4587-8E32-241D85108B9F}" sibTransId="{0F450A32-84F6-458D-AA4B-F18B251C0C0C}"/>
    <dgm:cxn modelId="{46E02768-0A6B-4E17-8428-35EBFAA74B43}" srcId="{B542DDAD-1D17-4C31-BF2A-2DB8F4D0F0F1}" destId="{5FFEE9DF-1FC5-4435-9AB1-30DC3D435AB0}" srcOrd="0" destOrd="0" parTransId="{1661119D-45FF-40D8-B245-813D65C7A7F5}" sibTransId="{B5BFBDF7-DF27-4B80-A181-4FE47F2EB190}"/>
    <dgm:cxn modelId="{E969E153-6E1E-48AB-979A-BAC49943A9B9}" srcId="{B542DDAD-1D17-4C31-BF2A-2DB8F4D0F0F1}" destId="{B9935686-1221-4CEA-96DA-502A6996E0DB}" srcOrd="7" destOrd="0" parTransId="{DB8A79C3-93A5-4C09-A33B-20370E70BB43}" sibTransId="{92067921-25E8-4BD2-8731-7C0B1FA88BC1}"/>
    <dgm:cxn modelId="{60C7BEE8-E5BB-4311-BFBD-25E59E238F3C}" type="presOf" srcId="{4CA18A72-90E8-48D2-9E85-BFB62BC23B27}" destId="{A0CDADEA-F7EB-48D3-A741-6776EAFF1F98}" srcOrd="0" destOrd="0" presId="urn:microsoft.com/office/officeart/2005/8/layout/hList2"/>
    <dgm:cxn modelId="{C988127A-365F-41BF-9A09-81F89B6636A2}" type="presOf" srcId="{933EC9B8-8A0A-4DDA-94AF-78185911089C}" destId="{CE5B114D-D609-4449-A8D3-4335CB439766}" srcOrd="0" destOrd="6" presId="urn:microsoft.com/office/officeart/2005/8/layout/hList2"/>
    <dgm:cxn modelId="{DCE9C850-5023-4E8F-A4FA-241AEDE684AC}" srcId="{B542DDAD-1D17-4C31-BF2A-2DB8F4D0F0F1}" destId="{02E5957F-0542-4EB4-8D08-1C54FE8A05DF}" srcOrd="3" destOrd="0" parTransId="{D29AB430-3419-400A-BE98-65E7DEC5C859}" sibTransId="{D84D3291-4E14-42AB-A841-F7C13F16AFE0}"/>
    <dgm:cxn modelId="{1B5D8E63-FC83-43ED-B2FD-F590B07F78FE}" type="presOf" srcId="{02E5957F-0542-4EB4-8D08-1C54FE8A05DF}" destId="{CE5B114D-D609-4449-A8D3-4335CB439766}" srcOrd="0" destOrd="3" presId="urn:microsoft.com/office/officeart/2005/8/layout/hList2"/>
    <dgm:cxn modelId="{4EC0E0B1-4AF0-4F22-99C5-45EE3B03D8B1}" srcId="{AF7C5415-2C3B-46BE-8C20-04C28BCA0776}" destId="{1A6413B8-7A9F-407D-A33E-A27BD3B504BE}" srcOrd="1" destOrd="0" parTransId="{45D429FE-6E36-4FD5-AAA2-824528189EE3}" sibTransId="{8D423F98-F117-43DB-A565-3D0495E540FC}"/>
    <dgm:cxn modelId="{17854982-B454-4E90-BFA5-3F3167AB4CDF}" type="presOf" srcId="{5FFEE9DF-1FC5-4435-9AB1-30DC3D435AB0}" destId="{CE5B114D-D609-4449-A8D3-4335CB439766}" srcOrd="0" destOrd="0" presId="urn:microsoft.com/office/officeart/2005/8/layout/hList2"/>
    <dgm:cxn modelId="{6F291F19-36B9-4D5C-BE0E-F8CB75195495}" type="presOf" srcId="{1FF625A6-EDA4-45B6-8F42-6FAA6BA51784}" destId="{BD2293B4-F5BB-409E-9921-FE988EB831B5}" srcOrd="0" destOrd="6" presId="urn:microsoft.com/office/officeart/2005/8/layout/hList2"/>
    <dgm:cxn modelId="{888F0BF1-667A-4343-9C38-A4BF3ADDB6BF}" type="presOf" srcId="{B542DDAD-1D17-4C31-BF2A-2DB8F4D0F0F1}" destId="{3010497C-2348-4EF1-89B6-B8D913964AB2}" srcOrd="0" destOrd="0" presId="urn:microsoft.com/office/officeart/2005/8/layout/hList2"/>
    <dgm:cxn modelId="{3A5E4EDB-44D8-469A-9C49-F1141634401A}" type="presParOf" srcId="{DDED55B8-661A-4108-AF47-E7644A5CCE0E}" destId="{45BCF2B7-EE75-4FA5-B675-3C27852EAC12}" srcOrd="0" destOrd="0" presId="urn:microsoft.com/office/officeart/2005/8/layout/hList2"/>
    <dgm:cxn modelId="{B86B78BC-C441-4E71-9D74-13EDB183B352}" type="presParOf" srcId="{45BCF2B7-EE75-4FA5-B675-3C27852EAC12}" destId="{5C1909C0-7DA9-426A-88D7-D77EE12071BA}" srcOrd="0" destOrd="0" presId="urn:microsoft.com/office/officeart/2005/8/layout/hList2"/>
    <dgm:cxn modelId="{8D4F54D1-0899-457F-9C5E-D3CE9503A2DB}" type="presParOf" srcId="{45BCF2B7-EE75-4FA5-B675-3C27852EAC12}" destId="{CE5B114D-D609-4449-A8D3-4335CB439766}" srcOrd="1" destOrd="0" presId="urn:microsoft.com/office/officeart/2005/8/layout/hList2"/>
    <dgm:cxn modelId="{E0C83639-9DB1-4296-BB0B-15EB60A8F1B7}" type="presParOf" srcId="{45BCF2B7-EE75-4FA5-B675-3C27852EAC12}" destId="{3010497C-2348-4EF1-89B6-B8D913964AB2}" srcOrd="2" destOrd="0" presId="urn:microsoft.com/office/officeart/2005/8/layout/hList2"/>
    <dgm:cxn modelId="{15529DC8-FD92-4D2A-BA83-1369632B18BA}" type="presParOf" srcId="{DDED55B8-661A-4108-AF47-E7644A5CCE0E}" destId="{C64A26CC-27B7-4404-A8C9-9CE963C5E081}" srcOrd="1" destOrd="0" presId="urn:microsoft.com/office/officeart/2005/8/layout/hList2"/>
    <dgm:cxn modelId="{0B086E4F-3E69-46CC-BD0C-E9A79C44A7CE}" type="presParOf" srcId="{DDED55B8-661A-4108-AF47-E7644A5CCE0E}" destId="{B0F58F56-E486-4EA3-AD44-707BC319073C}" srcOrd="2" destOrd="0" presId="urn:microsoft.com/office/officeart/2005/8/layout/hList2"/>
    <dgm:cxn modelId="{D5901EC3-6485-4CD9-9D9F-51F080708C0F}" type="presParOf" srcId="{B0F58F56-E486-4EA3-AD44-707BC319073C}" destId="{D9A67052-71FE-43A4-9D52-84E6BCF9984C}" srcOrd="0" destOrd="0" presId="urn:microsoft.com/office/officeart/2005/8/layout/hList2"/>
    <dgm:cxn modelId="{E112E665-3C06-427E-AE45-7CD87FA41EF0}" type="presParOf" srcId="{B0F58F56-E486-4EA3-AD44-707BC319073C}" destId="{BD2293B4-F5BB-409E-9921-FE988EB831B5}" srcOrd="1" destOrd="0" presId="urn:microsoft.com/office/officeart/2005/8/layout/hList2"/>
    <dgm:cxn modelId="{4AE00A21-E598-463D-BCF6-D6D31C83C6C3}" type="presParOf" srcId="{B0F58F56-E486-4EA3-AD44-707BC319073C}" destId="{DEEB08A7-B6A8-4376-87B4-C64EC64DAD89}" srcOrd="2" destOrd="0" presId="urn:microsoft.com/office/officeart/2005/8/layout/hList2"/>
    <dgm:cxn modelId="{500BD85D-59DF-42C8-803F-964A8BBE5180}" type="presParOf" srcId="{DDED55B8-661A-4108-AF47-E7644A5CCE0E}" destId="{AF4F3CFB-5BA8-4644-B48C-541B7EDE427B}" srcOrd="3" destOrd="0" presId="urn:microsoft.com/office/officeart/2005/8/layout/hList2"/>
    <dgm:cxn modelId="{082FAEAD-4547-4120-B607-86A1C58F19A9}" type="presParOf" srcId="{DDED55B8-661A-4108-AF47-E7644A5CCE0E}" destId="{B8F5A69B-6711-4945-AA60-EA67759E4CFA}" srcOrd="4" destOrd="0" presId="urn:microsoft.com/office/officeart/2005/8/layout/hList2"/>
    <dgm:cxn modelId="{F6E159BE-ED9A-4583-85EB-41A84749DB83}" type="presParOf" srcId="{B8F5A69B-6711-4945-AA60-EA67759E4CFA}" destId="{4EC1FD19-C94A-4A22-A9EB-6E3EB2DB4FA0}" srcOrd="0" destOrd="0" presId="urn:microsoft.com/office/officeart/2005/8/layout/hList2"/>
    <dgm:cxn modelId="{60EEFF84-F5D6-4A65-A10A-BEDE12BBD5C1}" type="presParOf" srcId="{B8F5A69B-6711-4945-AA60-EA67759E4CFA}" destId="{A0CDADEA-F7EB-48D3-A741-6776EAFF1F98}" srcOrd="1" destOrd="0" presId="urn:microsoft.com/office/officeart/2005/8/layout/hList2"/>
    <dgm:cxn modelId="{B157B72F-3EE7-440F-B2E0-7259F5C0E0D7}" type="presParOf" srcId="{B8F5A69B-6711-4945-AA60-EA67759E4CFA}" destId="{B2CC5E13-2FD3-4EB4-89FE-BCD2197A705D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D24593-D521-4CF4-8D53-0FE7EAC701A4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04E3B0FD-E650-493D-8EFB-154825BEAECC}">
      <dgm:prSet phldrT="[Text]"/>
      <dgm:spPr/>
      <dgm:t>
        <a:bodyPr/>
        <a:lstStyle/>
        <a:p>
          <a:r>
            <a:rPr lang="en-US" dirty="0" smtClean="0"/>
            <a:t>Tech Skills </a:t>
          </a:r>
          <a:endParaRPr lang="en-US" dirty="0"/>
        </a:p>
      </dgm:t>
    </dgm:pt>
    <dgm:pt modelId="{0AA7B3AD-3A17-4D3D-BFF2-31BB297799CC}" type="parTrans" cxnId="{17DFDAE4-24A9-4309-9C44-1D9CC40BE4FA}">
      <dgm:prSet/>
      <dgm:spPr/>
      <dgm:t>
        <a:bodyPr/>
        <a:lstStyle/>
        <a:p>
          <a:endParaRPr lang="en-US"/>
        </a:p>
      </dgm:t>
    </dgm:pt>
    <dgm:pt modelId="{DBC2D18C-77AD-4FC7-9286-1329DF50B70C}" type="sibTrans" cxnId="{17DFDAE4-24A9-4309-9C44-1D9CC40BE4FA}">
      <dgm:prSet/>
      <dgm:spPr/>
      <dgm:t>
        <a:bodyPr/>
        <a:lstStyle/>
        <a:p>
          <a:endParaRPr lang="en-US"/>
        </a:p>
      </dgm:t>
    </dgm:pt>
    <dgm:pt modelId="{DF5080BE-19F0-4B50-A732-56BA04363A1B}">
      <dgm:prSet phldrT="[Text]"/>
      <dgm:spPr/>
      <dgm:t>
        <a:bodyPr/>
        <a:lstStyle/>
        <a:p>
          <a:r>
            <a:rPr lang="en-US" dirty="0" smtClean="0"/>
            <a:t>Administrative Skills </a:t>
          </a:r>
          <a:endParaRPr lang="en-US" dirty="0"/>
        </a:p>
      </dgm:t>
    </dgm:pt>
    <dgm:pt modelId="{444940A3-B44F-4746-BF03-4B067C5B2750}" type="parTrans" cxnId="{685FDB69-E333-4279-A174-94E497D69970}">
      <dgm:prSet/>
      <dgm:spPr/>
      <dgm:t>
        <a:bodyPr/>
        <a:lstStyle/>
        <a:p>
          <a:endParaRPr lang="en-US"/>
        </a:p>
      </dgm:t>
    </dgm:pt>
    <dgm:pt modelId="{E1D9848D-7963-4C6C-8156-DF3243CA0536}" type="sibTrans" cxnId="{685FDB69-E333-4279-A174-94E497D69970}">
      <dgm:prSet/>
      <dgm:spPr/>
      <dgm:t>
        <a:bodyPr/>
        <a:lstStyle/>
        <a:p>
          <a:endParaRPr lang="en-US"/>
        </a:p>
      </dgm:t>
    </dgm:pt>
    <dgm:pt modelId="{31694745-348F-4FB2-A128-636BADF344EA}">
      <dgm:prSet phldrT="[Text]"/>
      <dgm:spPr/>
      <dgm:t>
        <a:bodyPr/>
        <a:lstStyle/>
        <a:p>
          <a:r>
            <a:rPr lang="en-US" dirty="0" smtClean="0"/>
            <a:t>Soft Skills </a:t>
          </a:r>
          <a:endParaRPr lang="en-US" dirty="0"/>
        </a:p>
      </dgm:t>
    </dgm:pt>
    <dgm:pt modelId="{2E5FD24A-A03D-4CBE-9394-FBF24E553AE0}" type="parTrans" cxnId="{B746DD49-6D51-4C6B-B782-D17EEAF4E7B3}">
      <dgm:prSet/>
      <dgm:spPr/>
      <dgm:t>
        <a:bodyPr/>
        <a:lstStyle/>
        <a:p>
          <a:endParaRPr lang="en-US"/>
        </a:p>
      </dgm:t>
    </dgm:pt>
    <dgm:pt modelId="{F2649C3C-8AD7-4E53-9596-BCD9E1096B74}" type="sibTrans" cxnId="{B746DD49-6D51-4C6B-B782-D17EEAF4E7B3}">
      <dgm:prSet/>
      <dgm:spPr/>
      <dgm:t>
        <a:bodyPr/>
        <a:lstStyle/>
        <a:p>
          <a:endParaRPr lang="en-US"/>
        </a:p>
      </dgm:t>
    </dgm:pt>
    <dgm:pt modelId="{F124A43A-0046-4D94-8923-6D952C5F05C4}" type="pres">
      <dgm:prSet presAssocID="{BDD24593-D521-4CF4-8D53-0FE7EAC701A4}" presName="compositeShape" presStyleCnt="0">
        <dgm:presLayoutVars>
          <dgm:chMax val="7"/>
          <dgm:dir/>
          <dgm:resizeHandles val="exact"/>
        </dgm:presLayoutVars>
      </dgm:prSet>
      <dgm:spPr/>
    </dgm:pt>
    <dgm:pt modelId="{8C0370D4-ACB2-4401-A22A-B41DDF1F9F6B}" type="pres">
      <dgm:prSet presAssocID="{BDD24593-D521-4CF4-8D53-0FE7EAC701A4}" presName="wedge1" presStyleLbl="node1" presStyleIdx="0" presStyleCnt="3"/>
      <dgm:spPr/>
    </dgm:pt>
    <dgm:pt modelId="{DAC0E6FB-8829-4127-9DCF-07421CE1EC1E}" type="pres">
      <dgm:prSet presAssocID="{BDD24593-D521-4CF4-8D53-0FE7EAC701A4}" presName="dummy1a" presStyleCnt="0"/>
      <dgm:spPr/>
    </dgm:pt>
    <dgm:pt modelId="{8A7A4B52-E9DC-48B0-A98C-0C3D4295D1EC}" type="pres">
      <dgm:prSet presAssocID="{BDD24593-D521-4CF4-8D53-0FE7EAC701A4}" presName="dummy1b" presStyleCnt="0"/>
      <dgm:spPr/>
    </dgm:pt>
    <dgm:pt modelId="{866B3AB9-F225-47F4-8CE3-F4930FC88B85}" type="pres">
      <dgm:prSet presAssocID="{BDD24593-D521-4CF4-8D53-0FE7EAC701A4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BD6495B5-8E5B-4245-82B2-2C797E3A776C}" type="pres">
      <dgm:prSet presAssocID="{BDD24593-D521-4CF4-8D53-0FE7EAC701A4}" presName="wedge2" presStyleLbl="node1" presStyleIdx="1" presStyleCnt="3"/>
      <dgm:spPr/>
    </dgm:pt>
    <dgm:pt modelId="{0F61163D-E613-4AA4-91F4-0B24F3D42B7C}" type="pres">
      <dgm:prSet presAssocID="{BDD24593-D521-4CF4-8D53-0FE7EAC701A4}" presName="dummy2a" presStyleCnt="0"/>
      <dgm:spPr/>
    </dgm:pt>
    <dgm:pt modelId="{5824889C-402B-4C41-BC00-98D6C634DE24}" type="pres">
      <dgm:prSet presAssocID="{BDD24593-D521-4CF4-8D53-0FE7EAC701A4}" presName="dummy2b" presStyleCnt="0"/>
      <dgm:spPr/>
    </dgm:pt>
    <dgm:pt modelId="{E3ADBED3-7A0B-4AB7-ACE8-90C62159B218}" type="pres">
      <dgm:prSet presAssocID="{BDD24593-D521-4CF4-8D53-0FE7EAC701A4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1AB751DE-2A40-4FCB-AD72-50A707502B7F}" type="pres">
      <dgm:prSet presAssocID="{BDD24593-D521-4CF4-8D53-0FE7EAC701A4}" presName="wedge3" presStyleLbl="node1" presStyleIdx="2" presStyleCnt="3"/>
      <dgm:spPr/>
      <dgm:t>
        <a:bodyPr/>
        <a:lstStyle/>
        <a:p>
          <a:endParaRPr lang="en-US"/>
        </a:p>
      </dgm:t>
    </dgm:pt>
    <dgm:pt modelId="{150A374F-B45A-47A6-B6FB-7C7585198CE2}" type="pres">
      <dgm:prSet presAssocID="{BDD24593-D521-4CF4-8D53-0FE7EAC701A4}" presName="dummy3a" presStyleCnt="0"/>
      <dgm:spPr/>
    </dgm:pt>
    <dgm:pt modelId="{4C419FC9-2371-4944-918E-DB80F2C17A08}" type="pres">
      <dgm:prSet presAssocID="{BDD24593-D521-4CF4-8D53-0FE7EAC701A4}" presName="dummy3b" presStyleCnt="0"/>
      <dgm:spPr/>
    </dgm:pt>
    <dgm:pt modelId="{DE7EB3B1-FED0-4200-A5EF-32164F365F27}" type="pres">
      <dgm:prSet presAssocID="{BDD24593-D521-4CF4-8D53-0FE7EAC701A4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168C0B-441B-4F3B-BB26-EBB77C2F6DE9}" type="pres">
      <dgm:prSet presAssocID="{DBC2D18C-77AD-4FC7-9286-1329DF50B70C}" presName="arrowWedge1" presStyleLbl="fgSibTrans2D1" presStyleIdx="0" presStyleCnt="3"/>
      <dgm:spPr/>
    </dgm:pt>
    <dgm:pt modelId="{4D0EA3BA-3E2A-41CF-B523-8555FE68A165}" type="pres">
      <dgm:prSet presAssocID="{E1D9848D-7963-4C6C-8156-DF3243CA0536}" presName="arrowWedge2" presStyleLbl="fgSibTrans2D1" presStyleIdx="1" presStyleCnt="3"/>
      <dgm:spPr/>
    </dgm:pt>
    <dgm:pt modelId="{F5453DC5-4AFB-4AEC-B039-9F12670B3A3C}" type="pres">
      <dgm:prSet presAssocID="{F2649C3C-8AD7-4E53-9596-BCD9E1096B74}" presName="arrowWedge3" presStyleLbl="fgSibTrans2D1" presStyleIdx="2" presStyleCnt="3"/>
      <dgm:spPr/>
    </dgm:pt>
  </dgm:ptLst>
  <dgm:cxnLst>
    <dgm:cxn modelId="{5DBB216D-089B-453E-8877-142AA8007A7D}" type="presOf" srcId="{31694745-348F-4FB2-A128-636BADF344EA}" destId="{1AB751DE-2A40-4FCB-AD72-50A707502B7F}" srcOrd="0" destOrd="0" presId="urn:microsoft.com/office/officeart/2005/8/layout/cycle8"/>
    <dgm:cxn modelId="{7097B974-2734-4EF9-A853-AEB9C6F2CCFF}" type="presOf" srcId="{DF5080BE-19F0-4B50-A732-56BA04363A1B}" destId="{BD6495B5-8E5B-4245-82B2-2C797E3A776C}" srcOrd="0" destOrd="0" presId="urn:microsoft.com/office/officeart/2005/8/layout/cycle8"/>
    <dgm:cxn modelId="{4255AED0-6F5E-4A61-84F3-9BF0EE57C1E7}" type="presOf" srcId="{31694745-348F-4FB2-A128-636BADF344EA}" destId="{DE7EB3B1-FED0-4200-A5EF-32164F365F27}" srcOrd="1" destOrd="0" presId="urn:microsoft.com/office/officeart/2005/8/layout/cycle8"/>
    <dgm:cxn modelId="{CAF70536-64EE-4A51-B78B-9EC2A70A86A0}" type="presOf" srcId="{04E3B0FD-E650-493D-8EFB-154825BEAECC}" destId="{866B3AB9-F225-47F4-8CE3-F4930FC88B85}" srcOrd="1" destOrd="0" presId="urn:microsoft.com/office/officeart/2005/8/layout/cycle8"/>
    <dgm:cxn modelId="{EB12CB28-0851-4DB2-9CC2-AF2006926786}" type="presOf" srcId="{BDD24593-D521-4CF4-8D53-0FE7EAC701A4}" destId="{F124A43A-0046-4D94-8923-6D952C5F05C4}" srcOrd="0" destOrd="0" presId="urn:microsoft.com/office/officeart/2005/8/layout/cycle8"/>
    <dgm:cxn modelId="{0E3C3C0F-9B45-4111-AF6E-2DB5F3F36E9A}" type="presOf" srcId="{04E3B0FD-E650-493D-8EFB-154825BEAECC}" destId="{8C0370D4-ACB2-4401-A22A-B41DDF1F9F6B}" srcOrd="0" destOrd="0" presId="urn:microsoft.com/office/officeart/2005/8/layout/cycle8"/>
    <dgm:cxn modelId="{D2DC8B49-626F-4A9C-9483-3F04409D11F4}" type="presOf" srcId="{DF5080BE-19F0-4B50-A732-56BA04363A1B}" destId="{E3ADBED3-7A0B-4AB7-ACE8-90C62159B218}" srcOrd="1" destOrd="0" presId="urn:microsoft.com/office/officeart/2005/8/layout/cycle8"/>
    <dgm:cxn modelId="{17DFDAE4-24A9-4309-9C44-1D9CC40BE4FA}" srcId="{BDD24593-D521-4CF4-8D53-0FE7EAC701A4}" destId="{04E3B0FD-E650-493D-8EFB-154825BEAECC}" srcOrd="0" destOrd="0" parTransId="{0AA7B3AD-3A17-4D3D-BFF2-31BB297799CC}" sibTransId="{DBC2D18C-77AD-4FC7-9286-1329DF50B70C}"/>
    <dgm:cxn modelId="{685FDB69-E333-4279-A174-94E497D69970}" srcId="{BDD24593-D521-4CF4-8D53-0FE7EAC701A4}" destId="{DF5080BE-19F0-4B50-A732-56BA04363A1B}" srcOrd="1" destOrd="0" parTransId="{444940A3-B44F-4746-BF03-4B067C5B2750}" sibTransId="{E1D9848D-7963-4C6C-8156-DF3243CA0536}"/>
    <dgm:cxn modelId="{B746DD49-6D51-4C6B-B782-D17EEAF4E7B3}" srcId="{BDD24593-D521-4CF4-8D53-0FE7EAC701A4}" destId="{31694745-348F-4FB2-A128-636BADF344EA}" srcOrd="2" destOrd="0" parTransId="{2E5FD24A-A03D-4CBE-9394-FBF24E553AE0}" sibTransId="{F2649C3C-8AD7-4E53-9596-BCD9E1096B74}"/>
    <dgm:cxn modelId="{85418FF3-2391-4FD4-B7B4-3C8C31D8F64F}" type="presParOf" srcId="{F124A43A-0046-4D94-8923-6D952C5F05C4}" destId="{8C0370D4-ACB2-4401-A22A-B41DDF1F9F6B}" srcOrd="0" destOrd="0" presId="urn:microsoft.com/office/officeart/2005/8/layout/cycle8"/>
    <dgm:cxn modelId="{7EEBAD53-206F-4737-852C-02E821A7542B}" type="presParOf" srcId="{F124A43A-0046-4D94-8923-6D952C5F05C4}" destId="{DAC0E6FB-8829-4127-9DCF-07421CE1EC1E}" srcOrd="1" destOrd="0" presId="urn:microsoft.com/office/officeart/2005/8/layout/cycle8"/>
    <dgm:cxn modelId="{BACFDD18-030A-4D3B-B431-0111D84F02E4}" type="presParOf" srcId="{F124A43A-0046-4D94-8923-6D952C5F05C4}" destId="{8A7A4B52-E9DC-48B0-A98C-0C3D4295D1EC}" srcOrd="2" destOrd="0" presId="urn:microsoft.com/office/officeart/2005/8/layout/cycle8"/>
    <dgm:cxn modelId="{FC211FB5-A42D-4CC0-9D49-B9C191F46E5F}" type="presParOf" srcId="{F124A43A-0046-4D94-8923-6D952C5F05C4}" destId="{866B3AB9-F225-47F4-8CE3-F4930FC88B85}" srcOrd="3" destOrd="0" presId="urn:microsoft.com/office/officeart/2005/8/layout/cycle8"/>
    <dgm:cxn modelId="{152499B9-C46E-4683-ADEB-3609B4694CD0}" type="presParOf" srcId="{F124A43A-0046-4D94-8923-6D952C5F05C4}" destId="{BD6495B5-8E5B-4245-82B2-2C797E3A776C}" srcOrd="4" destOrd="0" presId="urn:microsoft.com/office/officeart/2005/8/layout/cycle8"/>
    <dgm:cxn modelId="{19F0B3D7-2E7F-4FF6-AA1F-2E64E112E3C7}" type="presParOf" srcId="{F124A43A-0046-4D94-8923-6D952C5F05C4}" destId="{0F61163D-E613-4AA4-91F4-0B24F3D42B7C}" srcOrd="5" destOrd="0" presId="urn:microsoft.com/office/officeart/2005/8/layout/cycle8"/>
    <dgm:cxn modelId="{78AF5620-5F70-4DA2-869E-2960A0B632D6}" type="presParOf" srcId="{F124A43A-0046-4D94-8923-6D952C5F05C4}" destId="{5824889C-402B-4C41-BC00-98D6C634DE24}" srcOrd="6" destOrd="0" presId="urn:microsoft.com/office/officeart/2005/8/layout/cycle8"/>
    <dgm:cxn modelId="{5B58C3AE-567B-42FD-AE07-17DB38792976}" type="presParOf" srcId="{F124A43A-0046-4D94-8923-6D952C5F05C4}" destId="{E3ADBED3-7A0B-4AB7-ACE8-90C62159B218}" srcOrd="7" destOrd="0" presId="urn:microsoft.com/office/officeart/2005/8/layout/cycle8"/>
    <dgm:cxn modelId="{CB406315-1D55-4169-99E2-465947728899}" type="presParOf" srcId="{F124A43A-0046-4D94-8923-6D952C5F05C4}" destId="{1AB751DE-2A40-4FCB-AD72-50A707502B7F}" srcOrd="8" destOrd="0" presId="urn:microsoft.com/office/officeart/2005/8/layout/cycle8"/>
    <dgm:cxn modelId="{C44AC5F5-7FC9-48D9-A571-890B4F98616C}" type="presParOf" srcId="{F124A43A-0046-4D94-8923-6D952C5F05C4}" destId="{150A374F-B45A-47A6-B6FB-7C7585198CE2}" srcOrd="9" destOrd="0" presId="urn:microsoft.com/office/officeart/2005/8/layout/cycle8"/>
    <dgm:cxn modelId="{B2DD9B01-FD8D-4EBF-B3A3-C1449DF770BD}" type="presParOf" srcId="{F124A43A-0046-4D94-8923-6D952C5F05C4}" destId="{4C419FC9-2371-4944-918E-DB80F2C17A08}" srcOrd="10" destOrd="0" presId="urn:microsoft.com/office/officeart/2005/8/layout/cycle8"/>
    <dgm:cxn modelId="{EB656378-427B-4C32-8D7D-8C4AE910615B}" type="presParOf" srcId="{F124A43A-0046-4D94-8923-6D952C5F05C4}" destId="{DE7EB3B1-FED0-4200-A5EF-32164F365F27}" srcOrd="11" destOrd="0" presId="urn:microsoft.com/office/officeart/2005/8/layout/cycle8"/>
    <dgm:cxn modelId="{837CA3EF-28F7-4232-A544-1A786D193B4C}" type="presParOf" srcId="{F124A43A-0046-4D94-8923-6D952C5F05C4}" destId="{87168C0B-441B-4F3B-BB26-EBB77C2F6DE9}" srcOrd="12" destOrd="0" presId="urn:microsoft.com/office/officeart/2005/8/layout/cycle8"/>
    <dgm:cxn modelId="{DE106841-63E3-464F-8CC2-1BFBB32E0E35}" type="presParOf" srcId="{F124A43A-0046-4D94-8923-6D952C5F05C4}" destId="{4D0EA3BA-3E2A-41CF-B523-8555FE68A165}" srcOrd="13" destOrd="0" presId="urn:microsoft.com/office/officeart/2005/8/layout/cycle8"/>
    <dgm:cxn modelId="{A192B6A8-C798-4537-9F19-64D4A2FFA93C}" type="presParOf" srcId="{F124A43A-0046-4D94-8923-6D952C5F05C4}" destId="{F5453DC5-4AFB-4AEC-B039-9F12670B3A3C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10497C-2348-4EF1-89B6-B8D913964AB2}">
      <dsp:nvSpPr>
        <dsp:cNvPr id="0" name=""/>
        <dsp:cNvSpPr/>
      </dsp:nvSpPr>
      <dsp:spPr>
        <a:xfrm rot="16200000">
          <a:off x="-1867795" y="2772097"/>
          <a:ext cx="4226560" cy="392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5967" bIns="0" numCol="1" spcCol="1270" anchor="t" anchorCtr="0">
          <a:noAutofit/>
        </a:bodyPr>
        <a:lstStyle/>
        <a:p>
          <a:pPr lvl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Impact" panose="020B0806030902050204" pitchFamily="34" charset="0"/>
            </a:rPr>
            <a:t>Transferable Soft Skills</a:t>
          </a:r>
          <a:endParaRPr lang="en-US" sz="2600" kern="1200" dirty="0">
            <a:latin typeface="Impact" panose="020B0806030902050204" pitchFamily="34" charset="0"/>
          </a:endParaRPr>
        </a:p>
      </dsp:txBody>
      <dsp:txXfrm>
        <a:off x="-1867795" y="2772097"/>
        <a:ext cx="4226560" cy="392277"/>
      </dsp:txXfrm>
    </dsp:sp>
    <dsp:sp modelId="{CE5B114D-D609-4449-A8D3-4335CB439766}">
      <dsp:nvSpPr>
        <dsp:cNvPr id="0" name=""/>
        <dsp:cNvSpPr/>
      </dsp:nvSpPr>
      <dsp:spPr>
        <a:xfrm>
          <a:off x="441623" y="854956"/>
          <a:ext cx="1953958" cy="422656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345967" rIns="128016" bIns="128016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Communication,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smtClean="0"/>
            <a:t>Negotiation,</a:t>
          </a: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smtClean="0"/>
            <a:t>Leadership, </a:t>
          </a: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smtClean="0"/>
            <a:t>Team Building,</a:t>
          </a: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smtClean="0"/>
            <a:t>Creativity,</a:t>
          </a: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smtClean="0"/>
            <a:t>Criticality, </a:t>
          </a: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smtClean="0"/>
            <a:t>Problem solving, </a:t>
          </a: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smtClean="0"/>
            <a:t>Emotional Intelligence, </a:t>
          </a: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smtClean="0"/>
            <a:t>Note Taking, </a:t>
          </a: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Professional Etiquette and Grooming.</a:t>
          </a:r>
          <a:endParaRPr lang="en-US" sz="1400" kern="1200" dirty="0"/>
        </a:p>
      </dsp:txBody>
      <dsp:txXfrm>
        <a:off x="441623" y="854956"/>
        <a:ext cx="1953958" cy="4226560"/>
      </dsp:txXfrm>
    </dsp:sp>
    <dsp:sp modelId="{5C1909C0-7DA9-426A-88D7-D77EE12071BA}">
      <dsp:nvSpPr>
        <dsp:cNvPr id="0" name=""/>
        <dsp:cNvSpPr/>
      </dsp:nvSpPr>
      <dsp:spPr>
        <a:xfrm>
          <a:off x="49345" y="337150"/>
          <a:ext cx="784555" cy="78455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EB08A7-B6A8-4376-87B4-C64EC64DAD89}">
      <dsp:nvSpPr>
        <dsp:cNvPr id="0" name=""/>
        <dsp:cNvSpPr/>
      </dsp:nvSpPr>
      <dsp:spPr>
        <a:xfrm rot="16200000">
          <a:off x="973740" y="2772097"/>
          <a:ext cx="4226560" cy="392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5967" bIns="0" numCol="1" spcCol="1270" anchor="t" anchorCtr="0">
          <a:noAutofit/>
        </a:bodyPr>
        <a:lstStyle/>
        <a:p>
          <a:pPr lvl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Impact" panose="020B0806030902050204" pitchFamily="34" charset="0"/>
            </a:rPr>
            <a:t>Transferable Tech Skills</a:t>
          </a:r>
          <a:endParaRPr lang="en-US" sz="2600" kern="1200" dirty="0"/>
        </a:p>
      </dsp:txBody>
      <dsp:txXfrm>
        <a:off x="973740" y="2772097"/>
        <a:ext cx="4226560" cy="392277"/>
      </dsp:txXfrm>
    </dsp:sp>
    <dsp:sp modelId="{BD2293B4-F5BB-409E-9921-FE988EB831B5}">
      <dsp:nvSpPr>
        <dsp:cNvPr id="0" name=""/>
        <dsp:cNvSpPr/>
      </dsp:nvSpPr>
      <dsp:spPr>
        <a:xfrm>
          <a:off x="3283159" y="854956"/>
          <a:ext cx="1953958" cy="4226560"/>
        </a:xfrm>
        <a:prstGeom prst="rect">
          <a:avLst/>
        </a:prstGeom>
        <a:solidFill>
          <a:schemeClr val="accent4">
            <a:hueOff val="4350797"/>
            <a:satOff val="-9429"/>
            <a:lumOff val="-402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345967" rIns="128016" bIns="128016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G-Suits, 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smtClean="0"/>
            <a:t>Effective uses of smart phone, </a:t>
          </a: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smtClean="0"/>
            <a:t>Effective uses of Social media (Facebook, LinkedIn, Instagram, YouTube), </a:t>
          </a: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smtClean="0"/>
            <a:t>Importance of Notes, </a:t>
          </a: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smtClean="0"/>
            <a:t>Online Meeting Places etiquettes, </a:t>
          </a: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smtClean="0"/>
            <a:t>Internet Browsing, </a:t>
          </a: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smtClean="0"/>
            <a:t>MS Office, </a:t>
          </a: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Editing, formatting &amp; Converting.</a:t>
          </a:r>
          <a:endParaRPr lang="en-US" sz="1400" kern="1200" dirty="0"/>
        </a:p>
      </dsp:txBody>
      <dsp:txXfrm>
        <a:off x="3283159" y="854956"/>
        <a:ext cx="1953958" cy="4226560"/>
      </dsp:txXfrm>
    </dsp:sp>
    <dsp:sp modelId="{D9A67052-71FE-43A4-9D52-84E6BCF9984C}">
      <dsp:nvSpPr>
        <dsp:cNvPr id="0" name=""/>
        <dsp:cNvSpPr/>
      </dsp:nvSpPr>
      <dsp:spPr>
        <a:xfrm>
          <a:off x="2890881" y="337150"/>
          <a:ext cx="784555" cy="784555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CC5E13-2FD3-4EB4-89FE-BCD2197A705D}">
      <dsp:nvSpPr>
        <dsp:cNvPr id="0" name=""/>
        <dsp:cNvSpPr/>
      </dsp:nvSpPr>
      <dsp:spPr>
        <a:xfrm rot="16200000">
          <a:off x="3815276" y="2772097"/>
          <a:ext cx="4226560" cy="392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5967" bIns="0" numCol="1" spcCol="1270" anchor="t" anchorCtr="0">
          <a:noAutofit/>
        </a:bodyPr>
        <a:lstStyle/>
        <a:p>
          <a:pPr lvl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Impact" panose="020B0806030902050204" pitchFamily="34" charset="0"/>
            </a:rPr>
            <a:t>Administrative Tools</a:t>
          </a:r>
          <a:endParaRPr lang="en-US" sz="2600" kern="1200" dirty="0">
            <a:latin typeface="Impact" panose="020B0806030902050204" pitchFamily="34" charset="0"/>
          </a:endParaRPr>
        </a:p>
      </dsp:txBody>
      <dsp:txXfrm>
        <a:off x="3815276" y="2772097"/>
        <a:ext cx="4226560" cy="392277"/>
      </dsp:txXfrm>
    </dsp:sp>
    <dsp:sp modelId="{A0CDADEA-F7EB-48D3-A741-6776EAFF1F98}">
      <dsp:nvSpPr>
        <dsp:cNvPr id="0" name=""/>
        <dsp:cNvSpPr/>
      </dsp:nvSpPr>
      <dsp:spPr>
        <a:xfrm>
          <a:off x="6124695" y="854956"/>
          <a:ext cx="1953958" cy="4226560"/>
        </a:xfrm>
        <a:prstGeom prst="rect">
          <a:avLst/>
        </a:prstGeom>
        <a:solidFill>
          <a:schemeClr val="accent4">
            <a:hueOff val="8701595"/>
            <a:satOff val="-18857"/>
            <a:lumOff val="-804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345967" rIns="128016" bIns="128016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Printers, 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smtClean="0"/>
            <a:t>FAX, </a:t>
          </a: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smtClean="0"/>
            <a:t>Handling telephone, </a:t>
          </a: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smtClean="0"/>
            <a:t>Official email, </a:t>
          </a: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smtClean="0"/>
            <a:t>SMS, </a:t>
          </a: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smtClean="0"/>
            <a:t>messaging through various messengers, </a:t>
          </a: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smtClean="0"/>
            <a:t>WhatsApp, </a:t>
          </a:r>
          <a:endParaRPr lang="en-US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official file management (Hard and Soft)</a:t>
          </a:r>
          <a:endParaRPr lang="en-US" sz="1400" kern="1200" dirty="0"/>
        </a:p>
      </dsp:txBody>
      <dsp:txXfrm>
        <a:off x="6124695" y="854956"/>
        <a:ext cx="1953958" cy="4226560"/>
      </dsp:txXfrm>
    </dsp:sp>
    <dsp:sp modelId="{4EC1FD19-C94A-4A22-A9EB-6E3EB2DB4FA0}">
      <dsp:nvSpPr>
        <dsp:cNvPr id="0" name=""/>
        <dsp:cNvSpPr/>
      </dsp:nvSpPr>
      <dsp:spPr>
        <a:xfrm>
          <a:off x="5732418" y="337150"/>
          <a:ext cx="784555" cy="78455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0370D4-ACB2-4401-A22A-B41DDF1F9F6B}">
      <dsp:nvSpPr>
        <dsp:cNvPr id="0" name=""/>
        <dsp:cNvSpPr/>
      </dsp:nvSpPr>
      <dsp:spPr>
        <a:xfrm>
          <a:off x="1319193" y="256420"/>
          <a:ext cx="3313742" cy="3313742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Tech Skills </a:t>
          </a:r>
          <a:endParaRPr lang="en-US" sz="2200" kern="1200" dirty="0"/>
        </a:p>
      </dsp:txBody>
      <dsp:txXfrm>
        <a:off x="3065614" y="958618"/>
        <a:ext cx="1183479" cy="986232"/>
      </dsp:txXfrm>
    </dsp:sp>
    <dsp:sp modelId="{BD6495B5-8E5B-4245-82B2-2C797E3A776C}">
      <dsp:nvSpPr>
        <dsp:cNvPr id="0" name=""/>
        <dsp:cNvSpPr/>
      </dsp:nvSpPr>
      <dsp:spPr>
        <a:xfrm>
          <a:off x="1250946" y="374768"/>
          <a:ext cx="3313742" cy="3313742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Administrative Skills </a:t>
          </a:r>
          <a:endParaRPr lang="en-US" sz="2200" kern="1200" dirty="0"/>
        </a:p>
      </dsp:txBody>
      <dsp:txXfrm>
        <a:off x="2039932" y="2524755"/>
        <a:ext cx="1775218" cy="867884"/>
      </dsp:txXfrm>
    </dsp:sp>
    <dsp:sp modelId="{1AB751DE-2A40-4FCB-AD72-50A707502B7F}">
      <dsp:nvSpPr>
        <dsp:cNvPr id="0" name=""/>
        <dsp:cNvSpPr/>
      </dsp:nvSpPr>
      <dsp:spPr>
        <a:xfrm>
          <a:off x="1182699" y="256420"/>
          <a:ext cx="3313742" cy="3313742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Soft Skills </a:t>
          </a:r>
          <a:endParaRPr lang="en-US" sz="2200" kern="1200" dirty="0"/>
        </a:p>
      </dsp:txBody>
      <dsp:txXfrm>
        <a:off x="1566540" y="958618"/>
        <a:ext cx="1183479" cy="986232"/>
      </dsp:txXfrm>
    </dsp:sp>
    <dsp:sp modelId="{87168C0B-441B-4F3B-BB26-EBB77C2F6DE9}">
      <dsp:nvSpPr>
        <dsp:cNvPr id="0" name=""/>
        <dsp:cNvSpPr/>
      </dsp:nvSpPr>
      <dsp:spPr>
        <a:xfrm>
          <a:off x="1114330" y="51284"/>
          <a:ext cx="3724014" cy="3724014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0EA3BA-3E2A-41CF-B523-8555FE68A165}">
      <dsp:nvSpPr>
        <dsp:cNvPr id="0" name=""/>
        <dsp:cNvSpPr/>
      </dsp:nvSpPr>
      <dsp:spPr>
        <a:xfrm>
          <a:off x="1045810" y="169422"/>
          <a:ext cx="3724014" cy="3724014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453DC5-4AFB-4AEC-B039-9F12670B3A3C}">
      <dsp:nvSpPr>
        <dsp:cNvPr id="0" name=""/>
        <dsp:cNvSpPr/>
      </dsp:nvSpPr>
      <dsp:spPr>
        <a:xfrm>
          <a:off x="977289" y="51284"/>
          <a:ext cx="3724014" cy="3724014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0FF25-6AA3-472D-9C02-84DE32FCECE6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37614-600B-4677-9526-DA67EE7E7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618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0FF25-6AA3-472D-9C02-84DE32FCECE6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37614-600B-4677-9526-DA67EE7E7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427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0FF25-6AA3-472D-9C02-84DE32FCECE6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37614-600B-4677-9526-DA67EE7E7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093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0FF25-6AA3-472D-9C02-84DE32FCECE6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37614-600B-4677-9526-DA67EE7E7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588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0FF25-6AA3-472D-9C02-84DE32FCECE6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37614-600B-4677-9526-DA67EE7E7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8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0FF25-6AA3-472D-9C02-84DE32FCECE6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37614-600B-4677-9526-DA67EE7E7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199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0FF25-6AA3-472D-9C02-84DE32FCECE6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37614-600B-4677-9526-DA67EE7E7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829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0FF25-6AA3-472D-9C02-84DE32FCECE6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37614-600B-4677-9526-DA67EE7E7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381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0FF25-6AA3-472D-9C02-84DE32FCECE6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37614-600B-4677-9526-DA67EE7E7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349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0FF25-6AA3-472D-9C02-84DE32FCECE6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37614-600B-4677-9526-DA67EE7E7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463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0FF25-6AA3-472D-9C02-84DE32FCECE6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37614-600B-4677-9526-DA67EE7E7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188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680FF25-6AA3-472D-9C02-84DE32FCECE6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35237614-600B-4677-9526-DA67EE7E7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546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7 Employability Skills that Make You An Attractive Candidate | Jobberma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73" b="84"/>
          <a:stretch/>
        </p:blipFill>
        <p:spPr bwMode="auto">
          <a:xfrm>
            <a:off x="-11576" y="0"/>
            <a:ext cx="12203576" cy="685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4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does employability mean</a:t>
            </a:r>
            <a:r>
              <a:rPr lang="en-US" b="1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4072" y="864108"/>
            <a:ext cx="7913761" cy="51206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Employability refers to your ability to gain initial employment, maintain. employment, and obtain new employment if required. In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simple terms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 employability is about being capable of getting and keeping fulfilling work. </a:t>
            </a:r>
            <a:endParaRPr 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Employability is having a set of skills, knowledge, understanding and personal attributes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.“</a:t>
            </a:r>
          </a:p>
          <a:p>
            <a:pPr marL="0" indent="0">
              <a:buNone/>
            </a:pPr>
            <a:endParaRPr 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According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to WIKIPEDIA Employability refers to the attributes of a person that make that person able to gain and maintain employment.</a:t>
            </a:r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460830" y="2835797"/>
            <a:ext cx="83453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379807" y="4201610"/>
            <a:ext cx="84263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0907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Brighter Futures - Employability Derbyshire CIC | Linked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58815"/>
            <a:ext cx="12192000" cy="615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29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are good employability skills?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7" y="864108"/>
            <a:ext cx="7728565" cy="512064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Employability skills include things like:</a:t>
            </a:r>
            <a:endParaRPr lang="en-US" sz="2800" dirty="0"/>
          </a:p>
          <a:p>
            <a:pPr lvl="0"/>
            <a:r>
              <a:rPr lang="en-US" sz="2400" dirty="0"/>
              <a:t>Good communication.</a:t>
            </a:r>
          </a:p>
          <a:p>
            <a:pPr lvl="0"/>
            <a:r>
              <a:rPr lang="en-US" sz="2400" dirty="0"/>
              <a:t>Motivation and initiative.</a:t>
            </a:r>
          </a:p>
          <a:p>
            <a:pPr lvl="0"/>
            <a:r>
              <a:rPr lang="en-US" sz="2400" dirty="0"/>
              <a:t>Leadership.</a:t>
            </a:r>
          </a:p>
          <a:p>
            <a:pPr lvl="0"/>
            <a:r>
              <a:rPr lang="en-US" sz="2400" dirty="0"/>
              <a:t>Reliability/dependability.</a:t>
            </a:r>
          </a:p>
          <a:p>
            <a:pPr lvl="0"/>
            <a:r>
              <a:rPr lang="en-US" sz="2400" dirty="0"/>
              <a:t>Following instructions.</a:t>
            </a:r>
          </a:p>
          <a:p>
            <a:pPr lvl="0"/>
            <a:r>
              <a:rPr lang="en-US" sz="2400" dirty="0"/>
              <a:t>Team work.</a:t>
            </a:r>
          </a:p>
          <a:p>
            <a:pPr lvl="0"/>
            <a:r>
              <a:rPr lang="en-US" sz="2400" dirty="0"/>
              <a:t>Patience.</a:t>
            </a:r>
          </a:p>
          <a:p>
            <a:r>
              <a:rPr lang="en-US" sz="2400" dirty="0"/>
              <a:t>Adaptability.</a:t>
            </a:r>
            <a:endParaRPr lang="en-US" sz="24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460830" y="763929"/>
            <a:ext cx="83453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449257" y="6077347"/>
            <a:ext cx="83453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8270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81641480"/>
              </p:ext>
            </p:extLst>
          </p:nvPr>
        </p:nvGraphicFramePr>
        <p:xfrm>
          <a:off x="533939" y="63211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9426102" y="2556620"/>
            <a:ext cx="253891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B0F0"/>
                </a:solidFill>
                <a:latin typeface="Impact" panose="020B0806030902050204" pitchFamily="34" charset="0"/>
                <a:ea typeface="Calibri" panose="020F0502020204030204" pitchFamily="34" charset="0"/>
              </a:rPr>
              <a:t>3 Basic </a:t>
            </a:r>
          </a:p>
          <a:p>
            <a:r>
              <a:rPr lang="en-US" sz="3200" dirty="0" smtClean="0">
                <a:solidFill>
                  <a:srgbClr val="00B0F0"/>
                </a:solidFill>
                <a:latin typeface="Impact" panose="020B0806030902050204" pitchFamily="34" charset="0"/>
                <a:ea typeface="Calibri" panose="020F0502020204030204" pitchFamily="34" charset="0"/>
              </a:rPr>
              <a:t>pillars </a:t>
            </a:r>
            <a:r>
              <a:rPr lang="en-US" sz="3200" dirty="0">
                <a:solidFill>
                  <a:srgbClr val="00B0F0"/>
                </a:solidFill>
                <a:latin typeface="Impact" panose="020B0806030902050204" pitchFamily="34" charset="0"/>
                <a:ea typeface="Calibri" panose="020F0502020204030204" pitchFamily="34" charset="0"/>
              </a:rPr>
              <a:t>of employability</a:t>
            </a:r>
            <a:endParaRPr lang="en-US" sz="3200" dirty="0">
              <a:solidFill>
                <a:srgbClr val="00B0F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03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are core employability skills?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1049308"/>
            <a:ext cx="7315200" cy="512064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600" dirty="0"/>
              <a:t>Employability skills are the core skills and traits needed in nearly every job. These are the general skills that make someone desirable to an organization. </a:t>
            </a:r>
            <a:endParaRPr lang="en-US" sz="3600" dirty="0" smtClean="0"/>
          </a:p>
          <a:p>
            <a:pPr marL="0" indent="0">
              <a:buNone/>
            </a:pPr>
            <a:endParaRPr lang="en-US" sz="3000" dirty="0"/>
          </a:p>
          <a:p>
            <a:pPr marL="0" indent="0">
              <a:buNone/>
            </a:pPr>
            <a:r>
              <a:rPr lang="en-US" sz="3600" dirty="0" smtClean="0"/>
              <a:t>Employability </a:t>
            </a:r>
            <a:r>
              <a:rPr lang="en-US" sz="3600" dirty="0"/>
              <a:t>skills include the soft skills that allow you to work well with others, apply knowledge to solve problems, and to fit into any work environment.</a:t>
            </a:r>
          </a:p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460830" y="763929"/>
            <a:ext cx="83453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449257" y="6077347"/>
            <a:ext cx="83453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8356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Skills for employability - Monash Colle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39838"/>
            <a:ext cx="12192000" cy="598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999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determines employability?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 smtClean="0"/>
              <a:t>For </a:t>
            </a:r>
            <a:r>
              <a:rPr lang="en-US" sz="3200" dirty="0"/>
              <a:t>the individual, employability depends on: the knowledge and skills they possess, and their attitudes; the way personal attributes are presented in the </a:t>
            </a:r>
            <a:r>
              <a:rPr lang="en-US" sz="3200" dirty="0" smtClean="0"/>
              <a:t>labor </a:t>
            </a:r>
            <a:r>
              <a:rPr lang="en-US" sz="3200" dirty="0"/>
              <a:t>market; the environmental and social context within which work is sought; and the economic context within which work is sought.</a:t>
            </a:r>
          </a:p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460830" y="763929"/>
            <a:ext cx="83453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449257" y="6077347"/>
            <a:ext cx="83453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6393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Employability Plan sheet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629" t="31181" r="19789" b="14821"/>
          <a:stretch/>
        </p:blipFill>
        <p:spPr>
          <a:xfrm>
            <a:off x="252919" y="762250"/>
            <a:ext cx="11587981" cy="53243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65003" y="879676"/>
            <a:ext cx="4051139" cy="3784921"/>
          </a:xfrm>
          <a:prstGeom prst="rect">
            <a:avLst/>
          </a:prstGeom>
          <a:solidFill>
            <a:srgbClr val="40BAD2"/>
          </a:solidFill>
          <a:ln>
            <a:solidFill>
              <a:srgbClr val="95C7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125679683"/>
              </p:ext>
            </p:extLst>
          </p:nvPr>
        </p:nvGraphicFramePr>
        <p:xfrm>
          <a:off x="2682754" y="799670"/>
          <a:ext cx="5815635" cy="3944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angle 8"/>
          <p:cNvSpPr/>
          <p:nvPr/>
        </p:nvSpPr>
        <p:spPr>
          <a:xfrm>
            <a:off x="252919" y="177475"/>
            <a:ext cx="42468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Impact" panose="020B0806030902050204" pitchFamily="34" charset="0"/>
              </a:rPr>
              <a:t>Employability Check List</a:t>
            </a:r>
            <a:endParaRPr lang="en-US" sz="32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67641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52</TotalTime>
  <Words>157</Words>
  <Application>Microsoft Office PowerPoint</Application>
  <PresentationFormat>Widescreen</PresentationFormat>
  <Paragraphs>58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Corbel</vt:lpstr>
      <vt:lpstr>Impact</vt:lpstr>
      <vt:lpstr>Wingdings 2</vt:lpstr>
      <vt:lpstr>Frame</vt:lpstr>
      <vt:lpstr>PowerPoint Presentation</vt:lpstr>
      <vt:lpstr>What does employability mean?</vt:lpstr>
      <vt:lpstr>PowerPoint Presentation</vt:lpstr>
      <vt:lpstr>What are good employability skills?</vt:lpstr>
      <vt:lpstr>PowerPoint Presentation</vt:lpstr>
      <vt:lpstr>What are core employability skills? </vt:lpstr>
      <vt:lpstr>PowerPoint Presentation</vt:lpstr>
      <vt:lpstr>What determines employability? </vt:lpstr>
      <vt:lpstr>Employability Plan sheet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6</cp:revision>
  <dcterms:created xsi:type="dcterms:W3CDTF">2020-09-29T11:31:39Z</dcterms:created>
  <dcterms:modified xsi:type="dcterms:W3CDTF">2020-09-29T12:24:33Z</dcterms:modified>
</cp:coreProperties>
</file>