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1" r:id="rId5"/>
    <p:sldId id="258" r:id="rId6"/>
    <p:sldId id="263" r:id="rId7"/>
    <p:sldId id="259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C6EFDB6-4BED-41C0-8ABC-C8BFA90BC379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751D9C0-B568-48ED-B6FB-8654421305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William </a:t>
            </a:r>
            <a:br>
              <a:rPr lang="en-US" dirty="0" smtClean="0"/>
            </a:br>
            <a:r>
              <a:rPr lang="en-US" dirty="0" smtClean="0"/>
              <a:t>Shakespeare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Life &amp; Works</a:t>
            </a:r>
            <a:endParaRPr lang="en-US" sz="4000" dirty="0"/>
          </a:p>
        </p:txBody>
      </p:sp>
      <p:pic>
        <p:nvPicPr>
          <p:cNvPr id="1026" name="Picture 2" descr="F:\Images\Course Images\William_Shakespeare_16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914400"/>
            <a:ext cx="3252798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Parents</a:t>
            </a:r>
            <a:endParaRPr lang="en-US" dirty="0"/>
          </a:p>
        </p:txBody>
      </p:sp>
      <p:pic>
        <p:nvPicPr>
          <p:cNvPr id="4098" name="Picture 2" descr="F:\Images\Course Images\John Shakespea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4106120" cy="4426684"/>
          </a:xfrm>
          <a:prstGeom prst="rect">
            <a:avLst/>
          </a:prstGeom>
          <a:noFill/>
        </p:spPr>
      </p:pic>
      <p:pic>
        <p:nvPicPr>
          <p:cNvPr id="4099" name="Picture 3" descr="F:\Images\Course Images\mar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524000"/>
            <a:ext cx="3312887" cy="4348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was born </a:t>
            </a:r>
            <a:r>
              <a:rPr lang="en-US" dirty="0" smtClean="0"/>
              <a:t>in Stratford-upon-Avon, </a:t>
            </a:r>
            <a:r>
              <a:rPr lang="en-US" dirty="0" smtClean="0"/>
              <a:t>on </a:t>
            </a:r>
            <a:r>
              <a:rPr lang="en-US" dirty="0" smtClean="0"/>
              <a:t>April 23, </a:t>
            </a:r>
            <a:r>
              <a:rPr lang="en-US" dirty="0" smtClean="0"/>
              <a:t>1564 </a:t>
            </a:r>
          </a:p>
          <a:p>
            <a:r>
              <a:rPr lang="en-US" dirty="0" smtClean="0"/>
              <a:t>Holy </a:t>
            </a:r>
            <a:r>
              <a:rPr lang="en-US" dirty="0" smtClean="0"/>
              <a:t>Trinity Church </a:t>
            </a:r>
            <a:r>
              <a:rPr lang="en-US" dirty="0" smtClean="0"/>
              <a:t>records indicate </a:t>
            </a:r>
            <a:r>
              <a:rPr lang="en-US" dirty="0" smtClean="0"/>
              <a:t>that he was baptized there on April 26, </a:t>
            </a:r>
            <a:r>
              <a:rPr lang="en-US" dirty="0" smtClean="0"/>
              <a:t>1564</a:t>
            </a:r>
          </a:p>
          <a:p>
            <a:r>
              <a:rPr lang="en-US" dirty="0" smtClean="0"/>
              <a:t>was </a:t>
            </a:r>
            <a:r>
              <a:rPr lang="en-US" dirty="0" smtClean="0"/>
              <a:t>born of John Shakespeare, a glover and leather merchant, and Mary </a:t>
            </a:r>
            <a:r>
              <a:rPr lang="en-US" dirty="0" smtClean="0"/>
              <a:t>Arden</a:t>
            </a:r>
          </a:p>
          <a:p>
            <a:r>
              <a:rPr lang="en-US" dirty="0" smtClean="0"/>
              <a:t>attended the grammar school in </a:t>
            </a:r>
            <a:r>
              <a:rPr lang="en-US" dirty="0" smtClean="0"/>
              <a:t>Stratford</a:t>
            </a:r>
          </a:p>
          <a:p>
            <a:r>
              <a:rPr lang="en-US" dirty="0" smtClean="0"/>
              <a:t>married Anne </a:t>
            </a:r>
            <a:r>
              <a:rPr lang="en-US" dirty="0" smtClean="0"/>
              <a:t>Hathaway on November 28, </a:t>
            </a:r>
            <a:r>
              <a:rPr lang="en-US" dirty="0" smtClean="0"/>
              <a:t>1582, </a:t>
            </a:r>
            <a:r>
              <a:rPr lang="en-US" dirty="0" smtClean="0"/>
              <a:t>William was 18 at the time, and Anne was 26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 Hathaway</a:t>
            </a:r>
            <a:endParaRPr lang="en-US" dirty="0"/>
          </a:p>
        </p:txBody>
      </p:sp>
      <p:pic>
        <p:nvPicPr>
          <p:cNvPr id="3074" name="Picture 2" descr="F:\Images\Course Images\anne-whatele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371600"/>
            <a:ext cx="3781425" cy="5325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arrived in London around 1588 and began to establish himself as an actor and </a:t>
            </a:r>
            <a:r>
              <a:rPr lang="en-US" dirty="0" smtClean="0"/>
              <a:t>playwright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critical attack of Robert </a:t>
            </a:r>
            <a:r>
              <a:rPr lang="en-US" dirty="0" smtClean="0"/>
              <a:t>Greene</a:t>
            </a:r>
            <a:r>
              <a:rPr lang="en-US" dirty="0" smtClean="0"/>
              <a:t> in </a:t>
            </a:r>
            <a:r>
              <a:rPr lang="en-US" dirty="0" smtClean="0"/>
              <a:t>1592: </a:t>
            </a:r>
            <a:r>
              <a:rPr lang="en-US" dirty="0" smtClean="0"/>
              <a:t>"...an upstart crow, beautified with our </a:t>
            </a:r>
            <a:r>
              <a:rPr lang="en-US" dirty="0" smtClean="0"/>
              <a:t>feathers”</a:t>
            </a:r>
          </a:p>
          <a:p>
            <a:r>
              <a:rPr lang="en-US" dirty="0" smtClean="0"/>
              <a:t>His company was the most successful in London in his day. He had plays published and sold in octavo editions, or "penny-copies" to the more literate of his audiences.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Globe</a:t>
            </a:r>
            <a:endParaRPr lang="en-US" dirty="0"/>
          </a:p>
        </p:txBody>
      </p:sp>
      <p:pic>
        <p:nvPicPr>
          <p:cNvPr id="5122" name="Picture 2" descr="F:\Images\Course Images\Glo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752600"/>
            <a:ext cx="6172199" cy="43469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purchased </a:t>
            </a:r>
            <a:r>
              <a:rPr lang="en-US" dirty="0" smtClean="0"/>
              <a:t>New House and </a:t>
            </a:r>
            <a:r>
              <a:rPr lang="en-US" dirty="0" smtClean="0"/>
              <a:t>retired </a:t>
            </a:r>
            <a:r>
              <a:rPr lang="en-US" dirty="0" smtClean="0"/>
              <a:t>in comfort to Stratford in </a:t>
            </a:r>
            <a:r>
              <a:rPr lang="en-US" dirty="0" smtClean="0"/>
              <a:t>1611</a:t>
            </a:r>
          </a:p>
          <a:p>
            <a:r>
              <a:rPr lang="en-US" dirty="0" smtClean="0"/>
              <a:t>allegedly died on his birthday, April 23, 1616</a:t>
            </a:r>
            <a:endParaRPr lang="en-US" dirty="0"/>
          </a:p>
        </p:txBody>
      </p:sp>
      <p:pic>
        <p:nvPicPr>
          <p:cNvPr id="2050" name="Picture 2" descr="F:\Images\Course Images\New H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657600"/>
            <a:ext cx="4292600" cy="2864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Epitaph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Good friend, for Jesus' sake </a:t>
            </a:r>
            <a:r>
              <a:rPr lang="en-US" i="1" dirty="0" err="1" smtClean="0"/>
              <a:t>forbeare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To </a:t>
            </a:r>
            <a:r>
              <a:rPr lang="en-US" i="1" dirty="0" smtClean="0"/>
              <a:t>dig the dust enclosed </a:t>
            </a:r>
            <a:r>
              <a:rPr lang="en-US" i="1" dirty="0" smtClean="0"/>
              <a:t>here.</a:t>
            </a:r>
          </a:p>
          <a:p>
            <a:pPr>
              <a:buNone/>
            </a:pPr>
            <a:r>
              <a:rPr lang="en-US" i="1" dirty="0" smtClean="0"/>
              <a:t>Blessed </a:t>
            </a:r>
            <a:r>
              <a:rPr lang="en-US" i="1" dirty="0" smtClean="0"/>
              <a:t>be the man that spares these </a:t>
            </a:r>
            <a:r>
              <a:rPr lang="en-US" i="1" dirty="0" smtClean="0"/>
              <a:t>stones,</a:t>
            </a:r>
          </a:p>
          <a:p>
            <a:pPr>
              <a:buNone/>
            </a:pPr>
            <a:r>
              <a:rPr lang="en-US" i="1" dirty="0" smtClean="0"/>
              <a:t>And </a:t>
            </a:r>
            <a:r>
              <a:rPr lang="en-US" i="1" dirty="0" smtClean="0"/>
              <a:t>cursed be he that moves my bones.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Works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47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371600"/>
                <a:gridCol w="5638800"/>
              </a:tblGrid>
              <a:tr h="1273175">
                <a:tc row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Plays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Tragedies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Antony and Cleopatra,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Coriolanus,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Cymbeline,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Hamlet,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Julius Caesar,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King Lear,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Macbeth,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Othello,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Romeo and Juliet,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err="1" smtClean="0"/>
                        <a:t>Timon</a:t>
                      </a:r>
                      <a:r>
                        <a:rPr lang="en-US" i="1" dirty="0" smtClean="0"/>
                        <a:t> of Athens,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Titus Andronicus,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Troilus and Cressida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Comedies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All's Well That Ends Well,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As You Like It,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The Comedy of Errors,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Love's </a:t>
                      </a:r>
                      <a:r>
                        <a:rPr lang="en-US" i="1" dirty="0" err="1" smtClean="0"/>
                        <a:t>Labour's</a:t>
                      </a:r>
                      <a:r>
                        <a:rPr lang="en-US" i="1" dirty="0" smtClean="0"/>
                        <a:t> Lost,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Measure for Measure,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The Merchant of Venice,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The Merry Wives of Windsor,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A Midsummer Night's Dream,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Much Ado About Nothing,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Pericles, Prince of </a:t>
                      </a:r>
                      <a:r>
                        <a:rPr lang="en-US" i="1" dirty="0" err="1" smtClean="0"/>
                        <a:t>Tyre</a:t>
                      </a:r>
                      <a:r>
                        <a:rPr lang="en-US" i="1" dirty="0" smtClean="0"/>
                        <a:t>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The Taming of the Shrew,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The Tempest,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Twelfth Night,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The Two Gentlemen of Verona,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The Two Noble Kinsmen,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The Winter's Tale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Poems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Sonnets,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i="1" dirty="0" smtClean="0"/>
                        <a:t>Venus and Adonis, The Rape of </a:t>
                      </a:r>
                      <a:r>
                        <a:rPr lang="en-US" i="1" dirty="0" err="1" smtClean="0"/>
                        <a:t>Lucrece</a:t>
                      </a:r>
                      <a:r>
                        <a:rPr lang="en-US" i="1" dirty="0" smtClean="0"/>
                        <a:t>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The Phoenix and the Turtle,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The Passionate Pilgrim,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1" dirty="0" smtClean="0"/>
                        <a:t>A Lover's Complaint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75</TotalTime>
  <Words>341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William  Shakespeare</vt:lpstr>
      <vt:lpstr>Parents</vt:lpstr>
      <vt:lpstr>Life</vt:lpstr>
      <vt:lpstr>Anne Hathaway</vt:lpstr>
      <vt:lpstr>Life</vt:lpstr>
      <vt:lpstr>The Globe</vt:lpstr>
      <vt:lpstr>Life</vt:lpstr>
      <vt:lpstr>Epitaph</vt:lpstr>
      <vt:lpstr>Works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William  Shakespeare</dc:title>
  <dc:creator>DIU</dc:creator>
  <cp:lastModifiedBy>DIU</cp:lastModifiedBy>
  <cp:revision>12</cp:revision>
  <dcterms:created xsi:type="dcterms:W3CDTF">2014-05-07T10:39:47Z</dcterms:created>
  <dcterms:modified xsi:type="dcterms:W3CDTF">2014-05-07T11:55:35Z</dcterms:modified>
</cp:coreProperties>
</file>