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63" r:id="rId6"/>
    <p:sldId id="259" r:id="rId7"/>
    <p:sldId id="265" r:id="rId8"/>
    <p:sldId id="266" r:id="rId9"/>
    <p:sldId id="267" r:id="rId10"/>
    <p:sldId id="269" r:id="rId11"/>
    <p:sldId id="270" r:id="rId12"/>
    <p:sldId id="268" r:id="rId13"/>
    <p:sldId id="271"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86" d="100"/>
          <a:sy n="86" d="100"/>
        </p:scale>
        <p:origin x="10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67F6F-93A8-402B-8164-D26EF5D18233}" type="doc">
      <dgm:prSet loTypeId="urn:microsoft.com/office/officeart/2005/8/layout/cycle8" loCatId="cycle" qsTypeId="urn:microsoft.com/office/officeart/2005/8/quickstyle/3d1" qsCatId="3D" csTypeId="urn:microsoft.com/office/officeart/2005/8/colors/colorful1" csCatId="colorful" phldr="1"/>
      <dgm:spPr/>
    </dgm:pt>
    <dgm:pt modelId="{0925DC9D-1873-48D1-A1D8-7ACD78C23FC5}">
      <dgm:prSet phldrT="[Text]" custT="1"/>
      <dgm:spPr/>
      <dgm:t>
        <a:bodyPr/>
        <a:lstStyle/>
        <a:p>
          <a:pPr algn="ctr"/>
          <a:r>
            <a:rPr lang="en-US" sz="2000" b="0" i="0" dirty="0">
              <a:solidFill>
                <a:schemeClr val="tx1"/>
              </a:solidFill>
              <a:latin typeface="Impact" panose="020B0806030902050204" pitchFamily="34" charset="0"/>
            </a:rPr>
            <a:t>Paid Work</a:t>
          </a:r>
          <a:endParaRPr lang="en-US" sz="2000" b="0" dirty="0">
            <a:solidFill>
              <a:schemeClr val="tx1"/>
            </a:solidFill>
            <a:latin typeface="Impact" panose="020B0806030902050204" pitchFamily="34" charset="0"/>
          </a:endParaRPr>
        </a:p>
      </dgm:t>
    </dgm:pt>
    <dgm:pt modelId="{3F19E29A-8FF4-4248-95D3-D928BCD9C471}" type="parTrans" cxnId="{C1CDC3F8-757F-42FF-8383-6ABC26CCD802}">
      <dgm:prSet/>
      <dgm:spPr/>
      <dgm:t>
        <a:bodyPr/>
        <a:lstStyle/>
        <a:p>
          <a:pPr algn="ctr"/>
          <a:endParaRPr lang="en-US" sz="2000" b="0">
            <a:solidFill>
              <a:schemeClr val="tx1"/>
            </a:solidFill>
            <a:latin typeface="Impact" panose="020B0806030902050204" pitchFamily="34" charset="0"/>
          </a:endParaRPr>
        </a:p>
      </dgm:t>
    </dgm:pt>
    <dgm:pt modelId="{C7969D1A-1606-40D1-96CF-16FAEC9C1E89}" type="sibTrans" cxnId="{C1CDC3F8-757F-42FF-8383-6ABC26CCD802}">
      <dgm:prSet/>
      <dgm:spPr/>
      <dgm:t>
        <a:bodyPr/>
        <a:lstStyle/>
        <a:p>
          <a:pPr algn="ctr"/>
          <a:endParaRPr lang="en-US" sz="2000" b="0">
            <a:solidFill>
              <a:schemeClr val="tx1"/>
            </a:solidFill>
            <a:latin typeface="Impact" panose="020B0806030902050204" pitchFamily="34" charset="0"/>
          </a:endParaRPr>
        </a:p>
      </dgm:t>
    </dgm:pt>
    <dgm:pt modelId="{DB814A0F-4E51-4D66-8881-27A338A632CA}">
      <dgm:prSet phldrT="[Text]" custT="1"/>
      <dgm:spPr/>
      <dgm:t>
        <a:bodyPr/>
        <a:lstStyle/>
        <a:p>
          <a:pPr algn="ctr"/>
          <a:r>
            <a:rPr lang="en-US" sz="2000" b="0" i="0" dirty="0">
              <a:solidFill>
                <a:schemeClr val="tx1"/>
              </a:solidFill>
              <a:latin typeface="Impact" panose="020B0806030902050204" pitchFamily="34" charset="0"/>
            </a:rPr>
            <a:t>unpaid work and volunteering</a:t>
          </a:r>
          <a:endParaRPr lang="en-US" sz="2000" b="0" dirty="0">
            <a:solidFill>
              <a:schemeClr val="tx1"/>
            </a:solidFill>
            <a:latin typeface="Impact" panose="020B0806030902050204" pitchFamily="34" charset="0"/>
          </a:endParaRPr>
        </a:p>
      </dgm:t>
    </dgm:pt>
    <dgm:pt modelId="{D9674A55-20BF-4506-ABCE-AB9191A13D02}" type="parTrans" cxnId="{E84B59D5-C49E-4C19-99EF-959210A6C0C4}">
      <dgm:prSet/>
      <dgm:spPr/>
      <dgm:t>
        <a:bodyPr/>
        <a:lstStyle/>
        <a:p>
          <a:pPr algn="ctr"/>
          <a:endParaRPr lang="en-US" sz="2000" b="0">
            <a:solidFill>
              <a:schemeClr val="tx1"/>
            </a:solidFill>
            <a:latin typeface="Impact" panose="020B0806030902050204" pitchFamily="34" charset="0"/>
          </a:endParaRPr>
        </a:p>
      </dgm:t>
    </dgm:pt>
    <dgm:pt modelId="{5C9977FB-FF1E-4F4F-988A-716D3FDC45B0}" type="sibTrans" cxnId="{E84B59D5-C49E-4C19-99EF-959210A6C0C4}">
      <dgm:prSet/>
      <dgm:spPr/>
      <dgm:t>
        <a:bodyPr/>
        <a:lstStyle/>
        <a:p>
          <a:pPr algn="ctr"/>
          <a:endParaRPr lang="en-US" sz="2000" b="0">
            <a:solidFill>
              <a:schemeClr val="tx1"/>
            </a:solidFill>
            <a:latin typeface="Impact" panose="020B0806030902050204" pitchFamily="34" charset="0"/>
          </a:endParaRPr>
        </a:p>
      </dgm:t>
    </dgm:pt>
    <dgm:pt modelId="{427116FA-3D4D-4F04-A8FF-276E8BBCE9FB}">
      <dgm:prSet phldrT="[Text]" custT="1"/>
      <dgm:spPr/>
      <dgm:t>
        <a:bodyPr/>
        <a:lstStyle/>
        <a:p>
          <a:pPr algn="ctr"/>
          <a:r>
            <a:rPr lang="en-US" sz="2000" b="0" i="0" dirty="0">
              <a:solidFill>
                <a:schemeClr val="tx1"/>
              </a:solidFill>
              <a:latin typeface="Impact" panose="020B0806030902050204" pitchFamily="34" charset="0"/>
            </a:rPr>
            <a:t>sport and other hobbies</a:t>
          </a:r>
          <a:endParaRPr lang="en-US" sz="2000" b="0" dirty="0">
            <a:solidFill>
              <a:schemeClr val="tx1"/>
            </a:solidFill>
            <a:latin typeface="Impact" panose="020B0806030902050204" pitchFamily="34" charset="0"/>
          </a:endParaRPr>
        </a:p>
      </dgm:t>
    </dgm:pt>
    <dgm:pt modelId="{6DE918BC-D1A8-4A9A-AE7C-47FE98966E43}" type="parTrans" cxnId="{190284BC-1B47-4C3C-A535-4AF9526F4584}">
      <dgm:prSet/>
      <dgm:spPr/>
      <dgm:t>
        <a:bodyPr/>
        <a:lstStyle/>
        <a:p>
          <a:pPr algn="ctr"/>
          <a:endParaRPr lang="en-US" sz="2000" b="0">
            <a:solidFill>
              <a:schemeClr val="tx1"/>
            </a:solidFill>
            <a:latin typeface="Impact" panose="020B0806030902050204" pitchFamily="34" charset="0"/>
          </a:endParaRPr>
        </a:p>
      </dgm:t>
    </dgm:pt>
    <dgm:pt modelId="{ED185950-D7EC-4DA3-B0C8-5C8D0BE422A5}" type="sibTrans" cxnId="{190284BC-1B47-4C3C-A535-4AF9526F4584}">
      <dgm:prSet/>
      <dgm:spPr/>
      <dgm:t>
        <a:bodyPr/>
        <a:lstStyle/>
        <a:p>
          <a:pPr algn="ctr"/>
          <a:endParaRPr lang="en-US" sz="2000" b="0">
            <a:solidFill>
              <a:schemeClr val="tx1"/>
            </a:solidFill>
            <a:latin typeface="Impact" panose="020B0806030902050204" pitchFamily="34" charset="0"/>
          </a:endParaRPr>
        </a:p>
      </dgm:t>
    </dgm:pt>
    <dgm:pt modelId="{D8E02783-FADB-479D-9DFF-6CF6A72FDD3B}">
      <dgm:prSet custT="1"/>
      <dgm:spPr/>
      <dgm:t>
        <a:bodyPr/>
        <a:lstStyle/>
        <a:p>
          <a:pPr algn="ctr"/>
          <a:r>
            <a:rPr lang="en-US" sz="2000" b="0" i="0" dirty="0">
              <a:solidFill>
                <a:schemeClr val="tx1"/>
              </a:solidFill>
              <a:latin typeface="Impact" panose="020B0806030902050204" pitchFamily="34" charset="0"/>
            </a:rPr>
            <a:t>Community service or other group activities</a:t>
          </a:r>
          <a:endParaRPr lang="en-US" sz="2000" b="0" dirty="0">
            <a:solidFill>
              <a:schemeClr val="tx1"/>
            </a:solidFill>
            <a:latin typeface="Impact" panose="020B0806030902050204" pitchFamily="34" charset="0"/>
          </a:endParaRPr>
        </a:p>
      </dgm:t>
    </dgm:pt>
    <dgm:pt modelId="{6B7197D3-BE63-4778-8BF9-EA00561773BD}" type="parTrans" cxnId="{849FB1D8-7CE9-4FA8-857E-867965FCBBA6}">
      <dgm:prSet/>
      <dgm:spPr/>
      <dgm:t>
        <a:bodyPr/>
        <a:lstStyle/>
        <a:p>
          <a:pPr algn="ctr"/>
          <a:endParaRPr lang="en-US" sz="2000" b="0">
            <a:solidFill>
              <a:schemeClr val="tx1"/>
            </a:solidFill>
            <a:latin typeface="Impact" panose="020B0806030902050204" pitchFamily="34" charset="0"/>
          </a:endParaRPr>
        </a:p>
      </dgm:t>
    </dgm:pt>
    <dgm:pt modelId="{01F9FB7B-6A88-4038-B817-E7EC2DA341E2}" type="sibTrans" cxnId="{849FB1D8-7CE9-4FA8-857E-867965FCBBA6}">
      <dgm:prSet/>
      <dgm:spPr/>
      <dgm:t>
        <a:bodyPr/>
        <a:lstStyle/>
        <a:p>
          <a:pPr algn="ctr"/>
          <a:endParaRPr lang="en-US" sz="2000" b="0">
            <a:solidFill>
              <a:schemeClr val="tx1"/>
            </a:solidFill>
            <a:latin typeface="Impact" panose="020B0806030902050204" pitchFamily="34" charset="0"/>
          </a:endParaRPr>
        </a:p>
      </dgm:t>
    </dgm:pt>
    <dgm:pt modelId="{83CF03CD-5EC5-4708-AE64-7FFD8A67C05F}">
      <dgm:prSet custT="1"/>
      <dgm:spPr/>
      <dgm:t>
        <a:bodyPr/>
        <a:lstStyle/>
        <a:p>
          <a:r>
            <a:rPr lang="en-US" sz="2000" dirty="0">
              <a:solidFill>
                <a:schemeClr val="tx1"/>
              </a:solidFill>
              <a:latin typeface="Impact" panose="020B0806030902050204" pitchFamily="34" charset="0"/>
            </a:rPr>
            <a:t>Performing in Club Activities</a:t>
          </a:r>
        </a:p>
      </dgm:t>
    </dgm:pt>
    <dgm:pt modelId="{A0302458-4A1D-4278-9061-83FAECBBB695}" type="parTrans" cxnId="{5E7EF91E-57D6-49A5-9907-86E139E4E5F5}">
      <dgm:prSet/>
      <dgm:spPr/>
      <dgm:t>
        <a:bodyPr/>
        <a:lstStyle/>
        <a:p>
          <a:endParaRPr lang="en-US" sz="2000"/>
        </a:p>
      </dgm:t>
    </dgm:pt>
    <dgm:pt modelId="{380FAEE3-4659-4E60-ACBF-9E3B9E856B83}" type="sibTrans" cxnId="{5E7EF91E-57D6-49A5-9907-86E139E4E5F5}">
      <dgm:prSet/>
      <dgm:spPr/>
      <dgm:t>
        <a:bodyPr/>
        <a:lstStyle/>
        <a:p>
          <a:endParaRPr lang="en-US" sz="2000"/>
        </a:p>
      </dgm:t>
    </dgm:pt>
    <dgm:pt modelId="{8CBDD04A-27F9-44CD-810A-4E85F27F819D}">
      <dgm:prSet/>
      <dgm:spPr/>
      <dgm:t>
        <a:bodyPr/>
        <a:lstStyle/>
        <a:p>
          <a:r>
            <a:rPr lang="en-US" dirty="0">
              <a:solidFill>
                <a:schemeClr val="tx1"/>
              </a:solidFill>
              <a:latin typeface="Impact" panose="020B0806030902050204" pitchFamily="34" charset="0"/>
            </a:rPr>
            <a:t>Joining social youth organizations</a:t>
          </a:r>
        </a:p>
      </dgm:t>
    </dgm:pt>
    <dgm:pt modelId="{E7E0C546-C838-4F3E-B765-B1D9D6511189}" type="parTrans" cxnId="{FA50E4F0-5708-4ACC-8C56-CA7D15ABDF20}">
      <dgm:prSet/>
      <dgm:spPr/>
      <dgm:t>
        <a:bodyPr/>
        <a:lstStyle/>
        <a:p>
          <a:endParaRPr lang="en-US"/>
        </a:p>
      </dgm:t>
    </dgm:pt>
    <dgm:pt modelId="{BD5B0C1C-9D7A-42BD-9333-F59AFF19D470}" type="sibTrans" cxnId="{FA50E4F0-5708-4ACC-8C56-CA7D15ABDF20}">
      <dgm:prSet/>
      <dgm:spPr/>
      <dgm:t>
        <a:bodyPr/>
        <a:lstStyle/>
        <a:p>
          <a:endParaRPr lang="en-US"/>
        </a:p>
      </dgm:t>
    </dgm:pt>
    <dgm:pt modelId="{84030601-EC47-4D67-979E-5C19EFA9CEC6}" type="pres">
      <dgm:prSet presAssocID="{B8F67F6F-93A8-402B-8164-D26EF5D18233}" presName="compositeShape" presStyleCnt="0">
        <dgm:presLayoutVars>
          <dgm:chMax val="7"/>
          <dgm:dir/>
          <dgm:resizeHandles val="exact"/>
        </dgm:presLayoutVars>
      </dgm:prSet>
      <dgm:spPr/>
    </dgm:pt>
    <dgm:pt modelId="{1DE58ADE-5615-4AF0-B55F-40C85A654CC4}" type="pres">
      <dgm:prSet presAssocID="{B8F67F6F-93A8-402B-8164-D26EF5D18233}" presName="wedge1" presStyleLbl="node1" presStyleIdx="0" presStyleCnt="6"/>
      <dgm:spPr/>
    </dgm:pt>
    <dgm:pt modelId="{176D0814-A0B5-4687-A5BC-EB99DE22D24F}" type="pres">
      <dgm:prSet presAssocID="{B8F67F6F-93A8-402B-8164-D26EF5D18233}" presName="dummy1a" presStyleCnt="0"/>
      <dgm:spPr/>
    </dgm:pt>
    <dgm:pt modelId="{3F0C20FC-1C7B-48A9-B4BE-53BD86CE3AF7}" type="pres">
      <dgm:prSet presAssocID="{B8F67F6F-93A8-402B-8164-D26EF5D18233}" presName="dummy1b" presStyleCnt="0"/>
      <dgm:spPr/>
    </dgm:pt>
    <dgm:pt modelId="{C463105D-8928-4160-AE38-FA1EA7E6C22C}" type="pres">
      <dgm:prSet presAssocID="{B8F67F6F-93A8-402B-8164-D26EF5D18233}" presName="wedge1Tx" presStyleLbl="node1" presStyleIdx="0" presStyleCnt="6">
        <dgm:presLayoutVars>
          <dgm:chMax val="0"/>
          <dgm:chPref val="0"/>
          <dgm:bulletEnabled val="1"/>
        </dgm:presLayoutVars>
      </dgm:prSet>
      <dgm:spPr/>
    </dgm:pt>
    <dgm:pt modelId="{6EEC485D-4F40-443E-BF01-147BF675D8FB}" type="pres">
      <dgm:prSet presAssocID="{B8F67F6F-93A8-402B-8164-D26EF5D18233}" presName="wedge2" presStyleLbl="node1" presStyleIdx="1" presStyleCnt="6"/>
      <dgm:spPr/>
    </dgm:pt>
    <dgm:pt modelId="{0AB45BB4-26EE-4E4F-A5E1-21AAD51B0E65}" type="pres">
      <dgm:prSet presAssocID="{B8F67F6F-93A8-402B-8164-D26EF5D18233}" presName="dummy2a" presStyleCnt="0"/>
      <dgm:spPr/>
    </dgm:pt>
    <dgm:pt modelId="{E0074786-D354-4F37-9A1E-D0BFBC31CACC}" type="pres">
      <dgm:prSet presAssocID="{B8F67F6F-93A8-402B-8164-D26EF5D18233}" presName="dummy2b" presStyleCnt="0"/>
      <dgm:spPr/>
    </dgm:pt>
    <dgm:pt modelId="{5AFE2078-B56A-40B7-A5D1-5C841FF3B0E8}" type="pres">
      <dgm:prSet presAssocID="{B8F67F6F-93A8-402B-8164-D26EF5D18233}" presName="wedge2Tx" presStyleLbl="node1" presStyleIdx="1" presStyleCnt="6">
        <dgm:presLayoutVars>
          <dgm:chMax val="0"/>
          <dgm:chPref val="0"/>
          <dgm:bulletEnabled val="1"/>
        </dgm:presLayoutVars>
      </dgm:prSet>
      <dgm:spPr/>
    </dgm:pt>
    <dgm:pt modelId="{50DC96E6-4A57-434E-82EE-88D415B9317C}" type="pres">
      <dgm:prSet presAssocID="{B8F67F6F-93A8-402B-8164-D26EF5D18233}" presName="wedge3" presStyleLbl="node1" presStyleIdx="2" presStyleCnt="6"/>
      <dgm:spPr/>
    </dgm:pt>
    <dgm:pt modelId="{BDBAB6A1-F5B9-4452-BE3E-284F9ED8DEF2}" type="pres">
      <dgm:prSet presAssocID="{B8F67F6F-93A8-402B-8164-D26EF5D18233}" presName="dummy3a" presStyleCnt="0"/>
      <dgm:spPr/>
    </dgm:pt>
    <dgm:pt modelId="{823ACE34-D26E-4278-BBDD-5FA16BFF3CD5}" type="pres">
      <dgm:prSet presAssocID="{B8F67F6F-93A8-402B-8164-D26EF5D18233}" presName="dummy3b" presStyleCnt="0"/>
      <dgm:spPr/>
    </dgm:pt>
    <dgm:pt modelId="{6EFCAC71-5AED-4B17-A387-8B473E25614A}" type="pres">
      <dgm:prSet presAssocID="{B8F67F6F-93A8-402B-8164-D26EF5D18233}" presName="wedge3Tx" presStyleLbl="node1" presStyleIdx="2" presStyleCnt="6">
        <dgm:presLayoutVars>
          <dgm:chMax val="0"/>
          <dgm:chPref val="0"/>
          <dgm:bulletEnabled val="1"/>
        </dgm:presLayoutVars>
      </dgm:prSet>
      <dgm:spPr/>
    </dgm:pt>
    <dgm:pt modelId="{10BDF4E0-473D-493C-9D90-98938FF80C99}" type="pres">
      <dgm:prSet presAssocID="{B8F67F6F-93A8-402B-8164-D26EF5D18233}" presName="wedge4" presStyleLbl="node1" presStyleIdx="3" presStyleCnt="6"/>
      <dgm:spPr/>
    </dgm:pt>
    <dgm:pt modelId="{8A98DC83-5048-4173-A0BC-E433381E2113}" type="pres">
      <dgm:prSet presAssocID="{B8F67F6F-93A8-402B-8164-D26EF5D18233}" presName="dummy4a" presStyleCnt="0"/>
      <dgm:spPr/>
    </dgm:pt>
    <dgm:pt modelId="{6DB4AFA0-B78A-4608-A3B5-DFC74BC4BB98}" type="pres">
      <dgm:prSet presAssocID="{B8F67F6F-93A8-402B-8164-D26EF5D18233}" presName="dummy4b" presStyleCnt="0"/>
      <dgm:spPr/>
    </dgm:pt>
    <dgm:pt modelId="{354F1762-A1C1-4CBF-989F-53E6DD2F039E}" type="pres">
      <dgm:prSet presAssocID="{B8F67F6F-93A8-402B-8164-D26EF5D18233}" presName="wedge4Tx" presStyleLbl="node1" presStyleIdx="3" presStyleCnt="6">
        <dgm:presLayoutVars>
          <dgm:chMax val="0"/>
          <dgm:chPref val="0"/>
          <dgm:bulletEnabled val="1"/>
        </dgm:presLayoutVars>
      </dgm:prSet>
      <dgm:spPr/>
    </dgm:pt>
    <dgm:pt modelId="{C7A3979C-173A-49D2-9C95-59327D79C7F4}" type="pres">
      <dgm:prSet presAssocID="{B8F67F6F-93A8-402B-8164-D26EF5D18233}" presName="wedge5" presStyleLbl="node1" presStyleIdx="4" presStyleCnt="6"/>
      <dgm:spPr/>
    </dgm:pt>
    <dgm:pt modelId="{273BA7F8-8381-4564-871B-81C14D4B1D0A}" type="pres">
      <dgm:prSet presAssocID="{B8F67F6F-93A8-402B-8164-D26EF5D18233}" presName="dummy5a" presStyleCnt="0"/>
      <dgm:spPr/>
    </dgm:pt>
    <dgm:pt modelId="{F8C8111D-61FB-408C-9263-0B326F752345}" type="pres">
      <dgm:prSet presAssocID="{B8F67F6F-93A8-402B-8164-D26EF5D18233}" presName="dummy5b" presStyleCnt="0"/>
      <dgm:spPr/>
    </dgm:pt>
    <dgm:pt modelId="{EC4C8383-FDAF-465E-BCF3-BEDFA4E8C1FE}" type="pres">
      <dgm:prSet presAssocID="{B8F67F6F-93A8-402B-8164-D26EF5D18233}" presName="wedge5Tx" presStyleLbl="node1" presStyleIdx="4" presStyleCnt="6">
        <dgm:presLayoutVars>
          <dgm:chMax val="0"/>
          <dgm:chPref val="0"/>
          <dgm:bulletEnabled val="1"/>
        </dgm:presLayoutVars>
      </dgm:prSet>
      <dgm:spPr/>
    </dgm:pt>
    <dgm:pt modelId="{2B9D27DD-2A46-4F0A-9A5E-E5633544228A}" type="pres">
      <dgm:prSet presAssocID="{B8F67F6F-93A8-402B-8164-D26EF5D18233}" presName="wedge6" presStyleLbl="node1" presStyleIdx="5" presStyleCnt="6"/>
      <dgm:spPr/>
    </dgm:pt>
    <dgm:pt modelId="{D57BBB87-62CB-4F1B-98E9-4C690F26A711}" type="pres">
      <dgm:prSet presAssocID="{B8F67F6F-93A8-402B-8164-D26EF5D18233}" presName="dummy6a" presStyleCnt="0"/>
      <dgm:spPr/>
    </dgm:pt>
    <dgm:pt modelId="{DBC4DC4F-432C-4FC6-BA09-8F980A76D8FF}" type="pres">
      <dgm:prSet presAssocID="{B8F67F6F-93A8-402B-8164-D26EF5D18233}" presName="dummy6b" presStyleCnt="0"/>
      <dgm:spPr/>
    </dgm:pt>
    <dgm:pt modelId="{0BCFB732-15D8-45C5-89A7-1668455F88D1}" type="pres">
      <dgm:prSet presAssocID="{B8F67F6F-93A8-402B-8164-D26EF5D18233}" presName="wedge6Tx" presStyleLbl="node1" presStyleIdx="5" presStyleCnt="6">
        <dgm:presLayoutVars>
          <dgm:chMax val="0"/>
          <dgm:chPref val="0"/>
          <dgm:bulletEnabled val="1"/>
        </dgm:presLayoutVars>
      </dgm:prSet>
      <dgm:spPr/>
    </dgm:pt>
    <dgm:pt modelId="{80145E4A-67EA-47B8-B3BE-6A8AACC0B9BC}" type="pres">
      <dgm:prSet presAssocID="{C7969D1A-1606-40D1-96CF-16FAEC9C1E89}" presName="arrowWedge1" presStyleLbl="fgSibTrans2D1" presStyleIdx="0" presStyleCnt="6"/>
      <dgm:spPr/>
    </dgm:pt>
    <dgm:pt modelId="{5EE25ECB-8FDE-407E-AE20-C798E4099CA9}" type="pres">
      <dgm:prSet presAssocID="{5C9977FB-FF1E-4F4F-988A-716D3FDC45B0}" presName="arrowWedge2" presStyleLbl="fgSibTrans2D1" presStyleIdx="1" presStyleCnt="6"/>
      <dgm:spPr/>
    </dgm:pt>
    <dgm:pt modelId="{8268E4B4-8C82-49CB-A233-987A815D2AC5}" type="pres">
      <dgm:prSet presAssocID="{ED185950-D7EC-4DA3-B0C8-5C8D0BE422A5}" presName="arrowWedge3" presStyleLbl="fgSibTrans2D1" presStyleIdx="2" presStyleCnt="6"/>
      <dgm:spPr/>
    </dgm:pt>
    <dgm:pt modelId="{D0C1BAAE-8CAE-4677-9034-455368BFBB6C}" type="pres">
      <dgm:prSet presAssocID="{01F9FB7B-6A88-4038-B817-E7EC2DA341E2}" presName="arrowWedge4" presStyleLbl="fgSibTrans2D1" presStyleIdx="3" presStyleCnt="6"/>
      <dgm:spPr/>
    </dgm:pt>
    <dgm:pt modelId="{D6FD12DF-C64E-4FCC-8A65-0F42A69A28F0}" type="pres">
      <dgm:prSet presAssocID="{380FAEE3-4659-4E60-ACBF-9E3B9E856B83}" presName="arrowWedge5" presStyleLbl="fgSibTrans2D1" presStyleIdx="4" presStyleCnt="6"/>
      <dgm:spPr/>
    </dgm:pt>
    <dgm:pt modelId="{AA882C0B-7901-4E69-B976-20DDFA5DCFA6}" type="pres">
      <dgm:prSet presAssocID="{BD5B0C1C-9D7A-42BD-9333-F59AFF19D470}" presName="arrowWedge6" presStyleLbl="fgSibTrans2D1" presStyleIdx="5" presStyleCnt="6"/>
      <dgm:spPr/>
    </dgm:pt>
  </dgm:ptLst>
  <dgm:cxnLst>
    <dgm:cxn modelId="{D7DFD602-B727-4122-99C4-37BBF5BEC4D7}" type="presOf" srcId="{D8E02783-FADB-479D-9DFF-6CF6A72FDD3B}" destId="{354F1762-A1C1-4CBF-989F-53E6DD2F039E}" srcOrd="1" destOrd="0" presId="urn:microsoft.com/office/officeart/2005/8/layout/cycle8"/>
    <dgm:cxn modelId="{287D970A-A88B-4917-8E69-62B4AE48DB83}" type="presOf" srcId="{83CF03CD-5EC5-4708-AE64-7FFD8A67C05F}" destId="{EC4C8383-FDAF-465E-BCF3-BEDFA4E8C1FE}" srcOrd="1" destOrd="0" presId="urn:microsoft.com/office/officeart/2005/8/layout/cycle8"/>
    <dgm:cxn modelId="{5E7EF91E-57D6-49A5-9907-86E139E4E5F5}" srcId="{B8F67F6F-93A8-402B-8164-D26EF5D18233}" destId="{83CF03CD-5EC5-4708-AE64-7FFD8A67C05F}" srcOrd="4" destOrd="0" parTransId="{A0302458-4A1D-4278-9061-83FAECBBB695}" sibTransId="{380FAEE3-4659-4E60-ACBF-9E3B9E856B83}"/>
    <dgm:cxn modelId="{2445B937-5102-4510-9EBE-16903DF60585}" type="presOf" srcId="{DB814A0F-4E51-4D66-8881-27A338A632CA}" destId="{5AFE2078-B56A-40B7-A5D1-5C841FF3B0E8}" srcOrd="1" destOrd="0" presId="urn:microsoft.com/office/officeart/2005/8/layout/cycle8"/>
    <dgm:cxn modelId="{6C561641-8C49-4782-8B9D-6517A0D986C3}" type="presOf" srcId="{D8E02783-FADB-479D-9DFF-6CF6A72FDD3B}" destId="{10BDF4E0-473D-493C-9D90-98938FF80C99}" srcOrd="0" destOrd="0" presId="urn:microsoft.com/office/officeart/2005/8/layout/cycle8"/>
    <dgm:cxn modelId="{E2363387-035E-406B-987A-D29FA1018506}" type="presOf" srcId="{427116FA-3D4D-4F04-A8FF-276E8BBCE9FB}" destId="{50DC96E6-4A57-434E-82EE-88D415B9317C}" srcOrd="0" destOrd="0" presId="urn:microsoft.com/office/officeart/2005/8/layout/cycle8"/>
    <dgm:cxn modelId="{AF56DE89-1703-4789-B9F8-8DFCB9F41FF0}" type="presOf" srcId="{B8F67F6F-93A8-402B-8164-D26EF5D18233}" destId="{84030601-EC47-4D67-979E-5C19EFA9CEC6}" srcOrd="0" destOrd="0" presId="urn:microsoft.com/office/officeart/2005/8/layout/cycle8"/>
    <dgm:cxn modelId="{68A88294-E3C7-4550-AF7B-E0BAA008F535}" type="presOf" srcId="{8CBDD04A-27F9-44CD-810A-4E85F27F819D}" destId="{0BCFB732-15D8-45C5-89A7-1668455F88D1}" srcOrd="1" destOrd="0" presId="urn:microsoft.com/office/officeart/2005/8/layout/cycle8"/>
    <dgm:cxn modelId="{11F2DA97-DE1C-4162-BC95-59B7A2A98EC2}" type="presOf" srcId="{83CF03CD-5EC5-4708-AE64-7FFD8A67C05F}" destId="{C7A3979C-173A-49D2-9C95-59327D79C7F4}" srcOrd="0" destOrd="0" presId="urn:microsoft.com/office/officeart/2005/8/layout/cycle8"/>
    <dgm:cxn modelId="{248B5B9C-9F8F-4EA0-8CF8-F6AF69E23F24}" type="presOf" srcId="{427116FA-3D4D-4F04-A8FF-276E8BBCE9FB}" destId="{6EFCAC71-5AED-4B17-A387-8B473E25614A}" srcOrd="1" destOrd="0" presId="urn:microsoft.com/office/officeart/2005/8/layout/cycle8"/>
    <dgm:cxn modelId="{19A598B2-D1EC-465A-98D3-5ED812704D69}" type="presOf" srcId="{DB814A0F-4E51-4D66-8881-27A338A632CA}" destId="{6EEC485D-4F40-443E-BF01-147BF675D8FB}" srcOrd="0" destOrd="0" presId="urn:microsoft.com/office/officeart/2005/8/layout/cycle8"/>
    <dgm:cxn modelId="{190284BC-1B47-4C3C-A535-4AF9526F4584}" srcId="{B8F67F6F-93A8-402B-8164-D26EF5D18233}" destId="{427116FA-3D4D-4F04-A8FF-276E8BBCE9FB}" srcOrd="2" destOrd="0" parTransId="{6DE918BC-D1A8-4A9A-AE7C-47FE98966E43}" sibTransId="{ED185950-D7EC-4DA3-B0C8-5C8D0BE422A5}"/>
    <dgm:cxn modelId="{A724FCBD-0898-4552-85B1-E3F0E264FEBE}" type="presOf" srcId="{8CBDD04A-27F9-44CD-810A-4E85F27F819D}" destId="{2B9D27DD-2A46-4F0A-9A5E-E5633544228A}" srcOrd="0" destOrd="0" presId="urn:microsoft.com/office/officeart/2005/8/layout/cycle8"/>
    <dgm:cxn modelId="{9C4296C2-2165-4DC2-A424-747C26FF5C70}" type="presOf" srcId="{0925DC9D-1873-48D1-A1D8-7ACD78C23FC5}" destId="{C463105D-8928-4160-AE38-FA1EA7E6C22C}" srcOrd="1" destOrd="0" presId="urn:microsoft.com/office/officeart/2005/8/layout/cycle8"/>
    <dgm:cxn modelId="{E84B59D5-C49E-4C19-99EF-959210A6C0C4}" srcId="{B8F67F6F-93A8-402B-8164-D26EF5D18233}" destId="{DB814A0F-4E51-4D66-8881-27A338A632CA}" srcOrd="1" destOrd="0" parTransId="{D9674A55-20BF-4506-ABCE-AB9191A13D02}" sibTransId="{5C9977FB-FF1E-4F4F-988A-716D3FDC45B0}"/>
    <dgm:cxn modelId="{849FB1D8-7CE9-4FA8-857E-867965FCBBA6}" srcId="{B8F67F6F-93A8-402B-8164-D26EF5D18233}" destId="{D8E02783-FADB-479D-9DFF-6CF6A72FDD3B}" srcOrd="3" destOrd="0" parTransId="{6B7197D3-BE63-4778-8BF9-EA00561773BD}" sibTransId="{01F9FB7B-6A88-4038-B817-E7EC2DA341E2}"/>
    <dgm:cxn modelId="{8F9E0EDB-FCE7-4541-85F9-8808E63682A5}" type="presOf" srcId="{0925DC9D-1873-48D1-A1D8-7ACD78C23FC5}" destId="{1DE58ADE-5615-4AF0-B55F-40C85A654CC4}" srcOrd="0" destOrd="0" presId="urn:microsoft.com/office/officeart/2005/8/layout/cycle8"/>
    <dgm:cxn modelId="{FA50E4F0-5708-4ACC-8C56-CA7D15ABDF20}" srcId="{B8F67F6F-93A8-402B-8164-D26EF5D18233}" destId="{8CBDD04A-27F9-44CD-810A-4E85F27F819D}" srcOrd="5" destOrd="0" parTransId="{E7E0C546-C838-4F3E-B765-B1D9D6511189}" sibTransId="{BD5B0C1C-9D7A-42BD-9333-F59AFF19D470}"/>
    <dgm:cxn modelId="{C1CDC3F8-757F-42FF-8383-6ABC26CCD802}" srcId="{B8F67F6F-93A8-402B-8164-D26EF5D18233}" destId="{0925DC9D-1873-48D1-A1D8-7ACD78C23FC5}" srcOrd="0" destOrd="0" parTransId="{3F19E29A-8FF4-4248-95D3-D928BCD9C471}" sibTransId="{C7969D1A-1606-40D1-96CF-16FAEC9C1E89}"/>
    <dgm:cxn modelId="{7F0A2285-E5DA-48C7-8790-C3F23256AF06}" type="presParOf" srcId="{84030601-EC47-4D67-979E-5C19EFA9CEC6}" destId="{1DE58ADE-5615-4AF0-B55F-40C85A654CC4}" srcOrd="0" destOrd="0" presId="urn:microsoft.com/office/officeart/2005/8/layout/cycle8"/>
    <dgm:cxn modelId="{8A59549E-B75A-4136-8040-997754044C80}" type="presParOf" srcId="{84030601-EC47-4D67-979E-5C19EFA9CEC6}" destId="{176D0814-A0B5-4687-A5BC-EB99DE22D24F}" srcOrd="1" destOrd="0" presId="urn:microsoft.com/office/officeart/2005/8/layout/cycle8"/>
    <dgm:cxn modelId="{3C5B9E03-EDB1-4FE6-9E79-AE1285598D12}" type="presParOf" srcId="{84030601-EC47-4D67-979E-5C19EFA9CEC6}" destId="{3F0C20FC-1C7B-48A9-B4BE-53BD86CE3AF7}" srcOrd="2" destOrd="0" presId="urn:microsoft.com/office/officeart/2005/8/layout/cycle8"/>
    <dgm:cxn modelId="{2B1AE48B-C08B-41B7-9022-982F521D0D40}" type="presParOf" srcId="{84030601-EC47-4D67-979E-5C19EFA9CEC6}" destId="{C463105D-8928-4160-AE38-FA1EA7E6C22C}" srcOrd="3" destOrd="0" presId="urn:microsoft.com/office/officeart/2005/8/layout/cycle8"/>
    <dgm:cxn modelId="{069268CE-7718-4090-B146-6AD1F11A9AED}" type="presParOf" srcId="{84030601-EC47-4D67-979E-5C19EFA9CEC6}" destId="{6EEC485D-4F40-443E-BF01-147BF675D8FB}" srcOrd="4" destOrd="0" presId="urn:microsoft.com/office/officeart/2005/8/layout/cycle8"/>
    <dgm:cxn modelId="{E2E8244F-FF87-4A95-817F-1EABFAAFB8D4}" type="presParOf" srcId="{84030601-EC47-4D67-979E-5C19EFA9CEC6}" destId="{0AB45BB4-26EE-4E4F-A5E1-21AAD51B0E65}" srcOrd="5" destOrd="0" presId="urn:microsoft.com/office/officeart/2005/8/layout/cycle8"/>
    <dgm:cxn modelId="{330D039A-EBEC-45C8-97DE-D09A77B8B972}" type="presParOf" srcId="{84030601-EC47-4D67-979E-5C19EFA9CEC6}" destId="{E0074786-D354-4F37-9A1E-D0BFBC31CACC}" srcOrd="6" destOrd="0" presId="urn:microsoft.com/office/officeart/2005/8/layout/cycle8"/>
    <dgm:cxn modelId="{26687D64-0E6C-4275-970A-83F2256AACF9}" type="presParOf" srcId="{84030601-EC47-4D67-979E-5C19EFA9CEC6}" destId="{5AFE2078-B56A-40B7-A5D1-5C841FF3B0E8}" srcOrd="7" destOrd="0" presId="urn:microsoft.com/office/officeart/2005/8/layout/cycle8"/>
    <dgm:cxn modelId="{39129E8B-0992-4E33-BA2C-359BE9A282B5}" type="presParOf" srcId="{84030601-EC47-4D67-979E-5C19EFA9CEC6}" destId="{50DC96E6-4A57-434E-82EE-88D415B9317C}" srcOrd="8" destOrd="0" presId="urn:microsoft.com/office/officeart/2005/8/layout/cycle8"/>
    <dgm:cxn modelId="{9F1783E2-15D0-4F36-9485-89A8F2500A21}" type="presParOf" srcId="{84030601-EC47-4D67-979E-5C19EFA9CEC6}" destId="{BDBAB6A1-F5B9-4452-BE3E-284F9ED8DEF2}" srcOrd="9" destOrd="0" presId="urn:microsoft.com/office/officeart/2005/8/layout/cycle8"/>
    <dgm:cxn modelId="{A4CA97F1-6534-439D-B436-BA6A4CC71D21}" type="presParOf" srcId="{84030601-EC47-4D67-979E-5C19EFA9CEC6}" destId="{823ACE34-D26E-4278-BBDD-5FA16BFF3CD5}" srcOrd="10" destOrd="0" presId="urn:microsoft.com/office/officeart/2005/8/layout/cycle8"/>
    <dgm:cxn modelId="{383B0C18-65C3-4D00-A7EF-70FFAB5F716D}" type="presParOf" srcId="{84030601-EC47-4D67-979E-5C19EFA9CEC6}" destId="{6EFCAC71-5AED-4B17-A387-8B473E25614A}" srcOrd="11" destOrd="0" presId="urn:microsoft.com/office/officeart/2005/8/layout/cycle8"/>
    <dgm:cxn modelId="{1C760C8E-B84F-4E14-84FB-2E5020923E5F}" type="presParOf" srcId="{84030601-EC47-4D67-979E-5C19EFA9CEC6}" destId="{10BDF4E0-473D-493C-9D90-98938FF80C99}" srcOrd="12" destOrd="0" presId="urn:microsoft.com/office/officeart/2005/8/layout/cycle8"/>
    <dgm:cxn modelId="{C6D2229B-B473-4155-96CF-7193713963D2}" type="presParOf" srcId="{84030601-EC47-4D67-979E-5C19EFA9CEC6}" destId="{8A98DC83-5048-4173-A0BC-E433381E2113}" srcOrd="13" destOrd="0" presId="urn:microsoft.com/office/officeart/2005/8/layout/cycle8"/>
    <dgm:cxn modelId="{0159D948-8A11-415D-99CE-02B9B4D4E45D}" type="presParOf" srcId="{84030601-EC47-4D67-979E-5C19EFA9CEC6}" destId="{6DB4AFA0-B78A-4608-A3B5-DFC74BC4BB98}" srcOrd="14" destOrd="0" presId="urn:microsoft.com/office/officeart/2005/8/layout/cycle8"/>
    <dgm:cxn modelId="{4C4920A6-D1B6-495A-976B-B877ABB4C793}" type="presParOf" srcId="{84030601-EC47-4D67-979E-5C19EFA9CEC6}" destId="{354F1762-A1C1-4CBF-989F-53E6DD2F039E}" srcOrd="15" destOrd="0" presId="urn:microsoft.com/office/officeart/2005/8/layout/cycle8"/>
    <dgm:cxn modelId="{B5D29BC2-828C-4B88-8116-B369C3EE5248}" type="presParOf" srcId="{84030601-EC47-4D67-979E-5C19EFA9CEC6}" destId="{C7A3979C-173A-49D2-9C95-59327D79C7F4}" srcOrd="16" destOrd="0" presId="urn:microsoft.com/office/officeart/2005/8/layout/cycle8"/>
    <dgm:cxn modelId="{84CD44AE-DB86-4E04-85DA-DAFC3EC1590D}" type="presParOf" srcId="{84030601-EC47-4D67-979E-5C19EFA9CEC6}" destId="{273BA7F8-8381-4564-871B-81C14D4B1D0A}" srcOrd="17" destOrd="0" presId="urn:microsoft.com/office/officeart/2005/8/layout/cycle8"/>
    <dgm:cxn modelId="{E9DD2D1C-6CB1-4D5B-871D-F12EE69A35CF}" type="presParOf" srcId="{84030601-EC47-4D67-979E-5C19EFA9CEC6}" destId="{F8C8111D-61FB-408C-9263-0B326F752345}" srcOrd="18" destOrd="0" presId="urn:microsoft.com/office/officeart/2005/8/layout/cycle8"/>
    <dgm:cxn modelId="{91AC8B79-FEEC-4A2C-932C-2EB5189B9D95}" type="presParOf" srcId="{84030601-EC47-4D67-979E-5C19EFA9CEC6}" destId="{EC4C8383-FDAF-465E-BCF3-BEDFA4E8C1FE}" srcOrd="19" destOrd="0" presId="urn:microsoft.com/office/officeart/2005/8/layout/cycle8"/>
    <dgm:cxn modelId="{8CB57B59-7F2C-48A8-9EAC-0806B01FC20A}" type="presParOf" srcId="{84030601-EC47-4D67-979E-5C19EFA9CEC6}" destId="{2B9D27DD-2A46-4F0A-9A5E-E5633544228A}" srcOrd="20" destOrd="0" presId="urn:microsoft.com/office/officeart/2005/8/layout/cycle8"/>
    <dgm:cxn modelId="{37C1BB45-D318-40EA-9FA7-84E83CCD3E54}" type="presParOf" srcId="{84030601-EC47-4D67-979E-5C19EFA9CEC6}" destId="{D57BBB87-62CB-4F1B-98E9-4C690F26A711}" srcOrd="21" destOrd="0" presId="urn:microsoft.com/office/officeart/2005/8/layout/cycle8"/>
    <dgm:cxn modelId="{A9648EF5-A9DE-4B52-B0B0-C059CE4C2FBB}" type="presParOf" srcId="{84030601-EC47-4D67-979E-5C19EFA9CEC6}" destId="{DBC4DC4F-432C-4FC6-BA09-8F980A76D8FF}" srcOrd="22" destOrd="0" presId="urn:microsoft.com/office/officeart/2005/8/layout/cycle8"/>
    <dgm:cxn modelId="{0109ABAE-A44B-4342-839A-D1A55386EAAD}" type="presParOf" srcId="{84030601-EC47-4D67-979E-5C19EFA9CEC6}" destId="{0BCFB732-15D8-45C5-89A7-1668455F88D1}" srcOrd="23" destOrd="0" presId="urn:microsoft.com/office/officeart/2005/8/layout/cycle8"/>
    <dgm:cxn modelId="{3F8F71E9-B0AD-488C-A6AC-A95BBFC3235F}" type="presParOf" srcId="{84030601-EC47-4D67-979E-5C19EFA9CEC6}" destId="{80145E4A-67EA-47B8-B3BE-6A8AACC0B9BC}" srcOrd="24" destOrd="0" presId="urn:microsoft.com/office/officeart/2005/8/layout/cycle8"/>
    <dgm:cxn modelId="{89F3921D-01AE-4999-8FF5-6BF758B275DF}" type="presParOf" srcId="{84030601-EC47-4D67-979E-5C19EFA9CEC6}" destId="{5EE25ECB-8FDE-407E-AE20-C798E4099CA9}" srcOrd="25" destOrd="0" presId="urn:microsoft.com/office/officeart/2005/8/layout/cycle8"/>
    <dgm:cxn modelId="{46FD7BC7-B10B-465D-8C69-968713AAEE9A}" type="presParOf" srcId="{84030601-EC47-4D67-979E-5C19EFA9CEC6}" destId="{8268E4B4-8C82-49CB-A233-987A815D2AC5}" srcOrd="26" destOrd="0" presId="urn:microsoft.com/office/officeart/2005/8/layout/cycle8"/>
    <dgm:cxn modelId="{03094E74-7356-45F4-9EFA-4EF90F4C0C41}" type="presParOf" srcId="{84030601-EC47-4D67-979E-5C19EFA9CEC6}" destId="{D0C1BAAE-8CAE-4677-9034-455368BFBB6C}" srcOrd="27" destOrd="0" presId="urn:microsoft.com/office/officeart/2005/8/layout/cycle8"/>
    <dgm:cxn modelId="{4738E2A9-4843-4B93-8DB0-B706BDD57481}" type="presParOf" srcId="{84030601-EC47-4D67-979E-5C19EFA9CEC6}" destId="{D6FD12DF-C64E-4FCC-8A65-0F42A69A28F0}" srcOrd="28" destOrd="0" presId="urn:microsoft.com/office/officeart/2005/8/layout/cycle8"/>
    <dgm:cxn modelId="{7AA3C993-E155-4854-AEC9-84646D47A291}" type="presParOf" srcId="{84030601-EC47-4D67-979E-5C19EFA9CEC6}" destId="{AA882C0B-7901-4E69-B976-20DDFA5DCFA6}"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0FCA3-6641-4FEE-B68C-EA548F67FBC2}" type="doc">
      <dgm:prSet loTypeId="urn:microsoft.com/office/officeart/2005/8/layout/cycle8" loCatId="cycle" qsTypeId="urn:microsoft.com/office/officeart/2005/8/quickstyle/simple2" qsCatId="simple" csTypeId="urn:microsoft.com/office/officeart/2005/8/colors/colorful1" csCatId="colorful" phldr="1"/>
      <dgm:spPr/>
    </dgm:pt>
    <dgm:pt modelId="{52AF064C-EF06-41AF-9879-74CCE5389A5A}">
      <dgm:prSet phldrT="[Text]"/>
      <dgm:spPr/>
      <dgm:t>
        <a:bodyPr/>
        <a:lstStyle/>
        <a:p>
          <a:r>
            <a:rPr lang="en-US" b="1" dirty="0"/>
            <a:t>Academic Results</a:t>
          </a:r>
        </a:p>
      </dgm:t>
    </dgm:pt>
    <dgm:pt modelId="{18104BEE-07F0-4B2A-BAA0-6DA70541B3E7}" type="parTrans" cxnId="{52BACDE3-3D9D-4DDC-AAE2-A92F6381E9D2}">
      <dgm:prSet/>
      <dgm:spPr/>
      <dgm:t>
        <a:bodyPr/>
        <a:lstStyle/>
        <a:p>
          <a:endParaRPr lang="en-US" b="1"/>
        </a:p>
      </dgm:t>
    </dgm:pt>
    <dgm:pt modelId="{8C6A363E-EC80-4172-9276-0EE3B6EEB785}" type="sibTrans" cxnId="{52BACDE3-3D9D-4DDC-AAE2-A92F6381E9D2}">
      <dgm:prSet/>
      <dgm:spPr/>
      <dgm:t>
        <a:bodyPr/>
        <a:lstStyle/>
        <a:p>
          <a:endParaRPr lang="en-US" b="1"/>
        </a:p>
      </dgm:t>
    </dgm:pt>
    <dgm:pt modelId="{7A752B1D-A9B6-4DC2-9021-4785AA448011}">
      <dgm:prSet phldrT="[Text]"/>
      <dgm:spPr/>
      <dgm:t>
        <a:bodyPr/>
        <a:lstStyle/>
        <a:p>
          <a:r>
            <a:rPr lang="en-US" b="1" dirty="0"/>
            <a:t>Work Relevant Hard Skills </a:t>
          </a:r>
        </a:p>
      </dgm:t>
    </dgm:pt>
    <dgm:pt modelId="{4389D3C5-21C8-4F9F-9BD2-7F200BCEB600}" type="parTrans" cxnId="{0A93D2CC-CC31-4319-BD77-A924634BA4AD}">
      <dgm:prSet/>
      <dgm:spPr/>
      <dgm:t>
        <a:bodyPr/>
        <a:lstStyle/>
        <a:p>
          <a:endParaRPr lang="en-US" b="1"/>
        </a:p>
      </dgm:t>
    </dgm:pt>
    <dgm:pt modelId="{F20C126F-5080-4B4D-B03A-CFD2BBC86E9C}" type="sibTrans" cxnId="{0A93D2CC-CC31-4319-BD77-A924634BA4AD}">
      <dgm:prSet/>
      <dgm:spPr/>
      <dgm:t>
        <a:bodyPr/>
        <a:lstStyle/>
        <a:p>
          <a:endParaRPr lang="en-US" b="1"/>
        </a:p>
      </dgm:t>
    </dgm:pt>
    <dgm:pt modelId="{10014F71-E58A-470C-80BA-84B0B773A578}">
      <dgm:prSet phldrT="[Text]"/>
      <dgm:spPr/>
      <dgm:t>
        <a:bodyPr/>
        <a:lstStyle/>
        <a:p>
          <a:r>
            <a:rPr lang="en-US" b="1" dirty="0"/>
            <a:t>Transferable Soft Skills</a:t>
          </a:r>
        </a:p>
      </dgm:t>
    </dgm:pt>
    <dgm:pt modelId="{F273D131-E595-43EE-BDF8-33E279388933}" type="parTrans" cxnId="{E892A229-6F8C-4F70-8DC8-B552219D784E}">
      <dgm:prSet/>
      <dgm:spPr/>
      <dgm:t>
        <a:bodyPr/>
        <a:lstStyle/>
        <a:p>
          <a:endParaRPr lang="en-US" b="1"/>
        </a:p>
      </dgm:t>
    </dgm:pt>
    <dgm:pt modelId="{DB28624C-A7F2-4501-99FE-779EF9674877}" type="sibTrans" cxnId="{E892A229-6F8C-4F70-8DC8-B552219D784E}">
      <dgm:prSet/>
      <dgm:spPr/>
      <dgm:t>
        <a:bodyPr/>
        <a:lstStyle/>
        <a:p>
          <a:endParaRPr lang="en-US" b="1"/>
        </a:p>
      </dgm:t>
    </dgm:pt>
    <dgm:pt modelId="{111548BD-D53A-434E-89FF-0B630190448B}">
      <dgm:prSet/>
      <dgm:spPr/>
      <dgm:t>
        <a:bodyPr/>
        <a:lstStyle/>
        <a:p>
          <a:r>
            <a:rPr lang="en-US" b="1" dirty="0"/>
            <a:t>Administrative Tools</a:t>
          </a:r>
        </a:p>
      </dgm:t>
    </dgm:pt>
    <dgm:pt modelId="{C22A57E3-8CE2-467A-BBA0-48B06C092529}" type="parTrans" cxnId="{F783C924-116C-4E2E-ABF5-D0ED5AAB2A95}">
      <dgm:prSet/>
      <dgm:spPr/>
      <dgm:t>
        <a:bodyPr/>
        <a:lstStyle/>
        <a:p>
          <a:endParaRPr lang="en-US" b="1"/>
        </a:p>
      </dgm:t>
    </dgm:pt>
    <dgm:pt modelId="{B6989690-FFED-4234-8ADA-26C0288870F0}" type="sibTrans" cxnId="{F783C924-116C-4E2E-ABF5-D0ED5AAB2A95}">
      <dgm:prSet/>
      <dgm:spPr/>
      <dgm:t>
        <a:bodyPr/>
        <a:lstStyle/>
        <a:p>
          <a:endParaRPr lang="en-US" b="1"/>
        </a:p>
      </dgm:t>
    </dgm:pt>
    <dgm:pt modelId="{A628F1E7-9BA6-4D4A-8FE0-B326D9E3A837}">
      <dgm:prSet/>
      <dgm:spPr/>
      <dgm:t>
        <a:bodyPr/>
        <a:lstStyle/>
        <a:p>
          <a:r>
            <a:rPr lang="en-US" b="1" dirty="0"/>
            <a:t>Transferable Tech Skills</a:t>
          </a:r>
        </a:p>
      </dgm:t>
    </dgm:pt>
    <dgm:pt modelId="{3FEFEAED-6F9F-42CA-AE75-3BB79FF53DFA}" type="parTrans" cxnId="{DA69DBC1-0A45-4B18-8196-FAF9E32D0A0E}">
      <dgm:prSet/>
      <dgm:spPr/>
      <dgm:t>
        <a:bodyPr/>
        <a:lstStyle/>
        <a:p>
          <a:endParaRPr lang="en-US" b="1"/>
        </a:p>
      </dgm:t>
    </dgm:pt>
    <dgm:pt modelId="{8DD91D66-842C-4561-93C2-6C5F44DD6030}" type="sibTrans" cxnId="{DA69DBC1-0A45-4B18-8196-FAF9E32D0A0E}">
      <dgm:prSet/>
      <dgm:spPr/>
      <dgm:t>
        <a:bodyPr/>
        <a:lstStyle/>
        <a:p>
          <a:endParaRPr lang="en-US" b="1"/>
        </a:p>
      </dgm:t>
    </dgm:pt>
    <dgm:pt modelId="{6E822733-371C-4C12-AC63-AC56971116FA}">
      <dgm:prSet/>
      <dgm:spPr/>
      <dgm:t>
        <a:bodyPr/>
        <a:lstStyle/>
        <a:p>
          <a:r>
            <a:rPr lang="en-US" b="1" dirty="0"/>
            <a:t>Business Communication Tools</a:t>
          </a:r>
        </a:p>
      </dgm:t>
    </dgm:pt>
    <dgm:pt modelId="{ACFA97BB-54FA-4DD4-BF63-C2694C363EB0}" type="parTrans" cxnId="{DBD3B0D2-A7C6-4306-A167-DD2F77A3B6EF}">
      <dgm:prSet/>
      <dgm:spPr/>
      <dgm:t>
        <a:bodyPr/>
        <a:lstStyle/>
        <a:p>
          <a:endParaRPr lang="en-US" b="1"/>
        </a:p>
      </dgm:t>
    </dgm:pt>
    <dgm:pt modelId="{AD44B5EF-3C81-4A45-B959-C75F411E0DD6}" type="sibTrans" cxnId="{DBD3B0D2-A7C6-4306-A167-DD2F77A3B6EF}">
      <dgm:prSet/>
      <dgm:spPr/>
      <dgm:t>
        <a:bodyPr/>
        <a:lstStyle/>
        <a:p>
          <a:endParaRPr lang="en-US" b="1"/>
        </a:p>
      </dgm:t>
    </dgm:pt>
    <dgm:pt modelId="{8DE92E7E-CAB8-4E31-931E-2F328F519256}">
      <dgm:prSet/>
      <dgm:spPr/>
      <dgm:t>
        <a:bodyPr/>
        <a:lstStyle/>
        <a:p>
          <a:r>
            <a:rPr lang="en-US" b="1" dirty="0"/>
            <a:t>Personal Branding Tools</a:t>
          </a:r>
        </a:p>
      </dgm:t>
    </dgm:pt>
    <dgm:pt modelId="{86BA056E-EBEA-463B-9BD5-520D40F3BCE0}" type="parTrans" cxnId="{87375D3A-1EEE-4AB2-907D-5E2164F8CBA6}">
      <dgm:prSet/>
      <dgm:spPr/>
      <dgm:t>
        <a:bodyPr/>
        <a:lstStyle/>
        <a:p>
          <a:endParaRPr lang="en-US" b="1"/>
        </a:p>
      </dgm:t>
    </dgm:pt>
    <dgm:pt modelId="{79E1759A-981D-47C1-8F7D-5F3737C85859}" type="sibTrans" cxnId="{87375D3A-1EEE-4AB2-907D-5E2164F8CBA6}">
      <dgm:prSet/>
      <dgm:spPr/>
      <dgm:t>
        <a:bodyPr/>
        <a:lstStyle/>
        <a:p>
          <a:endParaRPr lang="en-US" b="1"/>
        </a:p>
      </dgm:t>
    </dgm:pt>
    <dgm:pt modelId="{67145368-E960-4D3A-9E29-95E281C754CC}" type="pres">
      <dgm:prSet presAssocID="{F460FCA3-6641-4FEE-B68C-EA548F67FBC2}" presName="compositeShape" presStyleCnt="0">
        <dgm:presLayoutVars>
          <dgm:chMax val="7"/>
          <dgm:dir/>
          <dgm:resizeHandles val="exact"/>
        </dgm:presLayoutVars>
      </dgm:prSet>
      <dgm:spPr/>
    </dgm:pt>
    <dgm:pt modelId="{C07D016D-91F2-40CE-AF95-398B946F830A}" type="pres">
      <dgm:prSet presAssocID="{F460FCA3-6641-4FEE-B68C-EA548F67FBC2}" presName="wedge1" presStyleLbl="node1" presStyleIdx="0" presStyleCnt="7"/>
      <dgm:spPr/>
    </dgm:pt>
    <dgm:pt modelId="{616E4D00-6131-4485-B541-034FBF35A182}" type="pres">
      <dgm:prSet presAssocID="{F460FCA3-6641-4FEE-B68C-EA548F67FBC2}" presName="dummy1a" presStyleCnt="0"/>
      <dgm:spPr/>
    </dgm:pt>
    <dgm:pt modelId="{53811400-FE28-4C50-92B9-19CDF6238829}" type="pres">
      <dgm:prSet presAssocID="{F460FCA3-6641-4FEE-B68C-EA548F67FBC2}" presName="dummy1b" presStyleCnt="0"/>
      <dgm:spPr/>
    </dgm:pt>
    <dgm:pt modelId="{0EEB99BC-20B2-4AE4-B9D0-92729C51091B}" type="pres">
      <dgm:prSet presAssocID="{F460FCA3-6641-4FEE-B68C-EA548F67FBC2}" presName="wedge1Tx" presStyleLbl="node1" presStyleIdx="0" presStyleCnt="7">
        <dgm:presLayoutVars>
          <dgm:chMax val="0"/>
          <dgm:chPref val="0"/>
          <dgm:bulletEnabled val="1"/>
        </dgm:presLayoutVars>
      </dgm:prSet>
      <dgm:spPr/>
    </dgm:pt>
    <dgm:pt modelId="{7682D373-D2A8-44FA-9497-4A80280C3F36}" type="pres">
      <dgm:prSet presAssocID="{F460FCA3-6641-4FEE-B68C-EA548F67FBC2}" presName="wedge2" presStyleLbl="node1" presStyleIdx="1" presStyleCnt="7"/>
      <dgm:spPr/>
    </dgm:pt>
    <dgm:pt modelId="{02A797A1-FA4E-46AF-B5DB-14EC89FD307A}" type="pres">
      <dgm:prSet presAssocID="{F460FCA3-6641-4FEE-B68C-EA548F67FBC2}" presName="dummy2a" presStyleCnt="0"/>
      <dgm:spPr/>
    </dgm:pt>
    <dgm:pt modelId="{439B7699-D339-4115-B8D0-7BD11CE3F2FA}" type="pres">
      <dgm:prSet presAssocID="{F460FCA3-6641-4FEE-B68C-EA548F67FBC2}" presName="dummy2b" presStyleCnt="0"/>
      <dgm:spPr/>
    </dgm:pt>
    <dgm:pt modelId="{C46AE42F-95BD-4BE8-97F7-7C0CE75C3F4A}" type="pres">
      <dgm:prSet presAssocID="{F460FCA3-6641-4FEE-B68C-EA548F67FBC2}" presName="wedge2Tx" presStyleLbl="node1" presStyleIdx="1" presStyleCnt="7">
        <dgm:presLayoutVars>
          <dgm:chMax val="0"/>
          <dgm:chPref val="0"/>
          <dgm:bulletEnabled val="1"/>
        </dgm:presLayoutVars>
      </dgm:prSet>
      <dgm:spPr/>
    </dgm:pt>
    <dgm:pt modelId="{3AD8FCD1-DB93-4F5E-B6ED-CC31EF276CD7}" type="pres">
      <dgm:prSet presAssocID="{F460FCA3-6641-4FEE-B68C-EA548F67FBC2}" presName="wedge3" presStyleLbl="node1" presStyleIdx="2" presStyleCnt="7"/>
      <dgm:spPr/>
    </dgm:pt>
    <dgm:pt modelId="{F7E3D768-4E66-46B7-AA53-E3591C08406B}" type="pres">
      <dgm:prSet presAssocID="{F460FCA3-6641-4FEE-B68C-EA548F67FBC2}" presName="dummy3a" presStyleCnt="0"/>
      <dgm:spPr/>
    </dgm:pt>
    <dgm:pt modelId="{0D25DF15-C66A-41CA-B8B8-0DB314ADA413}" type="pres">
      <dgm:prSet presAssocID="{F460FCA3-6641-4FEE-B68C-EA548F67FBC2}" presName="dummy3b" presStyleCnt="0"/>
      <dgm:spPr/>
    </dgm:pt>
    <dgm:pt modelId="{DD732CB5-AACA-41A4-9E81-D5D3509DA394}" type="pres">
      <dgm:prSet presAssocID="{F460FCA3-6641-4FEE-B68C-EA548F67FBC2}" presName="wedge3Tx" presStyleLbl="node1" presStyleIdx="2" presStyleCnt="7">
        <dgm:presLayoutVars>
          <dgm:chMax val="0"/>
          <dgm:chPref val="0"/>
          <dgm:bulletEnabled val="1"/>
        </dgm:presLayoutVars>
      </dgm:prSet>
      <dgm:spPr/>
    </dgm:pt>
    <dgm:pt modelId="{576936DF-9072-4755-BDB4-9532319A221D}" type="pres">
      <dgm:prSet presAssocID="{F460FCA3-6641-4FEE-B68C-EA548F67FBC2}" presName="wedge4" presStyleLbl="node1" presStyleIdx="3" presStyleCnt="7"/>
      <dgm:spPr/>
    </dgm:pt>
    <dgm:pt modelId="{6D043B52-096A-4DB3-992A-81F32127976D}" type="pres">
      <dgm:prSet presAssocID="{F460FCA3-6641-4FEE-B68C-EA548F67FBC2}" presName="dummy4a" presStyleCnt="0"/>
      <dgm:spPr/>
    </dgm:pt>
    <dgm:pt modelId="{8817B6D6-5B74-4B29-A666-3FDB9BB0D19B}" type="pres">
      <dgm:prSet presAssocID="{F460FCA3-6641-4FEE-B68C-EA548F67FBC2}" presName="dummy4b" presStyleCnt="0"/>
      <dgm:spPr/>
    </dgm:pt>
    <dgm:pt modelId="{09C7A6A8-6528-403D-8806-C048D1770F5C}" type="pres">
      <dgm:prSet presAssocID="{F460FCA3-6641-4FEE-B68C-EA548F67FBC2}" presName="wedge4Tx" presStyleLbl="node1" presStyleIdx="3" presStyleCnt="7">
        <dgm:presLayoutVars>
          <dgm:chMax val="0"/>
          <dgm:chPref val="0"/>
          <dgm:bulletEnabled val="1"/>
        </dgm:presLayoutVars>
      </dgm:prSet>
      <dgm:spPr/>
    </dgm:pt>
    <dgm:pt modelId="{3B439C72-C66E-4886-BE8E-C1E85B9CD025}" type="pres">
      <dgm:prSet presAssocID="{F460FCA3-6641-4FEE-B68C-EA548F67FBC2}" presName="wedge5" presStyleLbl="node1" presStyleIdx="4" presStyleCnt="7"/>
      <dgm:spPr/>
    </dgm:pt>
    <dgm:pt modelId="{BB4D73E0-3A49-4F2A-B3EA-EBC3809B31FB}" type="pres">
      <dgm:prSet presAssocID="{F460FCA3-6641-4FEE-B68C-EA548F67FBC2}" presName="dummy5a" presStyleCnt="0"/>
      <dgm:spPr/>
    </dgm:pt>
    <dgm:pt modelId="{CC7751B6-E781-4AED-BE7D-5B2E9D932F21}" type="pres">
      <dgm:prSet presAssocID="{F460FCA3-6641-4FEE-B68C-EA548F67FBC2}" presName="dummy5b" presStyleCnt="0"/>
      <dgm:spPr/>
    </dgm:pt>
    <dgm:pt modelId="{709FF7EE-0CA6-4A31-B337-E52611EB8528}" type="pres">
      <dgm:prSet presAssocID="{F460FCA3-6641-4FEE-B68C-EA548F67FBC2}" presName="wedge5Tx" presStyleLbl="node1" presStyleIdx="4" presStyleCnt="7">
        <dgm:presLayoutVars>
          <dgm:chMax val="0"/>
          <dgm:chPref val="0"/>
          <dgm:bulletEnabled val="1"/>
        </dgm:presLayoutVars>
      </dgm:prSet>
      <dgm:spPr/>
    </dgm:pt>
    <dgm:pt modelId="{8621E32A-E3E7-48DB-91A4-B5B56083E870}" type="pres">
      <dgm:prSet presAssocID="{F460FCA3-6641-4FEE-B68C-EA548F67FBC2}" presName="wedge6" presStyleLbl="node1" presStyleIdx="5" presStyleCnt="7"/>
      <dgm:spPr/>
    </dgm:pt>
    <dgm:pt modelId="{680102BA-FCA2-473C-B266-9231ED776117}" type="pres">
      <dgm:prSet presAssocID="{F460FCA3-6641-4FEE-B68C-EA548F67FBC2}" presName="dummy6a" presStyleCnt="0"/>
      <dgm:spPr/>
    </dgm:pt>
    <dgm:pt modelId="{538B2B8D-AC7A-4990-8B7E-81092D751AA6}" type="pres">
      <dgm:prSet presAssocID="{F460FCA3-6641-4FEE-B68C-EA548F67FBC2}" presName="dummy6b" presStyleCnt="0"/>
      <dgm:spPr/>
    </dgm:pt>
    <dgm:pt modelId="{D6A06FFA-9D32-4E8A-A8D7-560ADCEC8C42}" type="pres">
      <dgm:prSet presAssocID="{F460FCA3-6641-4FEE-B68C-EA548F67FBC2}" presName="wedge6Tx" presStyleLbl="node1" presStyleIdx="5" presStyleCnt="7">
        <dgm:presLayoutVars>
          <dgm:chMax val="0"/>
          <dgm:chPref val="0"/>
          <dgm:bulletEnabled val="1"/>
        </dgm:presLayoutVars>
      </dgm:prSet>
      <dgm:spPr/>
    </dgm:pt>
    <dgm:pt modelId="{00096ED1-9FBD-4732-A5AB-36D5E9B6BCA0}" type="pres">
      <dgm:prSet presAssocID="{F460FCA3-6641-4FEE-B68C-EA548F67FBC2}" presName="wedge7" presStyleLbl="node1" presStyleIdx="6" presStyleCnt="7"/>
      <dgm:spPr/>
    </dgm:pt>
    <dgm:pt modelId="{D32C4DCB-48E5-4CEF-BFF0-94079B4929C5}" type="pres">
      <dgm:prSet presAssocID="{F460FCA3-6641-4FEE-B68C-EA548F67FBC2}" presName="dummy7a" presStyleCnt="0"/>
      <dgm:spPr/>
    </dgm:pt>
    <dgm:pt modelId="{BE3B94E6-8469-4F08-AAE5-E120C1FE4F9E}" type="pres">
      <dgm:prSet presAssocID="{F460FCA3-6641-4FEE-B68C-EA548F67FBC2}" presName="dummy7b" presStyleCnt="0"/>
      <dgm:spPr/>
    </dgm:pt>
    <dgm:pt modelId="{3ECE487C-AA24-4CC1-AC50-5135E3A7CAFD}" type="pres">
      <dgm:prSet presAssocID="{F460FCA3-6641-4FEE-B68C-EA548F67FBC2}" presName="wedge7Tx" presStyleLbl="node1" presStyleIdx="6" presStyleCnt="7">
        <dgm:presLayoutVars>
          <dgm:chMax val="0"/>
          <dgm:chPref val="0"/>
          <dgm:bulletEnabled val="1"/>
        </dgm:presLayoutVars>
      </dgm:prSet>
      <dgm:spPr/>
    </dgm:pt>
    <dgm:pt modelId="{6529C977-EAB6-4393-B842-937A67E77C02}" type="pres">
      <dgm:prSet presAssocID="{8C6A363E-EC80-4172-9276-0EE3B6EEB785}" presName="arrowWedge1" presStyleLbl="fgSibTrans2D1" presStyleIdx="0" presStyleCnt="7"/>
      <dgm:spPr/>
    </dgm:pt>
    <dgm:pt modelId="{7EEBCAD8-5158-4B5E-A63C-BFB34E4BC6B7}" type="pres">
      <dgm:prSet presAssocID="{F20C126F-5080-4B4D-B03A-CFD2BBC86E9C}" presName="arrowWedge2" presStyleLbl="fgSibTrans2D1" presStyleIdx="1" presStyleCnt="7"/>
      <dgm:spPr/>
    </dgm:pt>
    <dgm:pt modelId="{073CAE6A-DD6C-404A-B90D-E83405D858B2}" type="pres">
      <dgm:prSet presAssocID="{DB28624C-A7F2-4501-99FE-779EF9674877}" presName="arrowWedge3" presStyleLbl="fgSibTrans2D1" presStyleIdx="2" presStyleCnt="7"/>
      <dgm:spPr/>
    </dgm:pt>
    <dgm:pt modelId="{C2E7AFEB-3877-48A3-B704-DAE156AB88A5}" type="pres">
      <dgm:prSet presAssocID="{8DD91D66-842C-4561-93C2-6C5F44DD6030}" presName="arrowWedge4" presStyleLbl="fgSibTrans2D1" presStyleIdx="3" presStyleCnt="7"/>
      <dgm:spPr/>
    </dgm:pt>
    <dgm:pt modelId="{D1BE12CD-232E-4024-A932-033EAE6808B0}" type="pres">
      <dgm:prSet presAssocID="{B6989690-FFED-4234-8ADA-26C0288870F0}" presName="arrowWedge5" presStyleLbl="fgSibTrans2D1" presStyleIdx="4" presStyleCnt="7"/>
      <dgm:spPr/>
    </dgm:pt>
    <dgm:pt modelId="{4313B0A4-08F6-4D49-888D-7DB597274E04}" type="pres">
      <dgm:prSet presAssocID="{AD44B5EF-3C81-4A45-B959-C75F411E0DD6}" presName="arrowWedge6" presStyleLbl="fgSibTrans2D1" presStyleIdx="5" presStyleCnt="7"/>
      <dgm:spPr/>
    </dgm:pt>
    <dgm:pt modelId="{9FB55BF5-CD40-4BDC-8126-288F570018E7}" type="pres">
      <dgm:prSet presAssocID="{79E1759A-981D-47C1-8F7D-5F3737C85859}" presName="arrowWedge7" presStyleLbl="fgSibTrans2D1" presStyleIdx="6" presStyleCnt="7"/>
      <dgm:spPr/>
    </dgm:pt>
  </dgm:ptLst>
  <dgm:cxnLst>
    <dgm:cxn modelId="{85768505-CBDD-41AF-98AD-04367E53A2B5}" type="presOf" srcId="{10014F71-E58A-470C-80BA-84B0B773A578}" destId="{3AD8FCD1-DB93-4F5E-B6ED-CC31EF276CD7}" srcOrd="0" destOrd="0" presId="urn:microsoft.com/office/officeart/2005/8/layout/cycle8"/>
    <dgm:cxn modelId="{AF1FBE0A-E370-45E8-9448-C1B548B28665}" type="presOf" srcId="{6E822733-371C-4C12-AC63-AC56971116FA}" destId="{D6A06FFA-9D32-4E8A-A8D7-560ADCEC8C42}" srcOrd="1" destOrd="0" presId="urn:microsoft.com/office/officeart/2005/8/layout/cycle8"/>
    <dgm:cxn modelId="{2300EC17-D66E-4357-A7EE-43866BD2A4DD}" type="presOf" srcId="{111548BD-D53A-434E-89FF-0B630190448B}" destId="{709FF7EE-0CA6-4A31-B337-E52611EB8528}" srcOrd="1" destOrd="0" presId="urn:microsoft.com/office/officeart/2005/8/layout/cycle8"/>
    <dgm:cxn modelId="{B94F081B-5951-4A63-8D71-4A1402082C92}" type="presOf" srcId="{6E822733-371C-4C12-AC63-AC56971116FA}" destId="{8621E32A-E3E7-48DB-91A4-B5B56083E870}" srcOrd="0" destOrd="0" presId="urn:microsoft.com/office/officeart/2005/8/layout/cycle8"/>
    <dgm:cxn modelId="{1550731C-A123-4EE9-8F73-4C0907097FBC}" type="presOf" srcId="{8DE92E7E-CAB8-4E31-931E-2F328F519256}" destId="{00096ED1-9FBD-4732-A5AB-36D5E9B6BCA0}" srcOrd="0" destOrd="0" presId="urn:microsoft.com/office/officeart/2005/8/layout/cycle8"/>
    <dgm:cxn modelId="{F783C924-116C-4E2E-ABF5-D0ED5AAB2A95}" srcId="{F460FCA3-6641-4FEE-B68C-EA548F67FBC2}" destId="{111548BD-D53A-434E-89FF-0B630190448B}" srcOrd="4" destOrd="0" parTransId="{C22A57E3-8CE2-467A-BBA0-48B06C092529}" sibTransId="{B6989690-FFED-4234-8ADA-26C0288870F0}"/>
    <dgm:cxn modelId="{4DA9C428-1A84-48CC-A407-94FCEC70EDE5}" type="presOf" srcId="{A628F1E7-9BA6-4D4A-8FE0-B326D9E3A837}" destId="{09C7A6A8-6528-403D-8806-C048D1770F5C}" srcOrd="1" destOrd="0" presId="urn:microsoft.com/office/officeart/2005/8/layout/cycle8"/>
    <dgm:cxn modelId="{E892A229-6F8C-4F70-8DC8-B552219D784E}" srcId="{F460FCA3-6641-4FEE-B68C-EA548F67FBC2}" destId="{10014F71-E58A-470C-80BA-84B0B773A578}" srcOrd="2" destOrd="0" parTransId="{F273D131-E595-43EE-BDF8-33E279388933}" sibTransId="{DB28624C-A7F2-4501-99FE-779EF9674877}"/>
    <dgm:cxn modelId="{ACF7B233-7045-410A-A916-EFB3299A9ADD}" type="presOf" srcId="{8DE92E7E-CAB8-4E31-931E-2F328F519256}" destId="{3ECE487C-AA24-4CC1-AC50-5135E3A7CAFD}" srcOrd="1" destOrd="0" presId="urn:microsoft.com/office/officeart/2005/8/layout/cycle8"/>
    <dgm:cxn modelId="{87375D3A-1EEE-4AB2-907D-5E2164F8CBA6}" srcId="{F460FCA3-6641-4FEE-B68C-EA548F67FBC2}" destId="{8DE92E7E-CAB8-4E31-931E-2F328F519256}" srcOrd="6" destOrd="0" parTransId="{86BA056E-EBEA-463B-9BD5-520D40F3BCE0}" sibTransId="{79E1759A-981D-47C1-8F7D-5F3737C85859}"/>
    <dgm:cxn modelId="{6EC6F541-D023-4C19-B639-1A4C3DFEDA72}" type="presOf" srcId="{F460FCA3-6641-4FEE-B68C-EA548F67FBC2}" destId="{67145368-E960-4D3A-9E29-95E281C754CC}" srcOrd="0" destOrd="0" presId="urn:microsoft.com/office/officeart/2005/8/layout/cycle8"/>
    <dgm:cxn modelId="{0F137863-8113-439D-B33C-14B34F68343F}" type="presOf" srcId="{7A752B1D-A9B6-4DC2-9021-4785AA448011}" destId="{7682D373-D2A8-44FA-9497-4A80280C3F36}" srcOrd="0" destOrd="0" presId="urn:microsoft.com/office/officeart/2005/8/layout/cycle8"/>
    <dgm:cxn modelId="{FAE4CD7C-FF6D-4EB0-9912-7CF51CF4A174}" type="presOf" srcId="{10014F71-E58A-470C-80BA-84B0B773A578}" destId="{DD732CB5-AACA-41A4-9E81-D5D3509DA394}" srcOrd="1" destOrd="0" presId="urn:microsoft.com/office/officeart/2005/8/layout/cycle8"/>
    <dgm:cxn modelId="{132AD685-AFF4-4CA4-87A9-FAAF95022BF4}" type="presOf" srcId="{52AF064C-EF06-41AF-9879-74CCE5389A5A}" destId="{0EEB99BC-20B2-4AE4-B9D0-92729C51091B}" srcOrd="1" destOrd="0" presId="urn:microsoft.com/office/officeart/2005/8/layout/cycle8"/>
    <dgm:cxn modelId="{DF7EE59E-F3BE-4E2B-AEFD-BFA16ACEC1DF}" type="presOf" srcId="{A628F1E7-9BA6-4D4A-8FE0-B326D9E3A837}" destId="{576936DF-9072-4755-BDB4-9532319A221D}" srcOrd="0" destOrd="0" presId="urn:microsoft.com/office/officeart/2005/8/layout/cycle8"/>
    <dgm:cxn modelId="{6CFA7EB5-4DC1-403D-ACD8-D23708B0A0DF}" type="presOf" srcId="{7A752B1D-A9B6-4DC2-9021-4785AA448011}" destId="{C46AE42F-95BD-4BE8-97F7-7C0CE75C3F4A}" srcOrd="1" destOrd="0" presId="urn:microsoft.com/office/officeart/2005/8/layout/cycle8"/>
    <dgm:cxn modelId="{DA69DBC1-0A45-4B18-8196-FAF9E32D0A0E}" srcId="{F460FCA3-6641-4FEE-B68C-EA548F67FBC2}" destId="{A628F1E7-9BA6-4D4A-8FE0-B326D9E3A837}" srcOrd="3" destOrd="0" parTransId="{3FEFEAED-6F9F-42CA-AE75-3BB79FF53DFA}" sibTransId="{8DD91D66-842C-4561-93C2-6C5F44DD6030}"/>
    <dgm:cxn modelId="{0A93D2CC-CC31-4319-BD77-A924634BA4AD}" srcId="{F460FCA3-6641-4FEE-B68C-EA548F67FBC2}" destId="{7A752B1D-A9B6-4DC2-9021-4785AA448011}" srcOrd="1" destOrd="0" parTransId="{4389D3C5-21C8-4F9F-9BD2-7F200BCEB600}" sibTransId="{F20C126F-5080-4B4D-B03A-CFD2BBC86E9C}"/>
    <dgm:cxn modelId="{DBD3B0D2-A7C6-4306-A167-DD2F77A3B6EF}" srcId="{F460FCA3-6641-4FEE-B68C-EA548F67FBC2}" destId="{6E822733-371C-4C12-AC63-AC56971116FA}" srcOrd="5" destOrd="0" parTransId="{ACFA97BB-54FA-4DD4-BF63-C2694C363EB0}" sibTransId="{AD44B5EF-3C81-4A45-B959-C75F411E0DD6}"/>
    <dgm:cxn modelId="{20877ED4-F4A2-4066-BB8E-5631061B065A}" type="presOf" srcId="{111548BD-D53A-434E-89FF-0B630190448B}" destId="{3B439C72-C66E-4886-BE8E-C1E85B9CD025}" srcOrd="0" destOrd="0" presId="urn:microsoft.com/office/officeart/2005/8/layout/cycle8"/>
    <dgm:cxn modelId="{52BACDE3-3D9D-4DDC-AAE2-A92F6381E9D2}" srcId="{F460FCA3-6641-4FEE-B68C-EA548F67FBC2}" destId="{52AF064C-EF06-41AF-9879-74CCE5389A5A}" srcOrd="0" destOrd="0" parTransId="{18104BEE-07F0-4B2A-BAA0-6DA70541B3E7}" sibTransId="{8C6A363E-EC80-4172-9276-0EE3B6EEB785}"/>
    <dgm:cxn modelId="{3EA2C3F7-520C-459D-B584-02D3FE29D8B1}" type="presOf" srcId="{52AF064C-EF06-41AF-9879-74CCE5389A5A}" destId="{C07D016D-91F2-40CE-AF95-398B946F830A}" srcOrd="0" destOrd="0" presId="urn:microsoft.com/office/officeart/2005/8/layout/cycle8"/>
    <dgm:cxn modelId="{77A3D2B8-928A-46DF-9BD7-75DBF0AA4BA6}" type="presParOf" srcId="{67145368-E960-4D3A-9E29-95E281C754CC}" destId="{C07D016D-91F2-40CE-AF95-398B946F830A}" srcOrd="0" destOrd="0" presId="urn:microsoft.com/office/officeart/2005/8/layout/cycle8"/>
    <dgm:cxn modelId="{911F840D-D6FB-4328-AE87-F65E78AB4C9B}" type="presParOf" srcId="{67145368-E960-4D3A-9E29-95E281C754CC}" destId="{616E4D00-6131-4485-B541-034FBF35A182}" srcOrd="1" destOrd="0" presId="urn:microsoft.com/office/officeart/2005/8/layout/cycle8"/>
    <dgm:cxn modelId="{40F038A3-32FD-4ABA-AC02-6D1D10A88021}" type="presParOf" srcId="{67145368-E960-4D3A-9E29-95E281C754CC}" destId="{53811400-FE28-4C50-92B9-19CDF6238829}" srcOrd="2" destOrd="0" presId="urn:microsoft.com/office/officeart/2005/8/layout/cycle8"/>
    <dgm:cxn modelId="{676BCFA8-0EFC-43AE-8617-CF61FE79DF87}" type="presParOf" srcId="{67145368-E960-4D3A-9E29-95E281C754CC}" destId="{0EEB99BC-20B2-4AE4-B9D0-92729C51091B}" srcOrd="3" destOrd="0" presId="urn:microsoft.com/office/officeart/2005/8/layout/cycle8"/>
    <dgm:cxn modelId="{71E037A1-2AF7-49F8-8499-E3F1A8AA108E}" type="presParOf" srcId="{67145368-E960-4D3A-9E29-95E281C754CC}" destId="{7682D373-D2A8-44FA-9497-4A80280C3F36}" srcOrd="4" destOrd="0" presId="urn:microsoft.com/office/officeart/2005/8/layout/cycle8"/>
    <dgm:cxn modelId="{9CE92216-C016-45D9-9859-633E70DCE491}" type="presParOf" srcId="{67145368-E960-4D3A-9E29-95E281C754CC}" destId="{02A797A1-FA4E-46AF-B5DB-14EC89FD307A}" srcOrd="5" destOrd="0" presId="urn:microsoft.com/office/officeart/2005/8/layout/cycle8"/>
    <dgm:cxn modelId="{5F0BCC19-D997-48D1-9F07-E4EC252CE93D}" type="presParOf" srcId="{67145368-E960-4D3A-9E29-95E281C754CC}" destId="{439B7699-D339-4115-B8D0-7BD11CE3F2FA}" srcOrd="6" destOrd="0" presId="urn:microsoft.com/office/officeart/2005/8/layout/cycle8"/>
    <dgm:cxn modelId="{AB7F0F02-7106-4313-8A06-97FF63944F00}" type="presParOf" srcId="{67145368-E960-4D3A-9E29-95E281C754CC}" destId="{C46AE42F-95BD-4BE8-97F7-7C0CE75C3F4A}" srcOrd="7" destOrd="0" presId="urn:microsoft.com/office/officeart/2005/8/layout/cycle8"/>
    <dgm:cxn modelId="{B1D52273-D9C4-41F4-A0FF-F1ED76C9B3CA}" type="presParOf" srcId="{67145368-E960-4D3A-9E29-95E281C754CC}" destId="{3AD8FCD1-DB93-4F5E-B6ED-CC31EF276CD7}" srcOrd="8" destOrd="0" presId="urn:microsoft.com/office/officeart/2005/8/layout/cycle8"/>
    <dgm:cxn modelId="{B4A0D9CA-8CD2-4294-94AD-CD88FB5BEECA}" type="presParOf" srcId="{67145368-E960-4D3A-9E29-95E281C754CC}" destId="{F7E3D768-4E66-46B7-AA53-E3591C08406B}" srcOrd="9" destOrd="0" presId="urn:microsoft.com/office/officeart/2005/8/layout/cycle8"/>
    <dgm:cxn modelId="{F18635EA-DFBE-4D50-BBB0-342801041E98}" type="presParOf" srcId="{67145368-E960-4D3A-9E29-95E281C754CC}" destId="{0D25DF15-C66A-41CA-B8B8-0DB314ADA413}" srcOrd="10" destOrd="0" presId="urn:microsoft.com/office/officeart/2005/8/layout/cycle8"/>
    <dgm:cxn modelId="{40BE6249-1DAF-4AC8-95B7-ABF37A10F947}" type="presParOf" srcId="{67145368-E960-4D3A-9E29-95E281C754CC}" destId="{DD732CB5-AACA-41A4-9E81-D5D3509DA394}" srcOrd="11" destOrd="0" presId="urn:microsoft.com/office/officeart/2005/8/layout/cycle8"/>
    <dgm:cxn modelId="{0000F701-1090-4D14-B818-377201292024}" type="presParOf" srcId="{67145368-E960-4D3A-9E29-95E281C754CC}" destId="{576936DF-9072-4755-BDB4-9532319A221D}" srcOrd="12" destOrd="0" presId="urn:microsoft.com/office/officeart/2005/8/layout/cycle8"/>
    <dgm:cxn modelId="{F9703E73-E0BF-4F1C-9BEF-B71ADD8E84A9}" type="presParOf" srcId="{67145368-E960-4D3A-9E29-95E281C754CC}" destId="{6D043B52-096A-4DB3-992A-81F32127976D}" srcOrd="13" destOrd="0" presId="urn:microsoft.com/office/officeart/2005/8/layout/cycle8"/>
    <dgm:cxn modelId="{E850B50C-EDEE-491F-BF59-AE6E4B01C708}" type="presParOf" srcId="{67145368-E960-4D3A-9E29-95E281C754CC}" destId="{8817B6D6-5B74-4B29-A666-3FDB9BB0D19B}" srcOrd="14" destOrd="0" presId="urn:microsoft.com/office/officeart/2005/8/layout/cycle8"/>
    <dgm:cxn modelId="{AF0FB138-3E53-4FDB-A191-608ABAACE1F3}" type="presParOf" srcId="{67145368-E960-4D3A-9E29-95E281C754CC}" destId="{09C7A6A8-6528-403D-8806-C048D1770F5C}" srcOrd="15" destOrd="0" presId="urn:microsoft.com/office/officeart/2005/8/layout/cycle8"/>
    <dgm:cxn modelId="{0527BE9E-7DE0-430F-98A2-E0F0A33E11EA}" type="presParOf" srcId="{67145368-E960-4D3A-9E29-95E281C754CC}" destId="{3B439C72-C66E-4886-BE8E-C1E85B9CD025}" srcOrd="16" destOrd="0" presId="urn:microsoft.com/office/officeart/2005/8/layout/cycle8"/>
    <dgm:cxn modelId="{B9716AEE-C5D6-419F-B7BD-9CFEBA6F8B93}" type="presParOf" srcId="{67145368-E960-4D3A-9E29-95E281C754CC}" destId="{BB4D73E0-3A49-4F2A-B3EA-EBC3809B31FB}" srcOrd="17" destOrd="0" presId="urn:microsoft.com/office/officeart/2005/8/layout/cycle8"/>
    <dgm:cxn modelId="{66B30795-5ADF-4001-B14F-6989E0F9357D}" type="presParOf" srcId="{67145368-E960-4D3A-9E29-95E281C754CC}" destId="{CC7751B6-E781-4AED-BE7D-5B2E9D932F21}" srcOrd="18" destOrd="0" presId="urn:microsoft.com/office/officeart/2005/8/layout/cycle8"/>
    <dgm:cxn modelId="{11057FBA-75E7-481D-BE96-7835B496C3F2}" type="presParOf" srcId="{67145368-E960-4D3A-9E29-95E281C754CC}" destId="{709FF7EE-0CA6-4A31-B337-E52611EB8528}" srcOrd="19" destOrd="0" presId="urn:microsoft.com/office/officeart/2005/8/layout/cycle8"/>
    <dgm:cxn modelId="{F1DE3DA7-A290-4134-8EAD-EC64BB2F968B}" type="presParOf" srcId="{67145368-E960-4D3A-9E29-95E281C754CC}" destId="{8621E32A-E3E7-48DB-91A4-B5B56083E870}" srcOrd="20" destOrd="0" presId="urn:microsoft.com/office/officeart/2005/8/layout/cycle8"/>
    <dgm:cxn modelId="{B90A35D1-1A55-42DD-8E40-4AEE81AE4C4E}" type="presParOf" srcId="{67145368-E960-4D3A-9E29-95E281C754CC}" destId="{680102BA-FCA2-473C-B266-9231ED776117}" srcOrd="21" destOrd="0" presId="urn:microsoft.com/office/officeart/2005/8/layout/cycle8"/>
    <dgm:cxn modelId="{D8C2BFCB-1364-4AA5-B263-5D8C9D7D0565}" type="presParOf" srcId="{67145368-E960-4D3A-9E29-95E281C754CC}" destId="{538B2B8D-AC7A-4990-8B7E-81092D751AA6}" srcOrd="22" destOrd="0" presId="urn:microsoft.com/office/officeart/2005/8/layout/cycle8"/>
    <dgm:cxn modelId="{1DDE6489-9BB5-4686-AED2-F7584588E64C}" type="presParOf" srcId="{67145368-E960-4D3A-9E29-95E281C754CC}" destId="{D6A06FFA-9D32-4E8A-A8D7-560ADCEC8C42}" srcOrd="23" destOrd="0" presId="urn:microsoft.com/office/officeart/2005/8/layout/cycle8"/>
    <dgm:cxn modelId="{23E18B7C-6296-48E5-9B87-EDA4E7BAF9A7}" type="presParOf" srcId="{67145368-E960-4D3A-9E29-95E281C754CC}" destId="{00096ED1-9FBD-4732-A5AB-36D5E9B6BCA0}" srcOrd="24" destOrd="0" presId="urn:microsoft.com/office/officeart/2005/8/layout/cycle8"/>
    <dgm:cxn modelId="{404A4A3C-EF5A-4746-ABC5-BF0B94B8E241}" type="presParOf" srcId="{67145368-E960-4D3A-9E29-95E281C754CC}" destId="{D32C4DCB-48E5-4CEF-BFF0-94079B4929C5}" srcOrd="25" destOrd="0" presId="urn:microsoft.com/office/officeart/2005/8/layout/cycle8"/>
    <dgm:cxn modelId="{EAF464B6-D6BB-4631-B902-D9BA08407A56}" type="presParOf" srcId="{67145368-E960-4D3A-9E29-95E281C754CC}" destId="{BE3B94E6-8469-4F08-AAE5-E120C1FE4F9E}" srcOrd="26" destOrd="0" presId="urn:microsoft.com/office/officeart/2005/8/layout/cycle8"/>
    <dgm:cxn modelId="{42C7E9B8-D289-48A6-B832-6FE175FAFA2E}" type="presParOf" srcId="{67145368-E960-4D3A-9E29-95E281C754CC}" destId="{3ECE487C-AA24-4CC1-AC50-5135E3A7CAFD}" srcOrd="27" destOrd="0" presId="urn:microsoft.com/office/officeart/2005/8/layout/cycle8"/>
    <dgm:cxn modelId="{49042BCF-6CB5-470F-AF13-BD8A33CB5490}" type="presParOf" srcId="{67145368-E960-4D3A-9E29-95E281C754CC}" destId="{6529C977-EAB6-4393-B842-937A67E77C02}" srcOrd="28" destOrd="0" presId="urn:microsoft.com/office/officeart/2005/8/layout/cycle8"/>
    <dgm:cxn modelId="{9CAA01DF-F88F-4C80-877D-1E6399E22954}" type="presParOf" srcId="{67145368-E960-4D3A-9E29-95E281C754CC}" destId="{7EEBCAD8-5158-4B5E-A63C-BFB34E4BC6B7}" srcOrd="29" destOrd="0" presId="urn:microsoft.com/office/officeart/2005/8/layout/cycle8"/>
    <dgm:cxn modelId="{BD89C530-8E89-4945-A387-22A68F4A148C}" type="presParOf" srcId="{67145368-E960-4D3A-9E29-95E281C754CC}" destId="{073CAE6A-DD6C-404A-B90D-E83405D858B2}" srcOrd="30" destOrd="0" presId="urn:microsoft.com/office/officeart/2005/8/layout/cycle8"/>
    <dgm:cxn modelId="{D575499A-52CA-40E2-A3E4-B4DA801B9A6C}" type="presParOf" srcId="{67145368-E960-4D3A-9E29-95E281C754CC}" destId="{C2E7AFEB-3877-48A3-B704-DAE156AB88A5}" srcOrd="31" destOrd="0" presId="urn:microsoft.com/office/officeart/2005/8/layout/cycle8"/>
    <dgm:cxn modelId="{F8F0D6AA-221D-4C7E-8F91-41A91A57A7E4}" type="presParOf" srcId="{67145368-E960-4D3A-9E29-95E281C754CC}" destId="{D1BE12CD-232E-4024-A932-033EAE6808B0}" srcOrd="32" destOrd="0" presId="urn:microsoft.com/office/officeart/2005/8/layout/cycle8"/>
    <dgm:cxn modelId="{0B458B04-64E8-458F-8704-0B9D5E7F3A6B}" type="presParOf" srcId="{67145368-E960-4D3A-9E29-95E281C754CC}" destId="{4313B0A4-08F6-4D49-888D-7DB597274E04}" srcOrd="33" destOrd="0" presId="urn:microsoft.com/office/officeart/2005/8/layout/cycle8"/>
    <dgm:cxn modelId="{4B3455DD-C4BD-4606-B9FA-DEC7D782560F}" type="presParOf" srcId="{67145368-E960-4D3A-9E29-95E281C754CC}" destId="{9FB55BF5-CD40-4BDC-8126-288F570018E7}"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7031D4-CA3B-402E-BA50-AD1C72007A2F}"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1FF2A077-39DD-46C1-A485-41E2B5638B4F}">
      <dgm:prSet phldrT="[Text]" custT="1"/>
      <dgm:spPr/>
      <dgm:t>
        <a:bodyPr/>
        <a:lstStyle/>
        <a:p>
          <a:pPr marL="0" lvl="0" indent="0" algn="ctr" defTabSz="444500">
            <a:lnSpc>
              <a:spcPct val="90000"/>
            </a:lnSpc>
            <a:spcBef>
              <a:spcPct val="0"/>
            </a:spcBef>
            <a:spcAft>
              <a:spcPct val="35000"/>
            </a:spcAft>
            <a:buNone/>
          </a:pPr>
          <a:r>
            <a:rPr lang="en-US" sz="1050" b="1" kern="1200">
              <a:solidFill>
                <a:schemeClr val="bg1"/>
              </a:solidFill>
              <a:latin typeface="Franklin Gothic Book" panose="020B0503020102020204"/>
              <a:ea typeface="+mn-ea"/>
              <a:cs typeface="+mn-cs"/>
            </a:rPr>
            <a:t>Negotiation</a:t>
          </a:r>
          <a:endParaRPr lang="en-US" sz="1050" b="1" kern="1200" dirty="0">
            <a:solidFill>
              <a:schemeClr val="bg1"/>
            </a:solidFill>
            <a:latin typeface="Franklin Gothic Book" panose="020B0503020102020204"/>
            <a:ea typeface="+mn-ea"/>
            <a:cs typeface="+mn-cs"/>
          </a:endParaRPr>
        </a:p>
      </dgm:t>
    </dgm:pt>
    <dgm:pt modelId="{F54BAD74-4610-484C-B1BF-767319FA061D}" type="parTrans" cxnId="{9B0D5FCB-3617-4EC6-86D9-D0579BDDB4F1}">
      <dgm:prSet/>
      <dgm:spPr/>
      <dgm:t>
        <a:bodyPr/>
        <a:lstStyle/>
        <a:p>
          <a:endParaRPr lang="en-US" sz="2000" b="1">
            <a:solidFill>
              <a:schemeClr val="bg1"/>
            </a:solidFill>
          </a:endParaRPr>
        </a:p>
      </dgm:t>
    </dgm:pt>
    <dgm:pt modelId="{BC56728C-626D-4A52-823D-63AA1BF46366}" type="sibTrans" cxnId="{9B0D5FCB-3617-4EC6-86D9-D0579BDDB4F1}">
      <dgm:prSet custT="1"/>
      <dgm:spPr/>
      <dgm:t>
        <a:bodyPr/>
        <a:lstStyle/>
        <a:p>
          <a:r>
            <a:rPr lang="en-US" sz="1050" b="1" dirty="0">
              <a:solidFill>
                <a:schemeClr val="bg1"/>
              </a:solidFill>
            </a:rPr>
            <a:t>Communication</a:t>
          </a:r>
        </a:p>
      </dgm:t>
    </dgm:pt>
    <dgm:pt modelId="{92F053E0-A378-474E-80B6-EC9AF3FD2DB8}">
      <dgm:prSet phldrT="[Text]" custT="1"/>
      <dgm:spPr/>
      <dgm:t>
        <a:bodyPr/>
        <a:lstStyle/>
        <a:p>
          <a:pPr marL="0" lvl="0" indent="0" algn="ctr" defTabSz="444500">
            <a:lnSpc>
              <a:spcPct val="90000"/>
            </a:lnSpc>
            <a:spcBef>
              <a:spcPct val="0"/>
            </a:spcBef>
            <a:spcAft>
              <a:spcPct val="35000"/>
            </a:spcAft>
            <a:buNone/>
          </a:pPr>
          <a:r>
            <a:rPr lang="en-US" sz="1050" b="1" kern="1200">
              <a:solidFill>
                <a:schemeClr val="bg1"/>
              </a:solidFill>
              <a:latin typeface="Franklin Gothic Book" panose="020B0503020102020204"/>
              <a:ea typeface="+mn-ea"/>
              <a:cs typeface="+mn-cs"/>
            </a:rPr>
            <a:t>Leadership</a:t>
          </a:r>
          <a:endParaRPr lang="en-US" sz="1050" b="1" kern="1200" dirty="0">
            <a:solidFill>
              <a:schemeClr val="bg1"/>
            </a:solidFill>
            <a:latin typeface="Franklin Gothic Book" panose="020B0503020102020204"/>
            <a:ea typeface="+mn-ea"/>
            <a:cs typeface="+mn-cs"/>
          </a:endParaRPr>
        </a:p>
      </dgm:t>
    </dgm:pt>
    <dgm:pt modelId="{FD09CAA5-66A6-4D64-A6E6-12F629DA38BA}" type="parTrans" cxnId="{1847DA62-C74A-4A43-B8C1-B7ED33F52D4B}">
      <dgm:prSet/>
      <dgm:spPr/>
      <dgm:t>
        <a:bodyPr/>
        <a:lstStyle/>
        <a:p>
          <a:endParaRPr lang="en-US" sz="2000" b="1">
            <a:solidFill>
              <a:schemeClr val="bg1"/>
            </a:solidFill>
          </a:endParaRPr>
        </a:p>
      </dgm:t>
    </dgm:pt>
    <dgm:pt modelId="{4B40BDA3-BB5E-4B89-8328-AEB8ECD7DFFA}" type="sibTrans" cxnId="{1847DA62-C74A-4A43-B8C1-B7ED33F52D4B}">
      <dgm:prSet custT="1"/>
      <dgm:spPr/>
      <dgm:t>
        <a:bodyPr/>
        <a:lstStyle/>
        <a:p>
          <a:r>
            <a:rPr lang="en-US" sz="1050" b="1" kern="1200">
              <a:solidFill>
                <a:schemeClr val="bg1"/>
              </a:solidFill>
              <a:latin typeface="Franklin Gothic Book" panose="020B0503020102020204"/>
              <a:ea typeface="+mn-ea"/>
              <a:cs typeface="+mn-cs"/>
            </a:rPr>
            <a:t>Team Work</a:t>
          </a:r>
          <a:endParaRPr lang="en-US" sz="1050" b="1" kern="1200" dirty="0">
            <a:solidFill>
              <a:schemeClr val="bg1"/>
            </a:solidFill>
            <a:latin typeface="Franklin Gothic Book" panose="020B0503020102020204"/>
            <a:ea typeface="+mn-ea"/>
            <a:cs typeface="+mn-cs"/>
          </a:endParaRPr>
        </a:p>
      </dgm:t>
    </dgm:pt>
    <dgm:pt modelId="{1F278CB0-0448-4195-9731-5D3D77B20AC8}">
      <dgm:prSet phldrT="[Text]" custT="1"/>
      <dgm:spPr/>
      <dgm:t>
        <a:bodyPr/>
        <a:lstStyle/>
        <a:p>
          <a:pPr marL="0" lvl="0" indent="0" algn="ctr" defTabSz="444500">
            <a:lnSpc>
              <a:spcPct val="90000"/>
            </a:lnSpc>
            <a:spcBef>
              <a:spcPct val="0"/>
            </a:spcBef>
            <a:spcAft>
              <a:spcPct val="35000"/>
            </a:spcAft>
            <a:buNone/>
          </a:pPr>
          <a:r>
            <a:rPr lang="en-US" sz="1050" b="1" i="0" kern="1200" dirty="0"/>
            <a:t>Cross-cultural understanding</a:t>
          </a:r>
          <a:endParaRPr lang="en-US" sz="1050" b="1" kern="1200" dirty="0">
            <a:solidFill>
              <a:schemeClr val="bg1"/>
            </a:solidFill>
            <a:latin typeface="Franklin Gothic Book" panose="020B0503020102020204"/>
            <a:ea typeface="+mn-ea"/>
            <a:cs typeface="+mn-cs"/>
          </a:endParaRPr>
        </a:p>
      </dgm:t>
    </dgm:pt>
    <dgm:pt modelId="{F5DDB592-C922-4648-9A68-F1F63ED75581}" type="parTrans" cxnId="{720A717E-5820-42CA-841F-2774A2DE9159}">
      <dgm:prSet/>
      <dgm:spPr/>
      <dgm:t>
        <a:bodyPr/>
        <a:lstStyle/>
        <a:p>
          <a:endParaRPr lang="en-US" sz="2000" b="1">
            <a:solidFill>
              <a:schemeClr val="bg1"/>
            </a:solidFill>
          </a:endParaRPr>
        </a:p>
      </dgm:t>
    </dgm:pt>
    <dgm:pt modelId="{E2DE464A-0FE5-4588-99F8-4DA7C41FBEB2}" type="sibTrans" cxnId="{720A717E-5820-42CA-841F-2774A2DE9159}">
      <dgm:prSet custT="1"/>
      <dgm:spPr/>
      <dgm:t>
        <a:bodyPr/>
        <a:lstStyle/>
        <a:p>
          <a:pPr marL="0" lvl="0" indent="0" algn="ctr" defTabSz="444500">
            <a:lnSpc>
              <a:spcPct val="90000"/>
            </a:lnSpc>
            <a:spcBef>
              <a:spcPct val="0"/>
            </a:spcBef>
            <a:spcAft>
              <a:spcPct val="35000"/>
            </a:spcAft>
            <a:buNone/>
          </a:pPr>
          <a:r>
            <a:rPr lang="en-US" sz="1050" b="1" kern="1200">
              <a:solidFill>
                <a:schemeClr val="bg1"/>
              </a:solidFill>
              <a:latin typeface="Franklin Gothic Book" panose="020B0503020102020204"/>
              <a:ea typeface="+mn-ea"/>
              <a:cs typeface="+mn-cs"/>
            </a:rPr>
            <a:t>Creativity</a:t>
          </a:r>
          <a:endParaRPr lang="en-US" sz="1050" b="1" kern="1200" dirty="0">
            <a:solidFill>
              <a:schemeClr val="bg1"/>
            </a:solidFill>
            <a:latin typeface="Franklin Gothic Book" panose="020B0503020102020204"/>
            <a:ea typeface="+mn-ea"/>
            <a:cs typeface="+mn-cs"/>
          </a:endParaRPr>
        </a:p>
      </dgm:t>
    </dgm:pt>
    <dgm:pt modelId="{36C119B5-3552-41E3-933B-B62506C50A43}">
      <dgm:prSet custT="1"/>
      <dgm:spPr/>
      <dgm:t>
        <a:bodyPr/>
        <a:lstStyle/>
        <a:p>
          <a:pPr marL="0" lvl="0" indent="0" algn="ctr" defTabSz="444500">
            <a:lnSpc>
              <a:spcPct val="90000"/>
            </a:lnSpc>
            <a:spcBef>
              <a:spcPct val="0"/>
            </a:spcBef>
            <a:spcAft>
              <a:spcPct val="35000"/>
            </a:spcAft>
            <a:buNone/>
          </a:pPr>
          <a:r>
            <a:rPr lang="en-US" sz="1050" b="1" kern="1200" dirty="0">
              <a:solidFill>
                <a:schemeClr val="bg1"/>
              </a:solidFill>
              <a:latin typeface="Franklin Gothic Book" panose="020B0503020102020204"/>
              <a:ea typeface="+mn-ea"/>
              <a:cs typeface="+mn-cs"/>
            </a:rPr>
            <a:t>Critical Thinking &amp; Problem solving</a:t>
          </a:r>
        </a:p>
      </dgm:t>
    </dgm:pt>
    <dgm:pt modelId="{BC46F05D-181F-41DC-8A0A-8BDD538756BC}" type="parTrans" cxnId="{BADCA7A9-0B26-473A-A94F-B5D127BC56F2}">
      <dgm:prSet/>
      <dgm:spPr/>
      <dgm:t>
        <a:bodyPr/>
        <a:lstStyle/>
        <a:p>
          <a:endParaRPr lang="en-US" sz="2000" b="1">
            <a:solidFill>
              <a:schemeClr val="bg1"/>
            </a:solidFill>
          </a:endParaRPr>
        </a:p>
      </dgm:t>
    </dgm:pt>
    <dgm:pt modelId="{DC259050-3E00-412D-8C2D-5F36D0D1E350}" type="sibTrans" cxnId="{BADCA7A9-0B26-473A-A94F-B5D127BC56F2}">
      <dgm:prSet custT="1"/>
      <dgm:spPr/>
      <dgm:t>
        <a:bodyPr/>
        <a:lstStyle/>
        <a:p>
          <a:pPr marL="0" lvl="0" indent="0" algn="ctr" defTabSz="444500">
            <a:lnSpc>
              <a:spcPct val="90000"/>
            </a:lnSpc>
            <a:spcBef>
              <a:spcPct val="0"/>
            </a:spcBef>
            <a:spcAft>
              <a:spcPct val="35000"/>
            </a:spcAft>
            <a:buNone/>
          </a:pPr>
          <a:r>
            <a:rPr lang="en-US" sz="1050" b="1" kern="1200">
              <a:solidFill>
                <a:schemeClr val="bg1"/>
              </a:solidFill>
              <a:latin typeface="Franklin Gothic Book" panose="020B0503020102020204"/>
              <a:ea typeface="+mn-ea"/>
              <a:cs typeface="+mn-cs"/>
            </a:rPr>
            <a:t>Emotional Intelligence</a:t>
          </a:r>
          <a:endParaRPr lang="en-US" sz="1050" b="1" kern="1200" dirty="0">
            <a:solidFill>
              <a:schemeClr val="bg1"/>
            </a:solidFill>
            <a:latin typeface="Franklin Gothic Book" panose="020B0503020102020204"/>
            <a:ea typeface="+mn-ea"/>
            <a:cs typeface="+mn-cs"/>
          </a:endParaRPr>
        </a:p>
      </dgm:t>
    </dgm:pt>
    <dgm:pt modelId="{8F2DB420-5A24-4497-84C0-24438799FD30}">
      <dgm:prSet custT="1"/>
      <dgm:spPr/>
      <dgm:t>
        <a:bodyPr/>
        <a:lstStyle/>
        <a:p>
          <a:pPr marL="0" lvl="0" indent="0" algn="ctr" defTabSz="444500">
            <a:lnSpc>
              <a:spcPct val="90000"/>
            </a:lnSpc>
            <a:spcBef>
              <a:spcPct val="0"/>
            </a:spcBef>
            <a:spcAft>
              <a:spcPct val="35000"/>
            </a:spcAft>
            <a:buNone/>
          </a:pPr>
          <a:endParaRPr lang="en-US" sz="1050" b="1" kern="1200" dirty="0">
            <a:solidFill>
              <a:schemeClr val="bg1"/>
            </a:solidFill>
            <a:latin typeface="Franklin Gothic Book" panose="020B0503020102020204"/>
            <a:ea typeface="+mn-ea"/>
            <a:cs typeface="+mn-cs"/>
          </a:endParaRPr>
        </a:p>
      </dgm:t>
    </dgm:pt>
    <dgm:pt modelId="{A446349B-7E73-4CA8-B55A-0E935201E7D0}" type="parTrans" cxnId="{A4FA71EE-9418-4158-BD1B-5226209EA72B}">
      <dgm:prSet/>
      <dgm:spPr/>
      <dgm:t>
        <a:bodyPr/>
        <a:lstStyle/>
        <a:p>
          <a:endParaRPr lang="en-US" sz="2000" b="1">
            <a:solidFill>
              <a:schemeClr val="bg1"/>
            </a:solidFill>
          </a:endParaRPr>
        </a:p>
      </dgm:t>
    </dgm:pt>
    <dgm:pt modelId="{E6E1F7B3-8027-4F75-9691-5DCD5524D98C}" type="sibTrans" cxnId="{A4FA71EE-9418-4158-BD1B-5226209EA72B}">
      <dgm:prSet custT="1"/>
      <dgm:spPr/>
    </dgm:pt>
    <dgm:pt modelId="{BC674301-CF5A-4A83-9382-4960619AEACB}">
      <dgm:prSet custT="1"/>
      <dgm:spPr/>
      <dgm:t>
        <a:bodyPr/>
        <a:lstStyle/>
        <a:p>
          <a:r>
            <a:rPr lang="en-US" sz="1050" b="1" kern="1200">
              <a:solidFill>
                <a:schemeClr val="bg1"/>
              </a:solidFill>
              <a:latin typeface="Franklin Gothic Book" panose="020B0503020102020204"/>
              <a:ea typeface="+mn-ea"/>
              <a:cs typeface="+mn-cs"/>
            </a:rPr>
            <a:t>Professional Etiquette</a:t>
          </a:r>
          <a:endParaRPr lang="en-US" sz="1050" b="1" kern="1200" dirty="0">
            <a:solidFill>
              <a:schemeClr val="bg1"/>
            </a:solidFill>
            <a:latin typeface="Franklin Gothic Book" panose="020B0503020102020204"/>
            <a:ea typeface="+mn-ea"/>
            <a:cs typeface="+mn-cs"/>
          </a:endParaRPr>
        </a:p>
      </dgm:t>
    </dgm:pt>
    <dgm:pt modelId="{A3721DC0-E09F-4F8C-B800-BD20F79E5C5C}" type="parTrans" cxnId="{EDEA76A5-3D1F-43EC-B105-4525652328E7}">
      <dgm:prSet/>
      <dgm:spPr/>
      <dgm:t>
        <a:bodyPr/>
        <a:lstStyle/>
        <a:p>
          <a:endParaRPr lang="en-US" sz="2000" b="1">
            <a:solidFill>
              <a:schemeClr val="bg1"/>
            </a:solidFill>
          </a:endParaRPr>
        </a:p>
      </dgm:t>
    </dgm:pt>
    <dgm:pt modelId="{661AE6C5-B39F-4CFB-8AC1-68D9C1BD8D25}" type="sibTrans" cxnId="{EDEA76A5-3D1F-43EC-B105-4525652328E7}">
      <dgm:prSet custT="1"/>
      <dgm:spPr/>
      <dgm:t>
        <a:bodyPr/>
        <a:lstStyle/>
        <a:p>
          <a:pPr marL="0" lvl="0" indent="0" algn="ctr" defTabSz="533400">
            <a:lnSpc>
              <a:spcPct val="90000"/>
            </a:lnSpc>
            <a:spcBef>
              <a:spcPct val="0"/>
            </a:spcBef>
            <a:spcAft>
              <a:spcPct val="35000"/>
            </a:spcAft>
            <a:buNone/>
          </a:pPr>
          <a:r>
            <a:rPr lang="en-US" sz="1050" b="1" kern="1200">
              <a:solidFill>
                <a:schemeClr val="bg1"/>
              </a:solidFill>
              <a:latin typeface="Franklin Gothic Book" panose="020B0503020102020204"/>
              <a:ea typeface="+mn-ea"/>
              <a:cs typeface="+mn-cs"/>
            </a:rPr>
            <a:t>Professional Grooming </a:t>
          </a:r>
          <a:endParaRPr lang="en-US" sz="1050" b="1" kern="1200" dirty="0">
            <a:solidFill>
              <a:schemeClr val="bg1"/>
            </a:solidFill>
            <a:latin typeface="Franklin Gothic Book" panose="020B0503020102020204"/>
            <a:ea typeface="+mn-ea"/>
            <a:cs typeface="+mn-cs"/>
          </a:endParaRPr>
        </a:p>
      </dgm:t>
    </dgm:pt>
    <dgm:pt modelId="{C158BC64-50A5-4158-9314-C2B9270D1DB8}" type="pres">
      <dgm:prSet presAssocID="{2F7031D4-CA3B-402E-BA50-AD1C72007A2F}" presName="Name0" presStyleCnt="0">
        <dgm:presLayoutVars>
          <dgm:chMax/>
          <dgm:chPref/>
          <dgm:dir/>
          <dgm:animLvl val="lvl"/>
        </dgm:presLayoutVars>
      </dgm:prSet>
      <dgm:spPr/>
    </dgm:pt>
    <dgm:pt modelId="{A1915D48-B62A-4862-9B49-613E315C3484}" type="pres">
      <dgm:prSet presAssocID="{1FF2A077-39DD-46C1-A485-41E2B5638B4F}" presName="composite" presStyleCnt="0"/>
      <dgm:spPr/>
    </dgm:pt>
    <dgm:pt modelId="{BD0E8973-242F-492C-B821-8DBC26E3A892}" type="pres">
      <dgm:prSet presAssocID="{1FF2A077-39DD-46C1-A485-41E2B5638B4F}" presName="Parent1" presStyleLbl="node1" presStyleIdx="0" presStyleCnt="10">
        <dgm:presLayoutVars>
          <dgm:chMax val="1"/>
          <dgm:chPref val="1"/>
          <dgm:bulletEnabled val="1"/>
        </dgm:presLayoutVars>
      </dgm:prSet>
      <dgm:spPr/>
    </dgm:pt>
    <dgm:pt modelId="{B9F96721-EC3A-4E25-80F4-DFBDBC9C334B}" type="pres">
      <dgm:prSet presAssocID="{1FF2A077-39DD-46C1-A485-41E2B5638B4F}" presName="Childtext1" presStyleLbl="revTx" presStyleIdx="0" presStyleCnt="5">
        <dgm:presLayoutVars>
          <dgm:chMax val="0"/>
          <dgm:chPref val="0"/>
          <dgm:bulletEnabled val="1"/>
        </dgm:presLayoutVars>
      </dgm:prSet>
      <dgm:spPr/>
    </dgm:pt>
    <dgm:pt modelId="{ADC5D9EC-D5B2-4B99-B633-DEC3BAC74190}" type="pres">
      <dgm:prSet presAssocID="{1FF2A077-39DD-46C1-A485-41E2B5638B4F}" presName="BalanceSpacing" presStyleCnt="0"/>
      <dgm:spPr/>
    </dgm:pt>
    <dgm:pt modelId="{F0B03B28-F31D-45F7-A304-BED0F96C4F6F}" type="pres">
      <dgm:prSet presAssocID="{1FF2A077-39DD-46C1-A485-41E2B5638B4F}" presName="BalanceSpacing1" presStyleCnt="0"/>
      <dgm:spPr/>
    </dgm:pt>
    <dgm:pt modelId="{F9706AAE-4F5C-459B-BB68-C62445BB1DAF}" type="pres">
      <dgm:prSet presAssocID="{BC56728C-626D-4A52-823D-63AA1BF46366}" presName="Accent1Text" presStyleLbl="node1" presStyleIdx="1" presStyleCnt="10"/>
      <dgm:spPr/>
    </dgm:pt>
    <dgm:pt modelId="{D90377D0-8365-46B0-812C-D2CBFCC67004}" type="pres">
      <dgm:prSet presAssocID="{BC56728C-626D-4A52-823D-63AA1BF46366}" presName="spaceBetweenRectangles" presStyleCnt="0"/>
      <dgm:spPr/>
    </dgm:pt>
    <dgm:pt modelId="{D817B099-FC39-4049-B791-FEF401BB3B09}" type="pres">
      <dgm:prSet presAssocID="{92F053E0-A378-474E-80B6-EC9AF3FD2DB8}" presName="composite" presStyleCnt="0"/>
      <dgm:spPr/>
    </dgm:pt>
    <dgm:pt modelId="{9DAA674F-63D4-4BBF-81F3-D403F5D7DC19}" type="pres">
      <dgm:prSet presAssocID="{92F053E0-A378-474E-80B6-EC9AF3FD2DB8}" presName="Parent1" presStyleLbl="node1" presStyleIdx="2" presStyleCnt="10">
        <dgm:presLayoutVars>
          <dgm:chMax val="1"/>
          <dgm:chPref val="1"/>
          <dgm:bulletEnabled val="1"/>
        </dgm:presLayoutVars>
      </dgm:prSet>
      <dgm:spPr/>
    </dgm:pt>
    <dgm:pt modelId="{0518BBFA-C33C-4855-A918-D523F7D3FB14}" type="pres">
      <dgm:prSet presAssocID="{92F053E0-A378-474E-80B6-EC9AF3FD2DB8}" presName="Childtext1" presStyleLbl="revTx" presStyleIdx="1" presStyleCnt="5">
        <dgm:presLayoutVars>
          <dgm:chMax val="0"/>
          <dgm:chPref val="0"/>
          <dgm:bulletEnabled val="1"/>
        </dgm:presLayoutVars>
      </dgm:prSet>
      <dgm:spPr/>
    </dgm:pt>
    <dgm:pt modelId="{694B9661-A61C-4573-8371-C04DAA9CE122}" type="pres">
      <dgm:prSet presAssocID="{92F053E0-A378-474E-80B6-EC9AF3FD2DB8}" presName="BalanceSpacing" presStyleCnt="0"/>
      <dgm:spPr/>
    </dgm:pt>
    <dgm:pt modelId="{1553DEC4-D555-4E65-92DF-87764C975950}" type="pres">
      <dgm:prSet presAssocID="{92F053E0-A378-474E-80B6-EC9AF3FD2DB8}" presName="BalanceSpacing1" presStyleCnt="0"/>
      <dgm:spPr/>
    </dgm:pt>
    <dgm:pt modelId="{1C615E0E-7DFF-4C05-A2ED-6B6498E21A44}" type="pres">
      <dgm:prSet presAssocID="{4B40BDA3-BB5E-4B89-8328-AEB8ECD7DFFA}" presName="Accent1Text" presStyleLbl="node1" presStyleIdx="3" presStyleCnt="10"/>
      <dgm:spPr/>
    </dgm:pt>
    <dgm:pt modelId="{D02F6E60-45DC-498C-8479-1D55C60F1FA1}" type="pres">
      <dgm:prSet presAssocID="{4B40BDA3-BB5E-4B89-8328-AEB8ECD7DFFA}" presName="spaceBetweenRectangles" presStyleCnt="0"/>
      <dgm:spPr/>
    </dgm:pt>
    <dgm:pt modelId="{9CC6CF66-1EB0-4543-89E3-B6A2FE91E2C1}" type="pres">
      <dgm:prSet presAssocID="{BC674301-CF5A-4A83-9382-4960619AEACB}" presName="composite" presStyleCnt="0"/>
      <dgm:spPr/>
    </dgm:pt>
    <dgm:pt modelId="{A3C402A5-4022-40D9-A1D1-EECC81958380}" type="pres">
      <dgm:prSet presAssocID="{BC674301-CF5A-4A83-9382-4960619AEACB}" presName="Parent1" presStyleLbl="node1" presStyleIdx="4" presStyleCnt="10">
        <dgm:presLayoutVars>
          <dgm:chMax val="1"/>
          <dgm:chPref val="1"/>
          <dgm:bulletEnabled val="1"/>
        </dgm:presLayoutVars>
      </dgm:prSet>
      <dgm:spPr/>
    </dgm:pt>
    <dgm:pt modelId="{D7F2353C-857F-4C0D-AFFE-A90BDDA3BC63}" type="pres">
      <dgm:prSet presAssocID="{BC674301-CF5A-4A83-9382-4960619AEACB}" presName="Childtext1" presStyleLbl="revTx" presStyleIdx="2" presStyleCnt="5">
        <dgm:presLayoutVars>
          <dgm:chMax val="0"/>
          <dgm:chPref val="0"/>
          <dgm:bulletEnabled val="1"/>
        </dgm:presLayoutVars>
      </dgm:prSet>
      <dgm:spPr/>
    </dgm:pt>
    <dgm:pt modelId="{CFD5994D-FDB4-4EDC-8812-5A4ED15BECA0}" type="pres">
      <dgm:prSet presAssocID="{BC674301-CF5A-4A83-9382-4960619AEACB}" presName="BalanceSpacing" presStyleCnt="0"/>
      <dgm:spPr/>
    </dgm:pt>
    <dgm:pt modelId="{C8F89167-9CF1-4801-9385-533EFE282FAF}" type="pres">
      <dgm:prSet presAssocID="{BC674301-CF5A-4A83-9382-4960619AEACB}" presName="BalanceSpacing1" presStyleCnt="0"/>
      <dgm:spPr/>
    </dgm:pt>
    <dgm:pt modelId="{E6F000DD-2BA6-4141-AA04-A99F857A740A}" type="pres">
      <dgm:prSet presAssocID="{661AE6C5-B39F-4CFB-8AC1-68D9C1BD8D25}" presName="Accent1Text" presStyleLbl="node1" presStyleIdx="5" presStyleCnt="10"/>
      <dgm:spPr/>
    </dgm:pt>
    <dgm:pt modelId="{CDA0B0BB-D902-4B1B-87B4-7B3405480991}" type="pres">
      <dgm:prSet presAssocID="{661AE6C5-B39F-4CFB-8AC1-68D9C1BD8D25}" presName="spaceBetweenRectangles" presStyleCnt="0"/>
      <dgm:spPr/>
    </dgm:pt>
    <dgm:pt modelId="{65DAE207-3EAD-41C9-81DF-04B3246C3961}" type="pres">
      <dgm:prSet presAssocID="{36C119B5-3552-41E3-933B-B62506C50A43}" presName="composite" presStyleCnt="0"/>
      <dgm:spPr/>
    </dgm:pt>
    <dgm:pt modelId="{57F7E319-163C-4E7B-9693-E29F925E64F5}" type="pres">
      <dgm:prSet presAssocID="{36C119B5-3552-41E3-933B-B62506C50A43}" presName="Parent1" presStyleLbl="node1" presStyleIdx="6" presStyleCnt="10">
        <dgm:presLayoutVars>
          <dgm:chMax val="1"/>
          <dgm:chPref val="1"/>
          <dgm:bulletEnabled val="1"/>
        </dgm:presLayoutVars>
      </dgm:prSet>
      <dgm:spPr/>
    </dgm:pt>
    <dgm:pt modelId="{B1D8CD9B-E5D9-4145-A982-D2D197A545AF}" type="pres">
      <dgm:prSet presAssocID="{36C119B5-3552-41E3-933B-B62506C50A43}" presName="Childtext1" presStyleLbl="revTx" presStyleIdx="3" presStyleCnt="5">
        <dgm:presLayoutVars>
          <dgm:chMax val="0"/>
          <dgm:chPref val="0"/>
          <dgm:bulletEnabled val="1"/>
        </dgm:presLayoutVars>
      </dgm:prSet>
      <dgm:spPr/>
    </dgm:pt>
    <dgm:pt modelId="{3BFD8788-5E30-45DC-BE3C-B705EC3BFFAE}" type="pres">
      <dgm:prSet presAssocID="{36C119B5-3552-41E3-933B-B62506C50A43}" presName="BalanceSpacing" presStyleCnt="0"/>
      <dgm:spPr/>
    </dgm:pt>
    <dgm:pt modelId="{86D12D39-59D7-4169-BDA6-52B82E26A134}" type="pres">
      <dgm:prSet presAssocID="{36C119B5-3552-41E3-933B-B62506C50A43}" presName="BalanceSpacing1" presStyleCnt="0"/>
      <dgm:spPr/>
    </dgm:pt>
    <dgm:pt modelId="{454C1A89-AB91-4363-9715-2B59891B82FF}" type="pres">
      <dgm:prSet presAssocID="{DC259050-3E00-412D-8C2D-5F36D0D1E350}" presName="Accent1Text" presStyleLbl="node1" presStyleIdx="7" presStyleCnt="10"/>
      <dgm:spPr/>
    </dgm:pt>
    <dgm:pt modelId="{6FACA6A2-A980-4592-A010-83D038EF24F0}" type="pres">
      <dgm:prSet presAssocID="{DC259050-3E00-412D-8C2D-5F36D0D1E350}" presName="spaceBetweenRectangles" presStyleCnt="0"/>
      <dgm:spPr/>
    </dgm:pt>
    <dgm:pt modelId="{CD3AAA63-AFD0-4C0F-809B-3B687C858D45}" type="pres">
      <dgm:prSet presAssocID="{1F278CB0-0448-4195-9731-5D3D77B20AC8}" presName="composite" presStyleCnt="0"/>
      <dgm:spPr/>
    </dgm:pt>
    <dgm:pt modelId="{F82FA02F-8DBA-4EAC-9744-93CF09FEDC8E}" type="pres">
      <dgm:prSet presAssocID="{1F278CB0-0448-4195-9731-5D3D77B20AC8}" presName="Parent1" presStyleLbl="node1" presStyleIdx="8" presStyleCnt="10">
        <dgm:presLayoutVars>
          <dgm:chMax val="1"/>
          <dgm:chPref val="1"/>
          <dgm:bulletEnabled val="1"/>
        </dgm:presLayoutVars>
      </dgm:prSet>
      <dgm:spPr/>
    </dgm:pt>
    <dgm:pt modelId="{23F247F4-644A-43B6-8F03-BE83E9B70FCA}" type="pres">
      <dgm:prSet presAssocID="{1F278CB0-0448-4195-9731-5D3D77B20AC8}" presName="Childtext1" presStyleLbl="revTx" presStyleIdx="4" presStyleCnt="5">
        <dgm:presLayoutVars>
          <dgm:chMax val="0"/>
          <dgm:chPref val="0"/>
          <dgm:bulletEnabled val="1"/>
        </dgm:presLayoutVars>
      </dgm:prSet>
      <dgm:spPr/>
    </dgm:pt>
    <dgm:pt modelId="{4BFDD3C6-E4C6-4F6B-9C74-27E8BBBFADA2}" type="pres">
      <dgm:prSet presAssocID="{1F278CB0-0448-4195-9731-5D3D77B20AC8}" presName="BalanceSpacing" presStyleCnt="0"/>
      <dgm:spPr/>
    </dgm:pt>
    <dgm:pt modelId="{3911A62C-CC70-4D2E-A842-DBC517DE0869}" type="pres">
      <dgm:prSet presAssocID="{1F278CB0-0448-4195-9731-5D3D77B20AC8}" presName="BalanceSpacing1" presStyleCnt="0"/>
      <dgm:spPr/>
    </dgm:pt>
    <dgm:pt modelId="{C430128A-FF43-4332-AF5B-E8BAB13AC14E}" type="pres">
      <dgm:prSet presAssocID="{E2DE464A-0FE5-4588-99F8-4DA7C41FBEB2}" presName="Accent1Text" presStyleLbl="node1" presStyleIdx="9" presStyleCnt="10"/>
      <dgm:spPr/>
    </dgm:pt>
  </dgm:ptLst>
  <dgm:cxnLst>
    <dgm:cxn modelId="{4EBA0202-72FF-42A1-B616-6E96CD60D95B}" type="presOf" srcId="{4B40BDA3-BB5E-4B89-8328-AEB8ECD7DFFA}" destId="{1C615E0E-7DFF-4C05-A2ED-6B6498E21A44}" srcOrd="0" destOrd="0" presId="urn:microsoft.com/office/officeart/2008/layout/AlternatingHexagons"/>
    <dgm:cxn modelId="{395D3E06-1BAF-49B2-958B-5D0E20E86739}" type="presOf" srcId="{DC259050-3E00-412D-8C2D-5F36D0D1E350}" destId="{454C1A89-AB91-4363-9715-2B59891B82FF}" srcOrd="0" destOrd="0" presId="urn:microsoft.com/office/officeart/2008/layout/AlternatingHexagons"/>
    <dgm:cxn modelId="{2F46BE60-4A42-46C3-887F-062881074ABD}" type="presOf" srcId="{92F053E0-A378-474E-80B6-EC9AF3FD2DB8}" destId="{9DAA674F-63D4-4BBF-81F3-D403F5D7DC19}" srcOrd="0" destOrd="0" presId="urn:microsoft.com/office/officeart/2008/layout/AlternatingHexagons"/>
    <dgm:cxn modelId="{1847DA62-C74A-4A43-B8C1-B7ED33F52D4B}" srcId="{2F7031D4-CA3B-402E-BA50-AD1C72007A2F}" destId="{92F053E0-A378-474E-80B6-EC9AF3FD2DB8}" srcOrd="1" destOrd="0" parTransId="{FD09CAA5-66A6-4D64-A6E6-12F629DA38BA}" sibTransId="{4B40BDA3-BB5E-4B89-8328-AEB8ECD7DFFA}"/>
    <dgm:cxn modelId="{5A1E7A6B-9D88-4554-B811-BF72CD0157D3}" type="presOf" srcId="{661AE6C5-B39F-4CFB-8AC1-68D9C1BD8D25}" destId="{E6F000DD-2BA6-4141-AA04-A99F857A740A}" srcOrd="0" destOrd="0" presId="urn:microsoft.com/office/officeart/2008/layout/AlternatingHexagons"/>
    <dgm:cxn modelId="{03C3C16F-1AB8-485A-B696-9EA9841FAC18}" type="presOf" srcId="{BC674301-CF5A-4A83-9382-4960619AEACB}" destId="{A3C402A5-4022-40D9-A1D1-EECC81958380}" srcOrd="0" destOrd="0" presId="urn:microsoft.com/office/officeart/2008/layout/AlternatingHexagons"/>
    <dgm:cxn modelId="{720A717E-5820-42CA-841F-2774A2DE9159}" srcId="{2F7031D4-CA3B-402E-BA50-AD1C72007A2F}" destId="{1F278CB0-0448-4195-9731-5D3D77B20AC8}" srcOrd="4" destOrd="0" parTransId="{F5DDB592-C922-4648-9A68-F1F63ED75581}" sibTransId="{E2DE464A-0FE5-4588-99F8-4DA7C41FBEB2}"/>
    <dgm:cxn modelId="{EDEA76A5-3D1F-43EC-B105-4525652328E7}" srcId="{2F7031D4-CA3B-402E-BA50-AD1C72007A2F}" destId="{BC674301-CF5A-4A83-9382-4960619AEACB}" srcOrd="2" destOrd="0" parTransId="{A3721DC0-E09F-4F8C-B800-BD20F79E5C5C}" sibTransId="{661AE6C5-B39F-4CFB-8AC1-68D9C1BD8D25}"/>
    <dgm:cxn modelId="{BADCA7A9-0B26-473A-A94F-B5D127BC56F2}" srcId="{2F7031D4-CA3B-402E-BA50-AD1C72007A2F}" destId="{36C119B5-3552-41E3-933B-B62506C50A43}" srcOrd="3" destOrd="0" parTransId="{BC46F05D-181F-41DC-8A0A-8BDD538756BC}" sibTransId="{DC259050-3E00-412D-8C2D-5F36D0D1E350}"/>
    <dgm:cxn modelId="{EEC3B4AA-E2AA-437A-A954-119268784C91}" type="presOf" srcId="{36C119B5-3552-41E3-933B-B62506C50A43}" destId="{57F7E319-163C-4E7B-9693-E29F925E64F5}" srcOrd="0" destOrd="0" presId="urn:microsoft.com/office/officeart/2008/layout/AlternatingHexagons"/>
    <dgm:cxn modelId="{08A171BB-B721-4BD2-8C7E-16191817CA4C}" type="presOf" srcId="{8F2DB420-5A24-4497-84C0-24438799FD30}" destId="{D7F2353C-857F-4C0D-AFFE-A90BDDA3BC63}" srcOrd="0" destOrd="0" presId="urn:microsoft.com/office/officeart/2008/layout/AlternatingHexagons"/>
    <dgm:cxn modelId="{250A1CC0-CC41-4F8D-9AEF-EE0F4C38737A}" type="presOf" srcId="{1FF2A077-39DD-46C1-A485-41E2B5638B4F}" destId="{BD0E8973-242F-492C-B821-8DBC26E3A892}" srcOrd="0" destOrd="0" presId="urn:microsoft.com/office/officeart/2008/layout/AlternatingHexagons"/>
    <dgm:cxn modelId="{9B0D5FCB-3617-4EC6-86D9-D0579BDDB4F1}" srcId="{2F7031D4-CA3B-402E-BA50-AD1C72007A2F}" destId="{1FF2A077-39DD-46C1-A485-41E2B5638B4F}" srcOrd="0" destOrd="0" parTransId="{F54BAD74-4610-484C-B1BF-767319FA061D}" sibTransId="{BC56728C-626D-4A52-823D-63AA1BF46366}"/>
    <dgm:cxn modelId="{70986BD1-4B00-4420-AE6A-CB8B8B6D2B9F}" type="presOf" srcId="{E2DE464A-0FE5-4588-99F8-4DA7C41FBEB2}" destId="{C430128A-FF43-4332-AF5B-E8BAB13AC14E}" srcOrd="0" destOrd="0" presId="urn:microsoft.com/office/officeart/2008/layout/AlternatingHexagons"/>
    <dgm:cxn modelId="{0E60DFD1-CB77-4365-845F-78EB6C766ACE}" type="presOf" srcId="{2F7031D4-CA3B-402E-BA50-AD1C72007A2F}" destId="{C158BC64-50A5-4158-9314-C2B9270D1DB8}" srcOrd="0" destOrd="0" presId="urn:microsoft.com/office/officeart/2008/layout/AlternatingHexagons"/>
    <dgm:cxn modelId="{A4FA71EE-9418-4158-BD1B-5226209EA72B}" srcId="{BC674301-CF5A-4A83-9382-4960619AEACB}" destId="{8F2DB420-5A24-4497-84C0-24438799FD30}" srcOrd="0" destOrd="0" parTransId="{A446349B-7E73-4CA8-B55A-0E935201E7D0}" sibTransId="{E6E1F7B3-8027-4F75-9691-5DCD5524D98C}"/>
    <dgm:cxn modelId="{85F87EFC-5A96-428E-850B-3B6A89846C9E}" type="presOf" srcId="{1F278CB0-0448-4195-9731-5D3D77B20AC8}" destId="{F82FA02F-8DBA-4EAC-9744-93CF09FEDC8E}" srcOrd="0" destOrd="0" presId="urn:microsoft.com/office/officeart/2008/layout/AlternatingHexagons"/>
    <dgm:cxn modelId="{6A7340FE-60B3-4B1A-BF71-31FCDF771C49}" type="presOf" srcId="{BC56728C-626D-4A52-823D-63AA1BF46366}" destId="{F9706AAE-4F5C-459B-BB68-C62445BB1DAF}" srcOrd="0" destOrd="0" presId="urn:microsoft.com/office/officeart/2008/layout/AlternatingHexagons"/>
    <dgm:cxn modelId="{DC6CB66A-57BB-4A73-9E14-D9D993FA6CC8}" type="presParOf" srcId="{C158BC64-50A5-4158-9314-C2B9270D1DB8}" destId="{A1915D48-B62A-4862-9B49-613E315C3484}" srcOrd="0" destOrd="0" presId="urn:microsoft.com/office/officeart/2008/layout/AlternatingHexagons"/>
    <dgm:cxn modelId="{0541BEF9-4D4E-4553-AA55-13DC1ADB9BEE}" type="presParOf" srcId="{A1915D48-B62A-4862-9B49-613E315C3484}" destId="{BD0E8973-242F-492C-B821-8DBC26E3A892}" srcOrd="0" destOrd="0" presId="urn:microsoft.com/office/officeart/2008/layout/AlternatingHexagons"/>
    <dgm:cxn modelId="{5F872CAA-2F50-48C6-80C8-913B8ACD4BD6}" type="presParOf" srcId="{A1915D48-B62A-4862-9B49-613E315C3484}" destId="{B9F96721-EC3A-4E25-80F4-DFBDBC9C334B}" srcOrd="1" destOrd="0" presId="urn:microsoft.com/office/officeart/2008/layout/AlternatingHexagons"/>
    <dgm:cxn modelId="{5D55DFD5-D265-4609-86AA-40A22C1A6C11}" type="presParOf" srcId="{A1915D48-B62A-4862-9B49-613E315C3484}" destId="{ADC5D9EC-D5B2-4B99-B633-DEC3BAC74190}" srcOrd="2" destOrd="0" presId="urn:microsoft.com/office/officeart/2008/layout/AlternatingHexagons"/>
    <dgm:cxn modelId="{67D143C3-80B8-4E0B-8B17-F94F22A321F4}" type="presParOf" srcId="{A1915D48-B62A-4862-9B49-613E315C3484}" destId="{F0B03B28-F31D-45F7-A304-BED0F96C4F6F}" srcOrd="3" destOrd="0" presId="urn:microsoft.com/office/officeart/2008/layout/AlternatingHexagons"/>
    <dgm:cxn modelId="{8BA07006-52C4-4593-82D6-588A469DD631}" type="presParOf" srcId="{A1915D48-B62A-4862-9B49-613E315C3484}" destId="{F9706AAE-4F5C-459B-BB68-C62445BB1DAF}" srcOrd="4" destOrd="0" presId="urn:microsoft.com/office/officeart/2008/layout/AlternatingHexagons"/>
    <dgm:cxn modelId="{F8A5C73D-5A90-4CC4-B82A-529C787631CE}" type="presParOf" srcId="{C158BC64-50A5-4158-9314-C2B9270D1DB8}" destId="{D90377D0-8365-46B0-812C-D2CBFCC67004}" srcOrd="1" destOrd="0" presId="urn:microsoft.com/office/officeart/2008/layout/AlternatingHexagons"/>
    <dgm:cxn modelId="{008C627E-C8B2-4C64-B15C-BE7631BEF3BA}" type="presParOf" srcId="{C158BC64-50A5-4158-9314-C2B9270D1DB8}" destId="{D817B099-FC39-4049-B791-FEF401BB3B09}" srcOrd="2" destOrd="0" presId="urn:microsoft.com/office/officeart/2008/layout/AlternatingHexagons"/>
    <dgm:cxn modelId="{B4FBA535-A9E2-4EE4-8966-9F6ACE0EB519}" type="presParOf" srcId="{D817B099-FC39-4049-B791-FEF401BB3B09}" destId="{9DAA674F-63D4-4BBF-81F3-D403F5D7DC19}" srcOrd="0" destOrd="0" presId="urn:microsoft.com/office/officeart/2008/layout/AlternatingHexagons"/>
    <dgm:cxn modelId="{F2E99560-C72B-4F63-9303-4CD92B096C4E}" type="presParOf" srcId="{D817B099-FC39-4049-B791-FEF401BB3B09}" destId="{0518BBFA-C33C-4855-A918-D523F7D3FB14}" srcOrd="1" destOrd="0" presId="urn:microsoft.com/office/officeart/2008/layout/AlternatingHexagons"/>
    <dgm:cxn modelId="{6E79BE56-4B35-4946-98A3-8489075B91A6}" type="presParOf" srcId="{D817B099-FC39-4049-B791-FEF401BB3B09}" destId="{694B9661-A61C-4573-8371-C04DAA9CE122}" srcOrd="2" destOrd="0" presId="urn:microsoft.com/office/officeart/2008/layout/AlternatingHexagons"/>
    <dgm:cxn modelId="{8F0A6E30-EB64-48D8-922E-F8C1A84C955E}" type="presParOf" srcId="{D817B099-FC39-4049-B791-FEF401BB3B09}" destId="{1553DEC4-D555-4E65-92DF-87764C975950}" srcOrd="3" destOrd="0" presId="urn:microsoft.com/office/officeart/2008/layout/AlternatingHexagons"/>
    <dgm:cxn modelId="{59B6E46A-1A22-4BFF-96BA-3C97FD79D062}" type="presParOf" srcId="{D817B099-FC39-4049-B791-FEF401BB3B09}" destId="{1C615E0E-7DFF-4C05-A2ED-6B6498E21A44}" srcOrd="4" destOrd="0" presId="urn:microsoft.com/office/officeart/2008/layout/AlternatingHexagons"/>
    <dgm:cxn modelId="{8F21C89C-36AB-4910-AB5E-ECEECA97F02F}" type="presParOf" srcId="{C158BC64-50A5-4158-9314-C2B9270D1DB8}" destId="{D02F6E60-45DC-498C-8479-1D55C60F1FA1}" srcOrd="3" destOrd="0" presId="urn:microsoft.com/office/officeart/2008/layout/AlternatingHexagons"/>
    <dgm:cxn modelId="{37714207-108F-4CFA-B7D6-DFD3C498AD2C}" type="presParOf" srcId="{C158BC64-50A5-4158-9314-C2B9270D1DB8}" destId="{9CC6CF66-1EB0-4543-89E3-B6A2FE91E2C1}" srcOrd="4" destOrd="0" presId="urn:microsoft.com/office/officeart/2008/layout/AlternatingHexagons"/>
    <dgm:cxn modelId="{4BEBB727-8101-4195-9A98-C71C409E804A}" type="presParOf" srcId="{9CC6CF66-1EB0-4543-89E3-B6A2FE91E2C1}" destId="{A3C402A5-4022-40D9-A1D1-EECC81958380}" srcOrd="0" destOrd="0" presId="urn:microsoft.com/office/officeart/2008/layout/AlternatingHexagons"/>
    <dgm:cxn modelId="{D394DD3A-26B4-4924-8E43-E8D4603843F3}" type="presParOf" srcId="{9CC6CF66-1EB0-4543-89E3-B6A2FE91E2C1}" destId="{D7F2353C-857F-4C0D-AFFE-A90BDDA3BC63}" srcOrd="1" destOrd="0" presId="urn:microsoft.com/office/officeart/2008/layout/AlternatingHexagons"/>
    <dgm:cxn modelId="{1D74CA14-27C9-4140-A76C-B5855F1C7B69}" type="presParOf" srcId="{9CC6CF66-1EB0-4543-89E3-B6A2FE91E2C1}" destId="{CFD5994D-FDB4-4EDC-8812-5A4ED15BECA0}" srcOrd="2" destOrd="0" presId="urn:microsoft.com/office/officeart/2008/layout/AlternatingHexagons"/>
    <dgm:cxn modelId="{9B871CBA-DC2C-4431-B684-3F708D2B3442}" type="presParOf" srcId="{9CC6CF66-1EB0-4543-89E3-B6A2FE91E2C1}" destId="{C8F89167-9CF1-4801-9385-533EFE282FAF}" srcOrd="3" destOrd="0" presId="urn:microsoft.com/office/officeart/2008/layout/AlternatingHexagons"/>
    <dgm:cxn modelId="{984A3F85-4E1B-4EB3-8870-071E5D7C9280}" type="presParOf" srcId="{9CC6CF66-1EB0-4543-89E3-B6A2FE91E2C1}" destId="{E6F000DD-2BA6-4141-AA04-A99F857A740A}" srcOrd="4" destOrd="0" presId="urn:microsoft.com/office/officeart/2008/layout/AlternatingHexagons"/>
    <dgm:cxn modelId="{F1CA51F4-C1CA-45B4-8F76-45A9D145D385}" type="presParOf" srcId="{C158BC64-50A5-4158-9314-C2B9270D1DB8}" destId="{CDA0B0BB-D902-4B1B-87B4-7B3405480991}" srcOrd="5" destOrd="0" presId="urn:microsoft.com/office/officeart/2008/layout/AlternatingHexagons"/>
    <dgm:cxn modelId="{F566134F-43FE-47AC-BD0C-C11E452279C9}" type="presParOf" srcId="{C158BC64-50A5-4158-9314-C2B9270D1DB8}" destId="{65DAE207-3EAD-41C9-81DF-04B3246C3961}" srcOrd="6" destOrd="0" presId="urn:microsoft.com/office/officeart/2008/layout/AlternatingHexagons"/>
    <dgm:cxn modelId="{F4189779-6AAC-4A62-8793-BB484307AEDF}" type="presParOf" srcId="{65DAE207-3EAD-41C9-81DF-04B3246C3961}" destId="{57F7E319-163C-4E7B-9693-E29F925E64F5}" srcOrd="0" destOrd="0" presId="urn:microsoft.com/office/officeart/2008/layout/AlternatingHexagons"/>
    <dgm:cxn modelId="{C1AF3B8E-5060-405F-BD59-EBB8A7A59446}" type="presParOf" srcId="{65DAE207-3EAD-41C9-81DF-04B3246C3961}" destId="{B1D8CD9B-E5D9-4145-A982-D2D197A545AF}" srcOrd="1" destOrd="0" presId="urn:microsoft.com/office/officeart/2008/layout/AlternatingHexagons"/>
    <dgm:cxn modelId="{BC11400A-2DE0-4B43-B053-E1E4D04E2967}" type="presParOf" srcId="{65DAE207-3EAD-41C9-81DF-04B3246C3961}" destId="{3BFD8788-5E30-45DC-BE3C-B705EC3BFFAE}" srcOrd="2" destOrd="0" presId="urn:microsoft.com/office/officeart/2008/layout/AlternatingHexagons"/>
    <dgm:cxn modelId="{E808180D-A7F2-41ED-9C48-9998689F0A00}" type="presParOf" srcId="{65DAE207-3EAD-41C9-81DF-04B3246C3961}" destId="{86D12D39-59D7-4169-BDA6-52B82E26A134}" srcOrd="3" destOrd="0" presId="urn:microsoft.com/office/officeart/2008/layout/AlternatingHexagons"/>
    <dgm:cxn modelId="{B05D1663-5B04-494F-B58B-6758D37EF2EF}" type="presParOf" srcId="{65DAE207-3EAD-41C9-81DF-04B3246C3961}" destId="{454C1A89-AB91-4363-9715-2B59891B82FF}" srcOrd="4" destOrd="0" presId="urn:microsoft.com/office/officeart/2008/layout/AlternatingHexagons"/>
    <dgm:cxn modelId="{2BFA35EA-BFD3-4A75-8B71-D076489BE25A}" type="presParOf" srcId="{C158BC64-50A5-4158-9314-C2B9270D1DB8}" destId="{6FACA6A2-A980-4592-A010-83D038EF24F0}" srcOrd="7" destOrd="0" presId="urn:microsoft.com/office/officeart/2008/layout/AlternatingHexagons"/>
    <dgm:cxn modelId="{30C38109-2312-4F50-806E-340CBB16FB86}" type="presParOf" srcId="{C158BC64-50A5-4158-9314-C2B9270D1DB8}" destId="{CD3AAA63-AFD0-4C0F-809B-3B687C858D45}" srcOrd="8" destOrd="0" presId="urn:microsoft.com/office/officeart/2008/layout/AlternatingHexagons"/>
    <dgm:cxn modelId="{F9F5C2A2-5605-4746-977D-EDB821E0CB05}" type="presParOf" srcId="{CD3AAA63-AFD0-4C0F-809B-3B687C858D45}" destId="{F82FA02F-8DBA-4EAC-9744-93CF09FEDC8E}" srcOrd="0" destOrd="0" presId="urn:microsoft.com/office/officeart/2008/layout/AlternatingHexagons"/>
    <dgm:cxn modelId="{6401B257-2877-4705-80B1-26CCA236D56E}" type="presParOf" srcId="{CD3AAA63-AFD0-4C0F-809B-3B687C858D45}" destId="{23F247F4-644A-43B6-8F03-BE83E9B70FCA}" srcOrd="1" destOrd="0" presId="urn:microsoft.com/office/officeart/2008/layout/AlternatingHexagons"/>
    <dgm:cxn modelId="{2DCEF76F-A77E-4812-8164-C289DCC4F1A7}" type="presParOf" srcId="{CD3AAA63-AFD0-4C0F-809B-3B687C858D45}" destId="{4BFDD3C6-E4C6-4F6B-9C74-27E8BBBFADA2}" srcOrd="2" destOrd="0" presId="urn:microsoft.com/office/officeart/2008/layout/AlternatingHexagons"/>
    <dgm:cxn modelId="{D60F8183-6CDA-4DF0-B2A1-DBD8C5336B2F}" type="presParOf" srcId="{CD3AAA63-AFD0-4C0F-809B-3B687C858D45}" destId="{3911A62C-CC70-4D2E-A842-DBC517DE0869}" srcOrd="3" destOrd="0" presId="urn:microsoft.com/office/officeart/2008/layout/AlternatingHexagons"/>
    <dgm:cxn modelId="{827C10FB-8A6A-411A-BA06-FE37E3097DC2}" type="presParOf" srcId="{CD3AAA63-AFD0-4C0F-809B-3B687C858D45}" destId="{C430128A-FF43-4332-AF5B-E8BAB13AC14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A558DD-5CDF-43E3-8939-415A0A3E49B7}" type="doc">
      <dgm:prSet loTypeId="urn:microsoft.com/office/officeart/2005/8/layout/architecture" loCatId="list" qsTypeId="urn:microsoft.com/office/officeart/2005/8/quickstyle/simple1" qsCatId="simple" csTypeId="urn:microsoft.com/office/officeart/2005/8/colors/colorful4" csCatId="colorful" phldr="1"/>
      <dgm:spPr/>
      <dgm:t>
        <a:bodyPr/>
        <a:lstStyle/>
        <a:p>
          <a:endParaRPr lang="en-US"/>
        </a:p>
      </dgm:t>
    </dgm:pt>
    <dgm:pt modelId="{8B0BB2CA-76BB-4CE9-A4D7-E0AA2B8B0D28}">
      <dgm:prSet phldrT="[Text]" custT="1"/>
      <dgm:spPr/>
      <dgm:t>
        <a:bodyPr/>
        <a:lstStyle/>
        <a:p>
          <a:r>
            <a:rPr lang="en-US" sz="1200" b="0" dirty="0">
              <a:latin typeface="Trebuchet MS" panose="020B0603020202020204" pitchFamily="34" charset="0"/>
            </a:rPr>
            <a:t>Effective uses of Social media (Facebook, LinkedIn, Instagram, YouTube)</a:t>
          </a:r>
        </a:p>
      </dgm:t>
    </dgm:pt>
    <dgm:pt modelId="{221F1CB9-1F49-4CE6-8D1E-F70411C6DA3C}" type="parTrans" cxnId="{120D1E4D-E28F-47C4-906D-D437922284AE}">
      <dgm:prSet/>
      <dgm:spPr/>
      <dgm:t>
        <a:bodyPr/>
        <a:lstStyle/>
        <a:p>
          <a:endParaRPr lang="en-US" sz="1200" b="0">
            <a:latin typeface="Trebuchet MS" panose="020B0603020202020204" pitchFamily="34" charset="0"/>
          </a:endParaRPr>
        </a:p>
      </dgm:t>
    </dgm:pt>
    <dgm:pt modelId="{3D82B69C-BDA0-4CFF-BE4C-1BE1FBE0793F}" type="sibTrans" cxnId="{120D1E4D-E28F-47C4-906D-D437922284AE}">
      <dgm:prSet/>
      <dgm:spPr/>
      <dgm:t>
        <a:bodyPr/>
        <a:lstStyle/>
        <a:p>
          <a:endParaRPr lang="en-US" sz="1200" b="0">
            <a:latin typeface="Trebuchet MS" panose="020B0603020202020204" pitchFamily="34" charset="0"/>
          </a:endParaRPr>
        </a:p>
      </dgm:t>
    </dgm:pt>
    <dgm:pt modelId="{52F80F70-2EBE-4C68-9F64-5C15E50BF171}">
      <dgm:prSet phldrT="[Text]" custT="1"/>
      <dgm:spPr/>
      <dgm:t>
        <a:bodyPr/>
        <a:lstStyle/>
        <a:p>
          <a:r>
            <a:rPr lang="en-US" sz="1200" b="0" dirty="0">
              <a:latin typeface="Trebuchet MS" panose="020B0603020202020204" pitchFamily="34" charset="0"/>
            </a:rPr>
            <a:t>Effective uses of smart phone</a:t>
          </a:r>
        </a:p>
      </dgm:t>
    </dgm:pt>
    <dgm:pt modelId="{E308174B-D741-474D-AA39-665CFA94E687}" type="parTrans" cxnId="{8D7891A4-5162-41C1-A2CA-6937A1223614}">
      <dgm:prSet/>
      <dgm:spPr/>
      <dgm:t>
        <a:bodyPr/>
        <a:lstStyle/>
        <a:p>
          <a:endParaRPr lang="en-US" sz="1200" b="0">
            <a:latin typeface="Trebuchet MS" panose="020B0603020202020204" pitchFamily="34" charset="0"/>
          </a:endParaRPr>
        </a:p>
      </dgm:t>
    </dgm:pt>
    <dgm:pt modelId="{7F562CAC-E670-40D4-9C8F-6F54123EAC47}" type="sibTrans" cxnId="{8D7891A4-5162-41C1-A2CA-6937A1223614}">
      <dgm:prSet/>
      <dgm:spPr/>
      <dgm:t>
        <a:bodyPr/>
        <a:lstStyle/>
        <a:p>
          <a:endParaRPr lang="en-US" sz="1200" b="0">
            <a:latin typeface="Trebuchet MS" panose="020B0603020202020204" pitchFamily="34" charset="0"/>
          </a:endParaRPr>
        </a:p>
      </dgm:t>
    </dgm:pt>
    <dgm:pt modelId="{AF2DB4A8-93CA-497B-A419-AE03E1FC290B}">
      <dgm:prSet phldrT="[Text]" custT="1"/>
      <dgm:spPr/>
      <dgm:t>
        <a:bodyPr/>
        <a:lstStyle/>
        <a:p>
          <a:r>
            <a:rPr lang="en-US" sz="1200" b="0" dirty="0">
              <a:latin typeface="Trebuchet MS" panose="020B0603020202020204" pitchFamily="34" charset="0"/>
            </a:rPr>
            <a:t>Online Meeting Places etiquettes</a:t>
          </a:r>
        </a:p>
      </dgm:t>
    </dgm:pt>
    <dgm:pt modelId="{DD489A7C-F46D-472F-91A8-E46F0D303D89}" type="parTrans" cxnId="{F42E06F4-3EFB-49BD-94F3-CFDF699D76D4}">
      <dgm:prSet/>
      <dgm:spPr/>
      <dgm:t>
        <a:bodyPr/>
        <a:lstStyle/>
        <a:p>
          <a:endParaRPr lang="en-US" sz="1200" b="0">
            <a:latin typeface="Trebuchet MS" panose="020B0603020202020204" pitchFamily="34" charset="0"/>
          </a:endParaRPr>
        </a:p>
      </dgm:t>
    </dgm:pt>
    <dgm:pt modelId="{48A90332-304B-430B-B1DA-6FBE8A51E8DF}" type="sibTrans" cxnId="{F42E06F4-3EFB-49BD-94F3-CFDF699D76D4}">
      <dgm:prSet/>
      <dgm:spPr/>
      <dgm:t>
        <a:bodyPr/>
        <a:lstStyle/>
        <a:p>
          <a:endParaRPr lang="en-US" sz="1200" b="0">
            <a:latin typeface="Trebuchet MS" panose="020B0603020202020204" pitchFamily="34" charset="0"/>
          </a:endParaRPr>
        </a:p>
      </dgm:t>
    </dgm:pt>
    <dgm:pt modelId="{6BD772AF-59F8-4673-ACDE-D977FCD37856}">
      <dgm:prSet phldrT="[Text]" custT="1"/>
      <dgm:spPr/>
      <dgm:t>
        <a:bodyPr/>
        <a:lstStyle/>
        <a:p>
          <a:r>
            <a:rPr lang="en-US" sz="1200" b="0" dirty="0">
              <a:latin typeface="Trebuchet MS" panose="020B0603020202020204" pitchFamily="34" charset="0"/>
            </a:rPr>
            <a:t>Internet Browsing</a:t>
          </a:r>
        </a:p>
      </dgm:t>
    </dgm:pt>
    <dgm:pt modelId="{32311A3C-55E2-4732-8536-009CDF357F20}" type="parTrans" cxnId="{CC3618CC-697F-4F25-BD96-C39A6F6C9A2C}">
      <dgm:prSet/>
      <dgm:spPr/>
      <dgm:t>
        <a:bodyPr/>
        <a:lstStyle/>
        <a:p>
          <a:endParaRPr lang="en-US" sz="1200" b="0">
            <a:latin typeface="Trebuchet MS" panose="020B0603020202020204" pitchFamily="34" charset="0"/>
          </a:endParaRPr>
        </a:p>
      </dgm:t>
    </dgm:pt>
    <dgm:pt modelId="{459E77D8-A255-46E3-8D24-86C95026D44A}" type="sibTrans" cxnId="{CC3618CC-697F-4F25-BD96-C39A6F6C9A2C}">
      <dgm:prSet/>
      <dgm:spPr/>
      <dgm:t>
        <a:bodyPr/>
        <a:lstStyle/>
        <a:p>
          <a:endParaRPr lang="en-US" sz="1200" b="0">
            <a:latin typeface="Trebuchet MS" panose="020B0603020202020204" pitchFamily="34" charset="0"/>
          </a:endParaRPr>
        </a:p>
      </dgm:t>
    </dgm:pt>
    <dgm:pt modelId="{5703306B-5544-47AA-AF68-0DFB4660917A}">
      <dgm:prSet phldrT="[Text]" custT="1"/>
      <dgm:spPr/>
      <dgm:t>
        <a:bodyPr/>
        <a:lstStyle/>
        <a:p>
          <a:r>
            <a:rPr lang="en-US" sz="1200" b="0" dirty="0">
              <a:latin typeface="Trebuchet MS" panose="020B0603020202020204" pitchFamily="34" charset="0"/>
            </a:rPr>
            <a:t>Importance of Notes</a:t>
          </a:r>
        </a:p>
      </dgm:t>
    </dgm:pt>
    <dgm:pt modelId="{485C470C-9324-482D-A62F-725F9A2F3C6B}" type="parTrans" cxnId="{386F8890-C1B4-41D8-A6B3-C9BC419880E9}">
      <dgm:prSet/>
      <dgm:spPr/>
      <dgm:t>
        <a:bodyPr/>
        <a:lstStyle/>
        <a:p>
          <a:endParaRPr lang="en-US" sz="1200" b="0">
            <a:latin typeface="Trebuchet MS" panose="020B0603020202020204" pitchFamily="34" charset="0"/>
          </a:endParaRPr>
        </a:p>
      </dgm:t>
    </dgm:pt>
    <dgm:pt modelId="{7B878924-9457-4C3E-97DD-4F51D5A30011}" type="sibTrans" cxnId="{386F8890-C1B4-41D8-A6B3-C9BC419880E9}">
      <dgm:prSet/>
      <dgm:spPr/>
      <dgm:t>
        <a:bodyPr/>
        <a:lstStyle/>
        <a:p>
          <a:endParaRPr lang="en-US" sz="1200" b="0">
            <a:latin typeface="Trebuchet MS" panose="020B0603020202020204" pitchFamily="34" charset="0"/>
          </a:endParaRPr>
        </a:p>
      </dgm:t>
    </dgm:pt>
    <dgm:pt modelId="{5BEE2249-0E3F-44F9-9A77-2E3A34537878}">
      <dgm:prSet phldrT="[Text]" custT="1"/>
      <dgm:spPr/>
      <dgm:t>
        <a:bodyPr/>
        <a:lstStyle/>
        <a:p>
          <a:r>
            <a:rPr lang="en-US" sz="1200" b="0" dirty="0">
              <a:latin typeface="Trebuchet MS" panose="020B0603020202020204" pitchFamily="34" charset="0"/>
            </a:rPr>
            <a:t>MS Office</a:t>
          </a:r>
        </a:p>
      </dgm:t>
    </dgm:pt>
    <dgm:pt modelId="{9861EFCB-F723-425F-9378-7C42F974FE64}" type="parTrans" cxnId="{E71D82C9-D83D-4A35-9302-4C4CD87AE4E9}">
      <dgm:prSet/>
      <dgm:spPr/>
      <dgm:t>
        <a:bodyPr/>
        <a:lstStyle/>
        <a:p>
          <a:endParaRPr lang="en-US" sz="1200" b="0">
            <a:latin typeface="Trebuchet MS" panose="020B0603020202020204" pitchFamily="34" charset="0"/>
          </a:endParaRPr>
        </a:p>
      </dgm:t>
    </dgm:pt>
    <dgm:pt modelId="{5C3C78A0-B1A9-4A9E-A8B4-8AD9FA71DFAC}" type="sibTrans" cxnId="{E71D82C9-D83D-4A35-9302-4C4CD87AE4E9}">
      <dgm:prSet/>
      <dgm:spPr/>
      <dgm:t>
        <a:bodyPr/>
        <a:lstStyle/>
        <a:p>
          <a:endParaRPr lang="en-US" sz="1200" b="0">
            <a:latin typeface="Trebuchet MS" panose="020B0603020202020204" pitchFamily="34" charset="0"/>
          </a:endParaRPr>
        </a:p>
      </dgm:t>
    </dgm:pt>
    <dgm:pt modelId="{28E97E59-FB2F-4B87-9B3C-B5BF499AB335}">
      <dgm:prSet custT="1"/>
      <dgm:spPr/>
      <dgm:t>
        <a:bodyPr/>
        <a:lstStyle/>
        <a:p>
          <a:r>
            <a:rPr lang="en-US" sz="1200" b="0" dirty="0">
              <a:latin typeface="Trebuchet MS" panose="020B0603020202020204" pitchFamily="34" charset="0"/>
            </a:rPr>
            <a:t>Google Suits</a:t>
          </a:r>
        </a:p>
      </dgm:t>
    </dgm:pt>
    <dgm:pt modelId="{632E5E16-ABB1-4709-95A0-52B1AF1605D6}" type="parTrans" cxnId="{C562AA30-B4F7-492D-991F-8186A0A8D082}">
      <dgm:prSet/>
      <dgm:spPr/>
      <dgm:t>
        <a:bodyPr/>
        <a:lstStyle/>
        <a:p>
          <a:endParaRPr lang="en-US" sz="1200" b="0">
            <a:latin typeface="Trebuchet MS" panose="020B0603020202020204" pitchFamily="34" charset="0"/>
          </a:endParaRPr>
        </a:p>
      </dgm:t>
    </dgm:pt>
    <dgm:pt modelId="{00B3B634-10D9-46C1-A11A-73E231490DD1}" type="sibTrans" cxnId="{C562AA30-B4F7-492D-991F-8186A0A8D082}">
      <dgm:prSet/>
      <dgm:spPr/>
      <dgm:t>
        <a:bodyPr/>
        <a:lstStyle/>
        <a:p>
          <a:endParaRPr lang="en-US" sz="1200" b="0">
            <a:latin typeface="Trebuchet MS" panose="020B0603020202020204" pitchFamily="34" charset="0"/>
          </a:endParaRPr>
        </a:p>
      </dgm:t>
    </dgm:pt>
    <dgm:pt modelId="{0B4180D8-0A80-4D74-B419-36FE57E02C5D}">
      <dgm:prSet custT="1"/>
      <dgm:spPr/>
      <dgm:t>
        <a:bodyPr/>
        <a:lstStyle/>
        <a:p>
          <a:r>
            <a:rPr lang="en-US" sz="1200" b="0" dirty="0">
              <a:latin typeface="Trebuchet MS" panose="020B0603020202020204" pitchFamily="34" charset="0"/>
            </a:rPr>
            <a:t>Editing, formatting &amp; Converting</a:t>
          </a:r>
        </a:p>
      </dgm:t>
    </dgm:pt>
    <dgm:pt modelId="{180A6288-8209-4C7D-9254-BA923AE3FA61}" type="parTrans" cxnId="{4DD8EE07-CBAC-4594-8FB8-319A43300FB6}">
      <dgm:prSet/>
      <dgm:spPr/>
      <dgm:t>
        <a:bodyPr/>
        <a:lstStyle/>
        <a:p>
          <a:endParaRPr lang="en-US" sz="1200" b="0">
            <a:latin typeface="Trebuchet MS" panose="020B0603020202020204" pitchFamily="34" charset="0"/>
          </a:endParaRPr>
        </a:p>
      </dgm:t>
    </dgm:pt>
    <dgm:pt modelId="{A5A0104C-E0DC-4947-9BF4-CA86837E067B}" type="sibTrans" cxnId="{4DD8EE07-CBAC-4594-8FB8-319A43300FB6}">
      <dgm:prSet/>
      <dgm:spPr/>
      <dgm:t>
        <a:bodyPr/>
        <a:lstStyle/>
        <a:p>
          <a:endParaRPr lang="en-US" sz="1200" b="0">
            <a:latin typeface="Trebuchet MS" panose="020B0603020202020204" pitchFamily="34" charset="0"/>
          </a:endParaRPr>
        </a:p>
      </dgm:t>
    </dgm:pt>
    <dgm:pt modelId="{822B837B-C465-441B-A06E-1A10AC660295}">
      <dgm:prSet custT="1"/>
      <dgm:spPr/>
      <dgm:t>
        <a:bodyPr/>
        <a:lstStyle/>
        <a:p>
          <a:r>
            <a:rPr lang="en-US" sz="1200" b="0" dirty="0">
              <a:latin typeface="Trebuchet MS" panose="020B0603020202020204" pitchFamily="34" charset="0"/>
            </a:rPr>
            <a:t>Messaging Tools (WhatsApp, Messengers, Chatting, </a:t>
          </a:r>
          <a:r>
            <a:rPr lang="en-US" sz="1200" b="0" dirty="0" err="1">
              <a:latin typeface="Trebuchet MS" panose="020B0603020202020204" pitchFamily="34" charset="0"/>
            </a:rPr>
            <a:t>viber</a:t>
          </a:r>
          <a:r>
            <a:rPr lang="en-US" sz="1200" b="0" dirty="0">
              <a:latin typeface="Trebuchet MS" panose="020B0603020202020204" pitchFamily="34" charset="0"/>
            </a:rPr>
            <a:t>,  </a:t>
          </a:r>
        </a:p>
      </dgm:t>
    </dgm:pt>
    <dgm:pt modelId="{B9920824-A03B-4184-B3D9-946917691C5E}" type="parTrans" cxnId="{54D5CA29-4C91-495F-9902-F97BBFCDFF1D}">
      <dgm:prSet/>
      <dgm:spPr/>
      <dgm:t>
        <a:bodyPr/>
        <a:lstStyle/>
        <a:p>
          <a:endParaRPr lang="en-US" sz="1200" b="0">
            <a:latin typeface="Trebuchet MS" panose="020B0603020202020204" pitchFamily="34" charset="0"/>
          </a:endParaRPr>
        </a:p>
      </dgm:t>
    </dgm:pt>
    <dgm:pt modelId="{A6696ACB-39B3-47E9-BE0D-8CA9A733EA31}" type="sibTrans" cxnId="{54D5CA29-4C91-495F-9902-F97BBFCDFF1D}">
      <dgm:prSet/>
      <dgm:spPr/>
      <dgm:t>
        <a:bodyPr/>
        <a:lstStyle/>
        <a:p>
          <a:endParaRPr lang="en-US" sz="1200" b="0">
            <a:latin typeface="Trebuchet MS" panose="020B0603020202020204" pitchFamily="34" charset="0"/>
          </a:endParaRPr>
        </a:p>
      </dgm:t>
    </dgm:pt>
    <dgm:pt modelId="{DA060F8C-0D24-4FEE-AA11-3A4E3AA25BAE}" type="pres">
      <dgm:prSet presAssocID="{EBA558DD-5CDF-43E3-8939-415A0A3E49B7}" presName="Name0" presStyleCnt="0">
        <dgm:presLayoutVars>
          <dgm:chPref val="1"/>
          <dgm:dir/>
          <dgm:animOne val="branch"/>
          <dgm:animLvl val="lvl"/>
          <dgm:resizeHandles/>
        </dgm:presLayoutVars>
      </dgm:prSet>
      <dgm:spPr/>
    </dgm:pt>
    <dgm:pt modelId="{7E387CAA-A552-475E-8B2B-34614782974A}" type="pres">
      <dgm:prSet presAssocID="{8B0BB2CA-76BB-4CE9-A4D7-E0AA2B8B0D28}" presName="vertOne" presStyleCnt="0"/>
      <dgm:spPr/>
    </dgm:pt>
    <dgm:pt modelId="{054E35C3-AEA2-4CE6-B380-F8BFE351EF46}" type="pres">
      <dgm:prSet presAssocID="{8B0BB2CA-76BB-4CE9-A4D7-E0AA2B8B0D28}" presName="txOne" presStyleLbl="node0" presStyleIdx="0" presStyleCnt="1">
        <dgm:presLayoutVars>
          <dgm:chPref val="3"/>
        </dgm:presLayoutVars>
      </dgm:prSet>
      <dgm:spPr/>
    </dgm:pt>
    <dgm:pt modelId="{497CB8A7-EAA1-435F-9DFF-B1A6CDE5DDEF}" type="pres">
      <dgm:prSet presAssocID="{8B0BB2CA-76BB-4CE9-A4D7-E0AA2B8B0D28}" presName="parTransOne" presStyleCnt="0"/>
      <dgm:spPr/>
    </dgm:pt>
    <dgm:pt modelId="{4440D0EE-CCA8-4676-AED9-F06A821438D0}" type="pres">
      <dgm:prSet presAssocID="{8B0BB2CA-76BB-4CE9-A4D7-E0AA2B8B0D28}" presName="horzOne" presStyleCnt="0"/>
      <dgm:spPr/>
    </dgm:pt>
    <dgm:pt modelId="{FBB3D50B-5C96-416E-BD5B-5E03B211CEED}" type="pres">
      <dgm:prSet presAssocID="{28E97E59-FB2F-4B87-9B3C-B5BF499AB335}" presName="vertTwo" presStyleCnt="0"/>
      <dgm:spPr/>
    </dgm:pt>
    <dgm:pt modelId="{4723F698-1DD2-46A0-977D-920182196158}" type="pres">
      <dgm:prSet presAssocID="{28E97E59-FB2F-4B87-9B3C-B5BF499AB335}" presName="txTwo" presStyleLbl="node2" presStyleIdx="0" presStyleCnt="3">
        <dgm:presLayoutVars>
          <dgm:chPref val="3"/>
        </dgm:presLayoutVars>
      </dgm:prSet>
      <dgm:spPr/>
    </dgm:pt>
    <dgm:pt modelId="{F6F5ABD1-7EC9-42FE-AD69-367E80BF0783}" type="pres">
      <dgm:prSet presAssocID="{28E97E59-FB2F-4B87-9B3C-B5BF499AB335}" presName="horzTwo" presStyleCnt="0"/>
      <dgm:spPr/>
    </dgm:pt>
    <dgm:pt modelId="{662B1EF3-093D-4939-A503-E11008D238C9}" type="pres">
      <dgm:prSet presAssocID="{00B3B634-10D9-46C1-A11A-73E231490DD1}" presName="sibSpaceTwo" presStyleCnt="0"/>
      <dgm:spPr/>
    </dgm:pt>
    <dgm:pt modelId="{EECC4A7A-C980-490C-8E01-1AE9D4362F85}" type="pres">
      <dgm:prSet presAssocID="{52F80F70-2EBE-4C68-9F64-5C15E50BF171}" presName="vertTwo" presStyleCnt="0"/>
      <dgm:spPr/>
    </dgm:pt>
    <dgm:pt modelId="{995A2125-B284-442D-9BA7-F044714940EE}" type="pres">
      <dgm:prSet presAssocID="{52F80F70-2EBE-4C68-9F64-5C15E50BF171}" presName="txTwo" presStyleLbl="node2" presStyleIdx="1" presStyleCnt="3">
        <dgm:presLayoutVars>
          <dgm:chPref val="3"/>
        </dgm:presLayoutVars>
      </dgm:prSet>
      <dgm:spPr/>
    </dgm:pt>
    <dgm:pt modelId="{5CC795EB-32A7-4482-A083-1BF9EC0EB4CC}" type="pres">
      <dgm:prSet presAssocID="{52F80F70-2EBE-4C68-9F64-5C15E50BF171}" presName="parTransTwo" presStyleCnt="0"/>
      <dgm:spPr/>
    </dgm:pt>
    <dgm:pt modelId="{774EC87F-97D6-40B8-BA34-39DDB5F8B4C5}" type="pres">
      <dgm:prSet presAssocID="{52F80F70-2EBE-4C68-9F64-5C15E50BF171}" presName="horzTwo" presStyleCnt="0"/>
      <dgm:spPr/>
    </dgm:pt>
    <dgm:pt modelId="{62704E47-A706-4383-A99D-DAAE526713AA}" type="pres">
      <dgm:prSet presAssocID="{AF2DB4A8-93CA-497B-A419-AE03E1FC290B}" presName="vertThree" presStyleCnt="0"/>
      <dgm:spPr/>
    </dgm:pt>
    <dgm:pt modelId="{862D29BF-4D06-49ED-8947-BD3715126544}" type="pres">
      <dgm:prSet presAssocID="{AF2DB4A8-93CA-497B-A419-AE03E1FC290B}" presName="txThree" presStyleLbl="node3" presStyleIdx="0" presStyleCnt="5" custScaleX="132261">
        <dgm:presLayoutVars>
          <dgm:chPref val="3"/>
        </dgm:presLayoutVars>
      </dgm:prSet>
      <dgm:spPr/>
    </dgm:pt>
    <dgm:pt modelId="{81C52FDD-3B2D-4209-AE12-ECBBC4825B8E}" type="pres">
      <dgm:prSet presAssocID="{AF2DB4A8-93CA-497B-A419-AE03E1FC290B}" presName="horzThree" presStyleCnt="0"/>
      <dgm:spPr/>
    </dgm:pt>
    <dgm:pt modelId="{633C1E04-A679-4858-92D9-55AE3EE90255}" type="pres">
      <dgm:prSet presAssocID="{48A90332-304B-430B-B1DA-6FBE8A51E8DF}" presName="sibSpaceThree" presStyleCnt="0"/>
      <dgm:spPr/>
    </dgm:pt>
    <dgm:pt modelId="{2934DBAB-8733-4209-A212-B01D0B04A230}" type="pres">
      <dgm:prSet presAssocID="{822B837B-C465-441B-A06E-1A10AC660295}" presName="vertThree" presStyleCnt="0"/>
      <dgm:spPr/>
    </dgm:pt>
    <dgm:pt modelId="{34455227-D5F7-45C1-B415-C047E2D2F67A}" type="pres">
      <dgm:prSet presAssocID="{822B837B-C465-441B-A06E-1A10AC660295}" presName="txThree" presStyleLbl="node3" presStyleIdx="1" presStyleCnt="5" custScaleX="131128">
        <dgm:presLayoutVars>
          <dgm:chPref val="3"/>
        </dgm:presLayoutVars>
      </dgm:prSet>
      <dgm:spPr/>
    </dgm:pt>
    <dgm:pt modelId="{63589883-96E3-4937-A2E4-EECCECED2C67}" type="pres">
      <dgm:prSet presAssocID="{822B837B-C465-441B-A06E-1A10AC660295}" presName="horzThree" presStyleCnt="0"/>
      <dgm:spPr/>
    </dgm:pt>
    <dgm:pt modelId="{33429D6F-64A3-46FF-BE6E-DF6B41D05401}" type="pres">
      <dgm:prSet presAssocID="{A6696ACB-39B3-47E9-BE0D-8CA9A733EA31}" presName="sibSpaceThree" presStyleCnt="0"/>
      <dgm:spPr/>
    </dgm:pt>
    <dgm:pt modelId="{25F93DFA-A11B-4BD7-A191-6957237227B5}" type="pres">
      <dgm:prSet presAssocID="{0B4180D8-0A80-4D74-B419-36FE57E02C5D}" presName="vertThree" presStyleCnt="0"/>
      <dgm:spPr/>
    </dgm:pt>
    <dgm:pt modelId="{ECFDE808-5C0F-4299-B359-FE982CE09C08}" type="pres">
      <dgm:prSet presAssocID="{0B4180D8-0A80-4D74-B419-36FE57E02C5D}" presName="txThree" presStyleLbl="node3" presStyleIdx="2" presStyleCnt="5" custScaleX="137088">
        <dgm:presLayoutVars>
          <dgm:chPref val="3"/>
        </dgm:presLayoutVars>
      </dgm:prSet>
      <dgm:spPr/>
    </dgm:pt>
    <dgm:pt modelId="{737D5EBE-DBAA-4806-B291-F6EF6EE66CE6}" type="pres">
      <dgm:prSet presAssocID="{0B4180D8-0A80-4D74-B419-36FE57E02C5D}" presName="horzThree" presStyleCnt="0"/>
      <dgm:spPr/>
    </dgm:pt>
    <dgm:pt modelId="{27C43D3E-FA2B-4CF9-9693-228DFD78E7CF}" type="pres">
      <dgm:prSet presAssocID="{A5A0104C-E0DC-4947-9BF4-CA86837E067B}" presName="sibSpaceThree" presStyleCnt="0"/>
      <dgm:spPr/>
    </dgm:pt>
    <dgm:pt modelId="{4362CB29-49C9-45EA-AFAD-589FA8E4A57F}" type="pres">
      <dgm:prSet presAssocID="{6BD772AF-59F8-4673-ACDE-D977FCD37856}" presName="vertThree" presStyleCnt="0"/>
      <dgm:spPr/>
    </dgm:pt>
    <dgm:pt modelId="{194ECB2D-FD57-48DD-97B6-B39E540C9842}" type="pres">
      <dgm:prSet presAssocID="{6BD772AF-59F8-4673-ACDE-D977FCD37856}" presName="txThree" presStyleLbl="node3" presStyleIdx="3" presStyleCnt="5">
        <dgm:presLayoutVars>
          <dgm:chPref val="3"/>
        </dgm:presLayoutVars>
      </dgm:prSet>
      <dgm:spPr/>
    </dgm:pt>
    <dgm:pt modelId="{8CF84C91-ABF8-41A9-8C22-3F1E97AFF4EA}" type="pres">
      <dgm:prSet presAssocID="{6BD772AF-59F8-4673-ACDE-D977FCD37856}" presName="horzThree" presStyleCnt="0"/>
      <dgm:spPr/>
    </dgm:pt>
    <dgm:pt modelId="{0CFB5966-57A7-46F4-A475-D9D405978CD7}" type="pres">
      <dgm:prSet presAssocID="{7F562CAC-E670-40D4-9C8F-6F54123EAC47}" presName="sibSpaceTwo" presStyleCnt="0"/>
      <dgm:spPr/>
    </dgm:pt>
    <dgm:pt modelId="{221528A2-57AE-4F5E-8D6E-A73A194A07E2}" type="pres">
      <dgm:prSet presAssocID="{5703306B-5544-47AA-AF68-0DFB4660917A}" presName="vertTwo" presStyleCnt="0"/>
      <dgm:spPr/>
    </dgm:pt>
    <dgm:pt modelId="{8612A0B7-9ACA-4E49-921D-634441E06F0A}" type="pres">
      <dgm:prSet presAssocID="{5703306B-5544-47AA-AF68-0DFB4660917A}" presName="txTwo" presStyleLbl="node2" presStyleIdx="2" presStyleCnt="3" custScaleX="117302">
        <dgm:presLayoutVars>
          <dgm:chPref val="3"/>
        </dgm:presLayoutVars>
      </dgm:prSet>
      <dgm:spPr/>
    </dgm:pt>
    <dgm:pt modelId="{63DD57A3-D6F4-44EA-A245-C3D56970C6F9}" type="pres">
      <dgm:prSet presAssocID="{5703306B-5544-47AA-AF68-0DFB4660917A}" presName="parTransTwo" presStyleCnt="0"/>
      <dgm:spPr/>
    </dgm:pt>
    <dgm:pt modelId="{C79979DA-1BED-470D-9D4E-75B926CEE779}" type="pres">
      <dgm:prSet presAssocID="{5703306B-5544-47AA-AF68-0DFB4660917A}" presName="horzTwo" presStyleCnt="0"/>
      <dgm:spPr/>
    </dgm:pt>
    <dgm:pt modelId="{CC845251-54CF-4F77-9B16-C38E51A43F3E}" type="pres">
      <dgm:prSet presAssocID="{5BEE2249-0E3F-44F9-9A77-2E3A34537878}" presName="vertThree" presStyleCnt="0"/>
      <dgm:spPr/>
    </dgm:pt>
    <dgm:pt modelId="{5FDE8322-D02E-4D52-9EE4-6C90FD8CBCF6}" type="pres">
      <dgm:prSet presAssocID="{5BEE2249-0E3F-44F9-9A77-2E3A34537878}" presName="txThree" presStyleLbl="node3" presStyleIdx="4" presStyleCnt="5">
        <dgm:presLayoutVars>
          <dgm:chPref val="3"/>
        </dgm:presLayoutVars>
      </dgm:prSet>
      <dgm:spPr/>
    </dgm:pt>
    <dgm:pt modelId="{BC92E936-E7E3-4C4A-A195-DC4FCB39BAA3}" type="pres">
      <dgm:prSet presAssocID="{5BEE2249-0E3F-44F9-9A77-2E3A34537878}" presName="horzThree" presStyleCnt="0"/>
      <dgm:spPr/>
    </dgm:pt>
  </dgm:ptLst>
  <dgm:cxnLst>
    <dgm:cxn modelId="{4DD8EE07-CBAC-4594-8FB8-319A43300FB6}" srcId="{52F80F70-2EBE-4C68-9F64-5C15E50BF171}" destId="{0B4180D8-0A80-4D74-B419-36FE57E02C5D}" srcOrd="2" destOrd="0" parTransId="{180A6288-8209-4C7D-9254-BA923AE3FA61}" sibTransId="{A5A0104C-E0DC-4947-9BF4-CA86837E067B}"/>
    <dgm:cxn modelId="{54D5CA29-4C91-495F-9902-F97BBFCDFF1D}" srcId="{52F80F70-2EBE-4C68-9F64-5C15E50BF171}" destId="{822B837B-C465-441B-A06E-1A10AC660295}" srcOrd="1" destOrd="0" parTransId="{B9920824-A03B-4184-B3D9-946917691C5E}" sibTransId="{A6696ACB-39B3-47E9-BE0D-8CA9A733EA31}"/>
    <dgm:cxn modelId="{C562AA30-B4F7-492D-991F-8186A0A8D082}" srcId="{8B0BB2CA-76BB-4CE9-A4D7-E0AA2B8B0D28}" destId="{28E97E59-FB2F-4B87-9B3C-B5BF499AB335}" srcOrd="0" destOrd="0" parTransId="{632E5E16-ABB1-4709-95A0-52B1AF1605D6}" sibTransId="{00B3B634-10D9-46C1-A11A-73E231490DD1}"/>
    <dgm:cxn modelId="{A801F835-F9C2-43F2-B5BA-93CFFB5A53B6}" type="presOf" srcId="{0B4180D8-0A80-4D74-B419-36FE57E02C5D}" destId="{ECFDE808-5C0F-4299-B359-FE982CE09C08}" srcOrd="0" destOrd="0" presId="urn:microsoft.com/office/officeart/2005/8/layout/architecture"/>
    <dgm:cxn modelId="{6465163C-19E8-482C-A2D4-6E76EF5C35E8}" type="presOf" srcId="{8B0BB2CA-76BB-4CE9-A4D7-E0AA2B8B0D28}" destId="{054E35C3-AEA2-4CE6-B380-F8BFE351EF46}" srcOrd="0" destOrd="0" presId="urn:microsoft.com/office/officeart/2005/8/layout/architecture"/>
    <dgm:cxn modelId="{120D1E4D-E28F-47C4-906D-D437922284AE}" srcId="{EBA558DD-5CDF-43E3-8939-415A0A3E49B7}" destId="{8B0BB2CA-76BB-4CE9-A4D7-E0AA2B8B0D28}" srcOrd="0" destOrd="0" parTransId="{221F1CB9-1F49-4CE6-8D1E-F70411C6DA3C}" sibTransId="{3D82B69C-BDA0-4CFF-BE4C-1BE1FBE0793F}"/>
    <dgm:cxn modelId="{89CB0053-4DE8-4EFC-BB13-F0F50FF3DA08}" type="presOf" srcId="{5BEE2249-0E3F-44F9-9A77-2E3A34537878}" destId="{5FDE8322-D02E-4D52-9EE4-6C90FD8CBCF6}" srcOrd="0" destOrd="0" presId="urn:microsoft.com/office/officeart/2005/8/layout/architecture"/>
    <dgm:cxn modelId="{AA0E437C-D23A-45D8-8B4B-65CF9B0EC162}" type="presOf" srcId="{822B837B-C465-441B-A06E-1A10AC660295}" destId="{34455227-D5F7-45C1-B415-C047E2D2F67A}" srcOrd="0" destOrd="0" presId="urn:microsoft.com/office/officeart/2005/8/layout/architecture"/>
    <dgm:cxn modelId="{1D91D17E-F133-4A34-AAF4-0283D59BC7DB}" type="presOf" srcId="{52F80F70-2EBE-4C68-9F64-5C15E50BF171}" destId="{995A2125-B284-442D-9BA7-F044714940EE}" srcOrd="0" destOrd="0" presId="urn:microsoft.com/office/officeart/2005/8/layout/architecture"/>
    <dgm:cxn modelId="{386F8890-C1B4-41D8-A6B3-C9BC419880E9}" srcId="{8B0BB2CA-76BB-4CE9-A4D7-E0AA2B8B0D28}" destId="{5703306B-5544-47AA-AF68-0DFB4660917A}" srcOrd="2" destOrd="0" parTransId="{485C470C-9324-482D-A62F-725F9A2F3C6B}" sibTransId="{7B878924-9457-4C3E-97DD-4F51D5A30011}"/>
    <dgm:cxn modelId="{F8DD8FA2-E668-4C50-ABA3-D7A222296C58}" type="presOf" srcId="{6BD772AF-59F8-4673-ACDE-D977FCD37856}" destId="{194ECB2D-FD57-48DD-97B6-B39E540C9842}" srcOrd="0" destOrd="0" presId="urn:microsoft.com/office/officeart/2005/8/layout/architecture"/>
    <dgm:cxn modelId="{8D7891A4-5162-41C1-A2CA-6937A1223614}" srcId="{8B0BB2CA-76BB-4CE9-A4D7-E0AA2B8B0D28}" destId="{52F80F70-2EBE-4C68-9F64-5C15E50BF171}" srcOrd="1" destOrd="0" parTransId="{E308174B-D741-474D-AA39-665CFA94E687}" sibTransId="{7F562CAC-E670-40D4-9C8F-6F54123EAC47}"/>
    <dgm:cxn modelId="{20F484AB-F925-4181-B383-2B86B8B105F7}" type="presOf" srcId="{5703306B-5544-47AA-AF68-0DFB4660917A}" destId="{8612A0B7-9ACA-4E49-921D-634441E06F0A}" srcOrd="0" destOrd="0" presId="urn:microsoft.com/office/officeart/2005/8/layout/architecture"/>
    <dgm:cxn modelId="{CF56EAC1-9239-4CA0-8D10-8D71FE7985A5}" type="presOf" srcId="{28E97E59-FB2F-4B87-9B3C-B5BF499AB335}" destId="{4723F698-1DD2-46A0-977D-920182196158}" srcOrd="0" destOrd="0" presId="urn:microsoft.com/office/officeart/2005/8/layout/architecture"/>
    <dgm:cxn modelId="{E71D82C9-D83D-4A35-9302-4C4CD87AE4E9}" srcId="{5703306B-5544-47AA-AF68-0DFB4660917A}" destId="{5BEE2249-0E3F-44F9-9A77-2E3A34537878}" srcOrd="0" destOrd="0" parTransId="{9861EFCB-F723-425F-9378-7C42F974FE64}" sibTransId="{5C3C78A0-B1A9-4A9E-A8B4-8AD9FA71DFAC}"/>
    <dgm:cxn modelId="{CC3618CC-697F-4F25-BD96-C39A6F6C9A2C}" srcId="{52F80F70-2EBE-4C68-9F64-5C15E50BF171}" destId="{6BD772AF-59F8-4673-ACDE-D977FCD37856}" srcOrd="3" destOrd="0" parTransId="{32311A3C-55E2-4732-8536-009CDF357F20}" sibTransId="{459E77D8-A255-46E3-8D24-86C95026D44A}"/>
    <dgm:cxn modelId="{B5DD9AED-B3A3-4171-879E-992A06DF3FB0}" type="presOf" srcId="{AF2DB4A8-93CA-497B-A419-AE03E1FC290B}" destId="{862D29BF-4D06-49ED-8947-BD3715126544}" srcOrd="0" destOrd="0" presId="urn:microsoft.com/office/officeart/2005/8/layout/architecture"/>
    <dgm:cxn modelId="{F42E06F4-3EFB-49BD-94F3-CFDF699D76D4}" srcId="{52F80F70-2EBE-4C68-9F64-5C15E50BF171}" destId="{AF2DB4A8-93CA-497B-A419-AE03E1FC290B}" srcOrd="0" destOrd="0" parTransId="{DD489A7C-F46D-472F-91A8-E46F0D303D89}" sibTransId="{48A90332-304B-430B-B1DA-6FBE8A51E8DF}"/>
    <dgm:cxn modelId="{886738FE-07A2-4845-B86D-29F6DBD814F1}" type="presOf" srcId="{EBA558DD-5CDF-43E3-8939-415A0A3E49B7}" destId="{DA060F8C-0D24-4FEE-AA11-3A4E3AA25BAE}" srcOrd="0" destOrd="0" presId="urn:microsoft.com/office/officeart/2005/8/layout/architecture"/>
    <dgm:cxn modelId="{D77E8962-726C-4716-BF69-5D16B9304605}" type="presParOf" srcId="{DA060F8C-0D24-4FEE-AA11-3A4E3AA25BAE}" destId="{7E387CAA-A552-475E-8B2B-34614782974A}" srcOrd="0" destOrd="0" presId="urn:microsoft.com/office/officeart/2005/8/layout/architecture"/>
    <dgm:cxn modelId="{E2B78E4E-931C-4637-95FD-78B9E827FB5D}" type="presParOf" srcId="{7E387CAA-A552-475E-8B2B-34614782974A}" destId="{054E35C3-AEA2-4CE6-B380-F8BFE351EF46}" srcOrd="0" destOrd="0" presId="urn:microsoft.com/office/officeart/2005/8/layout/architecture"/>
    <dgm:cxn modelId="{7F7121C4-777C-4115-9CE7-7A7DB67708C2}" type="presParOf" srcId="{7E387CAA-A552-475E-8B2B-34614782974A}" destId="{497CB8A7-EAA1-435F-9DFF-B1A6CDE5DDEF}" srcOrd="1" destOrd="0" presId="urn:microsoft.com/office/officeart/2005/8/layout/architecture"/>
    <dgm:cxn modelId="{EAA1BC84-8079-45E2-B1B3-018959BFA78C}" type="presParOf" srcId="{7E387CAA-A552-475E-8B2B-34614782974A}" destId="{4440D0EE-CCA8-4676-AED9-F06A821438D0}" srcOrd="2" destOrd="0" presId="urn:microsoft.com/office/officeart/2005/8/layout/architecture"/>
    <dgm:cxn modelId="{AC990EC3-E8D3-4D1B-9B64-0CDE9EBD822F}" type="presParOf" srcId="{4440D0EE-CCA8-4676-AED9-F06A821438D0}" destId="{FBB3D50B-5C96-416E-BD5B-5E03B211CEED}" srcOrd="0" destOrd="0" presId="urn:microsoft.com/office/officeart/2005/8/layout/architecture"/>
    <dgm:cxn modelId="{F160AEEF-783C-49BC-806E-0CA0FFD19FB1}" type="presParOf" srcId="{FBB3D50B-5C96-416E-BD5B-5E03B211CEED}" destId="{4723F698-1DD2-46A0-977D-920182196158}" srcOrd="0" destOrd="0" presId="urn:microsoft.com/office/officeart/2005/8/layout/architecture"/>
    <dgm:cxn modelId="{C8B7F837-556B-4270-B10F-532E2646ABA0}" type="presParOf" srcId="{FBB3D50B-5C96-416E-BD5B-5E03B211CEED}" destId="{F6F5ABD1-7EC9-42FE-AD69-367E80BF0783}" srcOrd="1" destOrd="0" presId="urn:microsoft.com/office/officeart/2005/8/layout/architecture"/>
    <dgm:cxn modelId="{FE0FBAD6-6F0C-4AEF-B64C-B6F11876E571}" type="presParOf" srcId="{4440D0EE-CCA8-4676-AED9-F06A821438D0}" destId="{662B1EF3-093D-4939-A503-E11008D238C9}" srcOrd="1" destOrd="0" presId="urn:microsoft.com/office/officeart/2005/8/layout/architecture"/>
    <dgm:cxn modelId="{CBDA7EC7-2633-4D83-90FD-360A76F3D08F}" type="presParOf" srcId="{4440D0EE-CCA8-4676-AED9-F06A821438D0}" destId="{EECC4A7A-C980-490C-8E01-1AE9D4362F85}" srcOrd="2" destOrd="0" presId="urn:microsoft.com/office/officeart/2005/8/layout/architecture"/>
    <dgm:cxn modelId="{1CE268E5-6B82-4E02-823E-9FEE554A14D1}" type="presParOf" srcId="{EECC4A7A-C980-490C-8E01-1AE9D4362F85}" destId="{995A2125-B284-442D-9BA7-F044714940EE}" srcOrd="0" destOrd="0" presId="urn:microsoft.com/office/officeart/2005/8/layout/architecture"/>
    <dgm:cxn modelId="{B792B9D4-9CFC-4DE9-8259-DCEABB2F063C}" type="presParOf" srcId="{EECC4A7A-C980-490C-8E01-1AE9D4362F85}" destId="{5CC795EB-32A7-4482-A083-1BF9EC0EB4CC}" srcOrd="1" destOrd="0" presId="urn:microsoft.com/office/officeart/2005/8/layout/architecture"/>
    <dgm:cxn modelId="{8C34DAB4-1844-49A7-8565-D4ABCE620D12}" type="presParOf" srcId="{EECC4A7A-C980-490C-8E01-1AE9D4362F85}" destId="{774EC87F-97D6-40B8-BA34-39DDB5F8B4C5}" srcOrd="2" destOrd="0" presId="urn:microsoft.com/office/officeart/2005/8/layout/architecture"/>
    <dgm:cxn modelId="{5FEAF57D-7C66-4009-806B-69B8E728631B}" type="presParOf" srcId="{774EC87F-97D6-40B8-BA34-39DDB5F8B4C5}" destId="{62704E47-A706-4383-A99D-DAAE526713AA}" srcOrd="0" destOrd="0" presId="urn:microsoft.com/office/officeart/2005/8/layout/architecture"/>
    <dgm:cxn modelId="{DD001B0D-99DF-4157-BA8E-069F9ADBB8BE}" type="presParOf" srcId="{62704E47-A706-4383-A99D-DAAE526713AA}" destId="{862D29BF-4D06-49ED-8947-BD3715126544}" srcOrd="0" destOrd="0" presId="urn:microsoft.com/office/officeart/2005/8/layout/architecture"/>
    <dgm:cxn modelId="{70B69DBA-DA7C-49F7-93A4-E69F9BF4A2C6}" type="presParOf" srcId="{62704E47-A706-4383-A99D-DAAE526713AA}" destId="{81C52FDD-3B2D-4209-AE12-ECBBC4825B8E}" srcOrd="1" destOrd="0" presId="urn:microsoft.com/office/officeart/2005/8/layout/architecture"/>
    <dgm:cxn modelId="{F03C2694-C80F-49C1-8874-D5EB225FF4F9}" type="presParOf" srcId="{774EC87F-97D6-40B8-BA34-39DDB5F8B4C5}" destId="{633C1E04-A679-4858-92D9-55AE3EE90255}" srcOrd="1" destOrd="0" presId="urn:microsoft.com/office/officeart/2005/8/layout/architecture"/>
    <dgm:cxn modelId="{5B8BC830-0D10-4794-A156-25CF3354FB94}" type="presParOf" srcId="{774EC87F-97D6-40B8-BA34-39DDB5F8B4C5}" destId="{2934DBAB-8733-4209-A212-B01D0B04A230}" srcOrd="2" destOrd="0" presId="urn:microsoft.com/office/officeart/2005/8/layout/architecture"/>
    <dgm:cxn modelId="{BFC5822A-058B-401B-AF15-B170790BCC13}" type="presParOf" srcId="{2934DBAB-8733-4209-A212-B01D0B04A230}" destId="{34455227-D5F7-45C1-B415-C047E2D2F67A}" srcOrd="0" destOrd="0" presId="urn:microsoft.com/office/officeart/2005/8/layout/architecture"/>
    <dgm:cxn modelId="{F0AE5109-2FFF-4352-907B-110B4FA502F8}" type="presParOf" srcId="{2934DBAB-8733-4209-A212-B01D0B04A230}" destId="{63589883-96E3-4937-A2E4-EECCECED2C67}" srcOrd="1" destOrd="0" presId="urn:microsoft.com/office/officeart/2005/8/layout/architecture"/>
    <dgm:cxn modelId="{DC56501C-3AB5-4CC2-A7C9-F05872016F36}" type="presParOf" srcId="{774EC87F-97D6-40B8-BA34-39DDB5F8B4C5}" destId="{33429D6F-64A3-46FF-BE6E-DF6B41D05401}" srcOrd="3" destOrd="0" presId="urn:microsoft.com/office/officeart/2005/8/layout/architecture"/>
    <dgm:cxn modelId="{B14707E4-B6D5-489E-84EE-1C38EF68EDB3}" type="presParOf" srcId="{774EC87F-97D6-40B8-BA34-39DDB5F8B4C5}" destId="{25F93DFA-A11B-4BD7-A191-6957237227B5}" srcOrd="4" destOrd="0" presId="urn:microsoft.com/office/officeart/2005/8/layout/architecture"/>
    <dgm:cxn modelId="{16D51177-12BF-4025-9F7F-C2FB5E86BD21}" type="presParOf" srcId="{25F93DFA-A11B-4BD7-A191-6957237227B5}" destId="{ECFDE808-5C0F-4299-B359-FE982CE09C08}" srcOrd="0" destOrd="0" presId="urn:microsoft.com/office/officeart/2005/8/layout/architecture"/>
    <dgm:cxn modelId="{F4766263-A177-4CE2-A03B-8ABDDE5C1F59}" type="presParOf" srcId="{25F93DFA-A11B-4BD7-A191-6957237227B5}" destId="{737D5EBE-DBAA-4806-B291-F6EF6EE66CE6}" srcOrd="1" destOrd="0" presId="urn:microsoft.com/office/officeart/2005/8/layout/architecture"/>
    <dgm:cxn modelId="{A084C886-DB40-4056-A756-891529F31B3C}" type="presParOf" srcId="{774EC87F-97D6-40B8-BA34-39DDB5F8B4C5}" destId="{27C43D3E-FA2B-4CF9-9693-228DFD78E7CF}" srcOrd="5" destOrd="0" presId="urn:microsoft.com/office/officeart/2005/8/layout/architecture"/>
    <dgm:cxn modelId="{5E547148-FE5C-41D6-9FE2-CA2D63F4BBD5}" type="presParOf" srcId="{774EC87F-97D6-40B8-BA34-39DDB5F8B4C5}" destId="{4362CB29-49C9-45EA-AFAD-589FA8E4A57F}" srcOrd="6" destOrd="0" presId="urn:microsoft.com/office/officeart/2005/8/layout/architecture"/>
    <dgm:cxn modelId="{B6C70DEC-53C2-429D-BA4A-8E67215651D1}" type="presParOf" srcId="{4362CB29-49C9-45EA-AFAD-589FA8E4A57F}" destId="{194ECB2D-FD57-48DD-97B6-B39E540C9842}" srcOrd="0" destOrd="0" presId="urn:microsoft.com/office/officeart/2005/8/layout/architecture"/>
    <dgm:cxn modelId="{6F3587FF-6307-4D92-B2A0-66B50F99BC67}" type="presParOf" srcId="{4362CB29-49C9-45EA-AFAD-589FA8E4A57F}" destId="{8CF84C91-ABF8-41A9-8C22-3F1E97AFF4EA}" srcOrd="1" destOrd="0" presId="urn:microsoft.com/office/officeart/2005/8/layout/architecture"/>
    <dgm:cxn modelId="{EFA86A3D-3096-4140-B414-A8F20C8275EB}" type="presParOf" srcId="{4440D0EE-CCA8-4676-AED9-F06A821438D0}" destId="{0CFB5966-57A7-46F4-A475-D9D405978CD7}" srcOrd="3" destOrd="0" presId="urn:microsoft.com/office/officeart/2005/8/layout/architecture"/>
    <dgm:cxn modelId="{ECE10F56-154F-48EA-9E55-18579B750DF2}" type="presParOf" srcId="{4440D0EE-CCA8-4676-AED9-F06A821438D0}" destId="{221528A2-57AE-4F5E-8D6E-A73A194A07E2}" srcOrd="4" destOrd="0" presId="urn:microsoft.com/office/officeart/2005/8/layout/architecture"/>
    <dgm:cxn modelId="{36527272-251D-421B-AACF-0B38C623E1F9}" type="presParOf" srcId="{221528A2-57AE-4F5E-8D6E-A73A194A07E2}" destId="{8612A0B7-9ACA-4E49-921D-634441E06F0A}" srcOrd="0" destOrd="0" presId="urn:microsoft.com/office/officeart/2005/8/layout/architecture"/>
    <dgm:cxn modelId="{C14A5D25-122B-4A83-9BCA-E3766D2A94D6}" type="presParOf" srcId="{221528A2-57AE-4F5E-8D6E-A73A194A07E2}" destId="{63DD57A3-D6F4-44EA-A245-C3D56970C6F9}" srcOrd="1" destOrd="0" presId="urn:microsoft.com/office/officeart/2005/8/layout/architecture"/>
    <dgm:cxn modelId="{0EF5D97D-8716-4B1D-9015-6590CADD5E0B}" type="presParOf" srcId="{221528A2-57AE-4F5E-8D6E-A73A194A07E2}" destId="{C79979DA-1BED-470D-9D4E-75B926CEE779}" srcOrd="2" destOrd="0" presId="urn:microsoft.com/office/officeart/2005/8/layout/architecture"/>
    <dgm:cxn modelId="{25DF740B-03B3-4700-92C3-AEE5F5ABD6F0}" type="presParOf" srcId="{C79979DA-1BED-470D-9D4E-75B926CEE779}" destId="{CC845251-54CF-4F77-9B16-C38E51A43F3E}" srcOrd="0" destOrd="0" presId="urn:microsoft.com/office/officeart/2005/8/layout/architecture"/>
    <dgm:cxn modelId="{E29FF208-D66A-44AE-B52C-0EEB75F93B3A}" type="presParOf" srcId="{CC845251-54CF-4F77-9B16-C38E51A43F3E}" destId="{5FDE8322-D02E-4D52-9EE4-6C90FD8CBCF6}" srcOrd="0" destOrd="0" presId="urn:microsoft.com/office/officeart/2005/8/layout/architecture"/>
    <dgm:cxn modelId="{D889E40B-AA10-4312-ABAF-B2FBE092AE0A}" type="presParOf" srcId="{CC845251-54CF-4F77-9B16-C38E51A43F3E}" destId="{BC92E936-E7E3-4C4A-A195-DC4FCB39BAA3}"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5E364A-6C53-4443-B0B7-5003F4CD0AB6}"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n-US"/>
        </a:p>
      </dgm:t>
    </dgm:pt>
    <dgm:pt modelId="{01954410-BDC9-4368-B2F1-FD175546DD44}">
      <dgm:prSet phldrT="[Text]"/>
      <dgm:spPr/>
      <dgm:t>
        <a:bodyPr/>
        <a:lstStyle/>
        <a:p>
          <a:r>
            <a:rPr lang="en-US" b="1" dirty="0"/>
            <a:t>Printer/ Xerox Machine</a:t>
          </a:r>
        </a:p>
      </dgm:t>
    </dgm:pt>
    <dgm:pt modelId="{2CA115B6-F866-4BD1-9379-004A37A2166D}" type="parTrans" cxnId="{56276CAC-D23A-4E12-86B3-54CD82B4F89D}">
      <dgm:prSet/>
      <dgm:spPr/>
      <dgm:t>
        <a:bodyPr/>
        <a:lstStyle/>
        <a:p>
          <a:endParaRPr lang="en-US" b="1"/>
        </a:p>
      </dgm:t>
    </dgm:pt>
    <dgm:pt modelId="{C1B94327-08BE-404E-8F70-649486DC6264}" type="sibTrans" cxnId="{56276CAC-D23A-4E12-86B3-54CD82B4F89D}">
      <dgm:prSet/>
      <dgm:spPr/>
      <dgm:t>
        <a:bodyPr/>
        <a:lstStyle/>
        <a:p>
          <a:endParaRPr lang="en-US" b="1"/>
        </a:p>
      </dgm:t>
    </dgm:pt>
    <dgm:pt modelId="{5A9C4D45-570F-4A0D-95A1-D44F4CADC325}">
      <dgm:prSet phldrT="[Text]"/>
      <dgm:spPr/>
      <dgm:t>
        <a:bodyPr/>
        <a:lstStyle/>
        <a:p>
          <a:r>
            <a:rPr lang="en-US" b="1" dirty="0"/>
            <a:t>FAX/ Internet/ Hardware/ Software</a:t>
          </a:r>
        </a:p>
      </dgm:t>
    </dgm:pt>
    <dgm:pt modelId="{A6784AD5-DC33-4CE1-946E-B9111DB71256}" type="parTrans" cxnId="{F920DE30-E5F7-43F1-A97B-6899267CF2A7}">
      <dgm:prSet/>
      <dgm:spPr/>
      <dgm:t>
        <a:bodyPr/>
        <a:lstStyle/>
        <a:p>
          <a:endParaRPr lang="en-US" b="1"/>
        </a:p>
      </dgm:t>
    </dgm:pt>
    <dgm:pt modelId="{A6F6D49B-B744-46CE-8859-104ECE866ADD}" type="sibTrans" cxnId="{F920DE30-E5F7-43F1-A97B-6899267CF2A7}">
      <dgm:prSet/>
      <dgm:spPr/>
      <dgm:t>
        <a:bodyPr/>
        <a:lstStyle/>
        <a:p>
          <a:endParaRPr lang="en-US" b="1"/>
        </a:p>
      </dgm:t>
    </dgm:pt>
    <dgm:pt modelId="{0A269C78-D2F5-4164-8B3A-356DBAC2BF46}">
      <dgm:prSet phldrT="[Text]"/>
      <dgm:spPr/>
      <dgm:t>
        <a:bodyPr/>
        <a:lstStyle/>
        <a:p>
          <a:r>
            <a:rPr lang="en-US" b="1" dirty="0"/>
            <a:t>Office Desk, Stationaries </a:t>
          </a:r>
        </a:p>
      </dgm:t>
    </dgm:pt>
    <dgm:pt modelId="{9511714A-D5A7-4E9B-B467-CD6B4C9C12EA}" type="parTrans" cxnId="{EE649C82-603C-428A-A5BB-F27384F826BB}">
      <dgm:prSet/>
      <dgm:spPr/>
      <dgm:t>
        <a:bodyPr/>
        <a:lstStyle/>
        <a:p>
          <a:endParaRPr lang="en-US" b="1"/>
        </a:p>
      </dgm:t>
    </dgm:pt>
    <dgm:pt modelId="{5BB52CBE-8AEA-4334-AF0A-F91014B7F351}" type="sibTrans" cxnId="{EE649C82-603C-428A-A5BB-F27384F826BB}">
      <dgm:prSet/>
      <dgm:spPr/>
      <dgm:t>
        <a:bodyPr/>
        <a:lstStyle/>
        <a:p>
          <a:endParaRPr lang="en-US" b="1"/>
        </a:p>
      </dgm:t>
    </dgm:pt>
    <dgm:pt modelId="{0A74756D-D0D0-42CA-838F-3EA03B4A7C09}">
      <dgm:prSet/>
      <dgm:spPr/>
      <dgm:t>
        <a:bodyPr/>
        <a:lstStyle/>
        <a:p>
          <a:r>
            <a:rPr lang="en-US" b="1" dirty="0"/>
            <a:t>Telephone/ Mobile/ PC/ Laptop</a:t>
          </a:r>
        </a:p>
      </dgm:t>
    </dgm:pt>
    <dgm:pt modelId="{7E6154F6-54D0-4836-BBD8-AA0C2266F37C}" type="parTrans" cxnId="{4DB8F5B8-C1FB-4312-AFE8-957948A59EAA}">
      <dgm:prSet/>
      <dgm:spPr/>
      <dgm:t>
        <a:bodyPr/>
        <a:lstStyle/>
        <a:p>
          <a:endParaRPr lang="en-US" b="1"/>
        </a:p>
      </dgm:t>
    </dgm:pt>
    <dgm:pt modelId="{E4D1E7EA-EE7E-4565-9545-B001DF82DCD0}" type="sibTrans" cxnId="{4DB8F5B8-C1FB-4312-AFE8-957948A59EAA}">
      <dgm:prSet/>
      <dgm:spPr/>
      <dgm:t>
        <a:bodyPr/>
        <a:lstStyle/>
        <a:p>
          <a:endParaRPr lang="en-US" b="1"/>
        </a:p>
      </dgm:t>
    </dgm:pt>
    <dgm:pt modelId="{FC07C46B-3273-497E-AA1D-884E8A97411A}">
      <dgm:prSet/>
      <dgm:spPr/>
      <dgm:t>
        <a:bodyPr/>
        <a:lstStyle/>
        <a:p>
          <a:r>
            <a:rPr lang="en-US" b="1" dirty="0"/>
            <a:t>File &amp; Folders, Shelf</a:t>
          </a:r>
        </a:p>
      </dgm:t>
    </dgm:pt>
    <dgm:pt modelId="{0FB4C8F4-CB18-4BA7-A0E4-13F81467A131}" type="parTrans" cxnId="{7063E11D-5F94-4CD3-8CEC-0AA6C04CBFF5}">
      <dgm:prSet/>
      <dgm:spPr/>
      <dgm:t>
        <a:bodyPr/>
        <a:lstStyle/>
        <a:p>
          <a:endParaRPr lang="en-US" b="1"/>
        </a:p>
      </dgm:t>
    </dgm:pt>
    <dgm:pt modelId="{0340C843-5110-4F9E-A9EB-E21A40C5340B}" type="sibTrans" cxnId="{7063E11D-5F94-4CD3-8CEC-0AA6C04CBFF5}">
      <dgm:prSet/>
      <dgm:spPr/>
      <dgm:t>
        <a:bodyPr/>
        <a:lstStyle/>
        <a:p>
          <a:endParaRPr lang="en-US" b="1"/>
        </a:p>
      </dgm:t>
    </dgm:pt>
    <dgm:pt modelId="{758C1943-7F8E-414B-9285-CA998B53B1EE}">
      <dgm:prSet/>
      <dgm:spPr/>
      <dgm:t>
        <a:bodyPr/>
        <a:lstStyle/>
        <a:p>
          <a:endParaRPr lang="en-US" b="1"/>
        </a:p>
      </dgm:t>
    </dgm:pt>
    <dgm:pt modelId="{14571A65-EC68-4813-9E1D-2FF8C393453D}" type="parTrans" cxnId="{B728477B-86D1-4D50-B8E2-11BDD46E595A}">
      <dgm:prSet/>
      <dgm:spPr/>
      <dgm:t>
        <a:bodyPr/>
        <a:lstStyle/>
        <a:p>
          <a:endParaRPr lang="en-US" b="1"/>
        </a:p>
      </dgm:t>
    </dgm:pt>
    <dgm:pt modelId="{394AF306-34F3-4B7E-B49D-364BEC6EB586}" type="sibTrans" cxnId="{B728477B-86D1-4D50-B8E2-11BDD46E595A}">
      <dgm:prSet/>
      <dgm:spPr/>
      <dgm:t>
        <a:bodyPr/>
        <a:lstStyle/>
        <a:p>
          <a:endParaRPr lang="en-US" b="1"/>
        </a:p>
      </dgm:t>
    </dgm:pt>
    <dgm:pt modelId="{F7483879-039D-4D7E-B738-9AE0CF9E992A}" type="pres">
      <dgm:prSet presAssocID="{765E364A-6C53-4443-B0B7-5003F4CD0AB6}" presName="composite" presStyleCnt="0">
        <dgm:presLayoutVars>
          <dgm:chMax val="5"/>
          <dgm:dir/>
          <dgm:animLvl val="ctr"/>
          <dgm:resizeHandles val="exact"/>
        </dgm:presLayoutVars>
      </dgm:prSet>
      <dgm:spPr/>
    </dgm:pt>
    <dgm:pt modelId="{42C7B4BF-5A4C-4BFC-8BAD-1FB9B5493BF1}" type="pres">
      <dgm:prSet presAssocID="{765E364A-6C53-4443-B0B7-5003F4CD0AB6}" presName="cycle" presStyleCnt="0"/>
      <dgm:spPr/>
    </dgm:pt>
    <dgm:pt modelId="{4CF74398-EC5C-4108-BC39-0CDD7718DE9A}" type="pres">
      <dgm:prSet presAssocID="{765E364A-6C53-4443-B0B7-5003F4CD0AB6}" presName="centerShape" presStyleCnt="0"/>
      <dgm:spPr/>
    </dgm:pt>
    <dgm:pt modelId="{E1869A8E-57AF-472B-B582-FFEB1F6388CF}" type="pres">
      <dgm:prSet presAssocID="{765E364A-6C53-4443-B0B7-5003F4CD0AB6}" presName="connSite" presStyleLbl="node1" presStyleIdx="0" presStyleCnt="6"/>
      <dgm:spPr/>
    </dgm:pt>
    <dgm:pt modelId="{4F72E886-6715-4899-9A69-8D747797339E}" type="pres">
      <dgm:prSet presAssocID="{765E364A-6C53-4443-B0B7-5003F4CD0AB6}" presName="visible"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96F7C8D9-8A48-4A01-BC09-B65B2E6B8EA2}" type="pres">
      <dgm:prSet presAssocID="{2CA115B6-F866-4BD1-9379-004A37A2166D}" presName="Name25" presStyleLbl="parChTrans1D1" presStyleIdx="0" presStyleCnt="5"/>
      <dgm:spPr/>
    </dgm:pt>
    <dgm:pt modelId="{42B21D27-BC2D-4DD4-BBF9-967F1793A018}" type="pres">
      <dgm:prSet presAssocID="{01954410-BDC9-4368-B2F1-FD175546DD44}" presName="node" presStyleCnt="0"/>
      <dgm:spPr/>
    </dgm:pt>
    <dgm:pt modelId="{88D9961E-14A3-4BCC-A7B4-A75FB12558C1}" type="pres">
      <dgm:prSet presAssocID="{01954410-BDC9-4368-B2F1-FD175546DD44}" presName="parentNode" presStyleLbl="node1" presStyleIdx="1" presStyleCnt="6">
        <dgm:presLayoutVars>
          <dgm:chMax val="1"/>
          <dgm:bulletEnabled val="1"/>
        </dgm:presLayoutVars>
      </dgm:prSet>
      <dgm:spPr/>
    </dgm:pt>
    <dgm:pt modelId="{D36F07CD-172C-4E91-A1A1-86663E01196B}" type="pres">
      <dgm:prSet presAssocID="{01954410-BDC9-4368-B2F1-FD175546DD44}" presName="childNode" presStyleLbl="revTx" presStyleIdx="0" presStyleCnt="1">
        <dgm:presLayoutVars>
          <dgm:bulletEnabled val="1"/>
        </dgm:presLayoutVars>
      </dgm:prSet>
      <dgm:spPr/>
    </dgm:pt>
    <dgm:pt modelId="{33591938-E7AF-4D6C-9F7A-CBB27CB22C74}" type="pres">
      <dgm:prSet presAssocID="{A6784AD5-DC33-4CE1-946E-B9111DB71256}" presName="Name25" presStyleLbl="parChTrans1D1" presStyleIdx="1" presStyleCnt="5"/>
      <dgm:spPr/>
    </dgm:pt>
    <dgm:pt modelId="{CE62CBF3-2E38-41AC-A4FA-7B520EDC6393}" type="pres">
      <dgm:prSet presAssocID="{5A9C4D45-570F-4A0D-95A1-D44F4CADC325}" presName="node" presStyleCnt="0"/>
      <dgm:spPr/>
    </dgm:pt>
    <dgm:pt modelId="{CB04501E-4FAD-4CAD-B927-FB6BB179240A}" type="pres">
      <dgm:prSet presAssocID="{5A9C4D45-570F-4A0D-95A1-D44F4CADC325}" presName="parentNode" presStyleLbl="node1" presStyleIdx="2" presStyleCnt="6">
        <dgm:presLayoutVars>
          <dgm:chMax val="1"/>
          <dgm:bulletEnabled val="1"/>
        </dgm:presLayoutVars>
      </dgm:prSet>
      <dgm:spPr/>
    </dgm:pt>
    <dgm:pt modelId="{BFFC71C1-8C19-48A8-B579-66F44014E47F}" type="pres">
      <dgm:prSet presAssocID="{5A9C4D45-570F-4A0D-95A1-D44F4CADC325}" presName="childNode" presStyleLbl="revTx" presStyleIdx="0" presStyleCnt="1">
        <dgm:presLayoutVars>
          <dgm:bulletEnabled val="1"/>
        </dgm:presLayoutVars>
      </dgm:prSet>
      <dgm:spPr/>
    </dgm:pt>
    <dgm:pt modelId="{DE377C9C-4A4E-4F01-B2FA-F5D3C9963266}" type="pres">
      <dgm:prSet presAssocID="{9511714A-D5A7-4E9B-B467-CD6B4C9C12EA}" presName="Name25" presStyleLbl="parChTrans1D1" presStyleIdx="2" presStyleCnt="5"/>
      <dgm:spPr/>
    </dgm:pt>
    <dgm:pt modelId="{E53F88DB-28B9-4EE0-B82E-6785198D21E5}" type="pres">
      <dgm:prSet presAssocID="{0A269C78-D2F5-4164-8B3A-356DBAC2BF46}" presName="node" presStyleCnt="0"/>
      <dgm:spPr/>
    </dgm:pt>
    <dgm:pt modelId="{35F9FDF6-90AA-4E1B-9F2B-CF5B4BFA687B}" type="pres">
      <dgm:prSet presAssocID="{0A269C78-D2F5-4164-8B3A-356DBAC2BF46}" presName="parentNode" presStyleLbl="node1" presStyleIdx="3" presStyleCnt="6">
        <dgm:presLayoutVars>
          <dgm:chMax val="1"/>
          <dgm:bulletEnabled val="1"/>
        </dgm:presLayoutVars>
      </dgm:prSet>
      <dgm:spPr/>
    </dgm:pt>
    <dgm:pt modelId="{0A017ECF-2EA4-4D46-98E8-4F444EFB948E}" type="pres">
      <dgm:prSet presAssocID="{0A269C78-D2F5-4164-8B3A-356DBAC2BF46}" presName="childNode" presStyleLbl="revTx" presStyleIdx="0" presStyleCnt="1">
        <dgm:presLayoutVars>
          <dgm:bulletEnabled val="1"/>
        </dgm:presLayoutVars>
      </dgm:prSet>
      <dgm:spPr/>
    </dgm:pt>
    <dgm:pt modelId="{7BD3B706-3AAE-49AB-9F6D-98F589C081B2}" type="pres">
      <dgm:prSet presAssocID="{7E6154F6-54D0-4836-BBD8-AA0C2266F37C}" presName="Name25" presStyleLbl="parChTrans1D1" presStyleIdx="3" presStyleCnt="5"/>
      <dgm:spPr/>
    </dgm:pt>
    <dgm:pt modelId="{294F69E0-875D-41DD-B738-D319D775AD08}" type="pres">
      <dgm:prSet presAssocID="{0A74756D-D0D0-42CA-838F-3EA03B4A7C09}" presName="node" presStyleCnt="0"/>
      <dgm:spPr/>
    </dgm:pt>
    <dgm:pt modelId="{EFFB4354-0FC3-464A-8CB1-7AB1FC29A712}" type="pres">
      <dgm:prSet presAssocID="{0A74756D-D0D0-42CA-838F-3EA03B4A7C09}" presName="parentNode" presStyleLbl="node1" presStyleIdx="4" presStyleCnt="6">
        <dgm:presLayoutVars>
          <dgm:chMax val="1"/>
          <dgm:bulletEnabled val="1"/>
        </dgm:presLayoutVars>
      </dgm:prSet>
      <dgm:spPr/>
    </dgm:pt>
    <dgm:pt modelId="{13F19323-3C37-49B3-BD27-93F1F377B8F6}" type="pres">
      <dgm:prSet presAssocID="{0A74756D-D0D0-42CA-838F-3EA03B4A7C09}" presName="childNode" presStyleLbl="revTx" presStyleIdx="0" presStyleCnt="1">
        <dgm:presLayoutVars>
          <dgm:bulletEnabled val="1"/>
        </dgm:presLayoutVars>
      </dgm:prSet>
      <dgm:spPr/>
    </dgm:pt>
    <dgm:pt modelId="{E8A7EE28-DC1B-4DB5-BC71-4FE538DA75E9}" type="pres">
      <dgm:prSet presAssocID="{0FB4C8F4-CB18-4BA7-A0E4-13F81467A131}" presName="Name25" presStyleLbl="parChTrans1D1" presStyleIdx="4" presStyleCnt="5"/>
      <dgm:spPr/>
    </dgm:pt>
    <dgm:pt modelId="{05F6F70B-9122-42DD-9090-5C5334C457ED}" type="pres">
      <dgm:prSet presAssocID="{FC07C46B-3273-497E-AA1D-884E8A97411A}" presName="node" presStyleCnt="0"/>
      <dgm:spPr/>
    </dgm:pt>
    <dgm:pt modelId="{437EEFCE-FBD4-4B3B-A496-34B772516F83}" type="pres">
      <dgm:prSet presAssocID="{FC07C46B-3273-497E-AA1D-884E8A97411A}" presName="parentNode" presStyleLbl="node1" presStyleIdx="5" presStyleCnt="6">
        <dgm:presLayoutVars>
          <dgm:chMax val="1"/>
          <dgm:bulletEnabled val="1"/>
        </dgm:presLayoutVars>
      </dgm:prSet>
      <dgm:spPr/>
    </dgm:pt>
    <dgm:pt modelId="{80B40C8A-2769-4326-A01F-AB1767D970DE}" type="pres">
      <dgm:prSet presAssocID="{FC07C46B-3273-497E-AA1D-884E8A97411A}" presName="childNode" presStyleLbl="revTx" presStyleIdx="0" presStyleCnt="1">
        <dgm:presLayoutVars>
          <dgm:bulletEnabled val="1"/>
        </dgm:presLayoutVars>
      </dgm:prSet>
      <dgm:spPr/>
    </dgm:pt>
  </dgm:ptLst>
  <dgm:cxnLst>
    <dgm:cxn modelId="{1FC2B41B-9A6F-4B29-9002-7F49520836F4}" type="presOf" srcId="{0FB4C8F4-CB18-4BA7-A0E4-13F81467A131}" destId="{E8A7EE28-DC1B-4DB5-BC71-4FE538DA75E9}" srcOrd="0" destOrd="0" presId="urn:microsoft.com/office/officeart/2005/8/layout/radial2"/>
    <dgm:cxn modelId="{7063E11D-5F94-4CD3-8CEC-0AA6C04CBFF5}" srcId="{765E364A-6C53-4443-B0B7-5003F4CD0AB6}" destId="{FC07C46B-3273-497E-AA1D-884E8A97411A}" srcOrd="4" destOrd="0" parTransId="{0FB4C8F4-CB18-4BA7-A0E4-13F81467A131}" sibTransId="{0340C843-5110-4F9E-A9EB-E21A40C5340B}"/>
    <dgm:cxn modelId="{F920DE30-E5F7-43F1-A97B-6899267CF2A7}" srcId="{765E364A-6C53-4443-B0B7-5003F4CD0AB6}" destId="{5A9C4D45-570F-4A0D-95A1-D44F4CADC325}" srcOrd="1" destOrd="0" parTransId="{A6784AD5-DC33-4CE1-946E-B9111DB71256}" sibTransId="{A6F6D49B-B744-46CE-8859-104ECE866ADD}"/>
    <dgm:cxn modelId="{1A2CFE64-89A0-4DC9-8A74-DB821287C648}" type="presOf" srcId="{7E6154F6-54D0-4836-BBD8-AA0C2266F37C}" destId="{7BD3B706-3AAE-49AB-9F6D-98F589C081B2}" srcOrd="0" destOrd="0" presId="urn:microsoft.com/office/officeart/2005/8/layout/radial2"/>
    <dgm:cxn modelId="{F3720445-B3CD-48D3-961E-292A127B4657}" type="presOf" srcId="{2CA115B6-F866-4BD1-9379-004A37A2166D}" destId="{96F7C8D9-8A48-4A01-BC09-B65B2E6B8EA2}" srcOrd="0" destOrd="0" presId="urn:microsoft.com/office/officeart/2005/8/layout/radial2"/>
    <dgm:cxn modelId="{E8BEDB65-7C1A-494F-A0E1-17B7F179A1E4}" type="presOf" srcId="{0A269C78-D2F5-4164-8B3A-356DBAC2BF46}" destId="{35F9FDF6-90AA-4E1B-9F2B-CF5B4BFA687B}" srcOrd="0" destOrd="0" presId="urn:microsoft.com/office/officeart/2005/8/layout/radial2"/>
    <dgm:cxn modelId="{07177A58-BA79-4694-8426-8C146E2ADB2E}" type="presOf" srcId="{765E364A-6C53-4443-B0B7-5003F4CD0AB6}" destId="{F7483879-039D-4D7E-B738-9AE0CF9E992A}" srcOrd="0" destOrd="0" presId="urn:microsoft.com/office/officeart/2005/8/layout/radial2"/>
    <dgm:cxn modelId="{76842D7B-3CDE-49F7-B946-1C183A678DDC}" type="presOf" srcId="{5A9C4D45-570F-4A0D-95A1-D44F4CADC325}" destId="{CB04501E-4FAD-4CAD-B927-FB6BB179240A}" srcOrd="0" destOrd="0" presId="urn:microsoft.com/office/officeart/2005/8/layout/radial2"/>
    <dgm:cxn modelId="{B728477B-86D1-4D50-B8E2-11BDD46E595A}" srcId="{FC07C46B-3273-497E-AA1D-884E8A97411A}" destId="{758C1943-7F8E-414B-9285-CA998B53B1EE}" srcOrd="0" destOrd="0" parTransId="{14571A65-EC68-4813-9E1D-2FF8C393453D}" sibTransId="{394AF306-34F3-4B7E-B49D-364BEC6EB586}"/>
    <dgm:cxn modelId="{EE649C82-603C-428A-A5BB-F27384F826BB}" srcId="{765E364A-6C53-4443-B0B7-5003F4CD0AB6}" destId="{0A269C78-D2F5-4164-8B3A-356DBAC2BF46}" srcOrd="2" destOrd="0" parTransId="{9511714A-D5A7-4E9B-B467-CD6B4C9C12EA}" sibTransId="{5BB52CBE-8AEA-4334-AF0A-F91014B7F351}"/>
    <dgm:cxn modelId="{277D8F88-F222-4D51-A024-46C70AE8CB18}" type="presOf" srcId="{01954410-BDC9-4368-B2F1-FD175546DD44}" destId="{88D9961E-14A3-4BCC-A7B4-A75FB12558C1}" srcOrd="0" destOrd="0" presId="urn:microsoft.com/office/officeart/2005/8/layout/radial2"/>
    <dgm:cxn modelId="{931C8C96-5487-4234-938B-F5045F8704F7}" type="presOf" srcId="{9511714A-D5A7-4E9B-B467-CD6B4C9C12EA}" destId="{DE377C9C-4A4E-4F01-B2FA-F5D3C9963266}" srcOrd="0" destOrd="0" presId="urn:microsoft.com/office/officeart/2005/8/layout/radial2"/>
    <dgm:cxn modelId="{56276CAC-D23A-4E12-86B3-54CD82B4F89D}" srcId="{765E364A-6C53-4443-B0B7-5003F4CD0AB6}" destId="{01954410-BDC9-4368-B2F1-FD175546DD44}" srcOrd="0" destOrd="0" parTransId="{2CA115B6-F866-4BD1-9379-004A37A2166D}" sibTransId="{C1B94327-08BE-404E-8F70-649486DC6264}"/>
    <dgm:cxn modelId="{4DB8F5B8-C1FB-4312-AFE8-957948A59EAA}" srcId="{765E364A-6C53-4443-B0B7-5003F4CD0AB6}" destId="{0A74756D-D0D0-42CA-838F-3EA03B4A7C09}" srcOrd="3" destOrd="0" parTransId="{7E6154F6-54D0-4836-BBD8-AA0C2266F37C}" sibTransId="{E4D1E7EA-EE7E-4565-9545-B001DF82DCD0}"/>
    <dgm:cxn modelId="{02427CC3-AC3F-49F9-BC66-710555CC0353}" type="presOf" srcId="{0A74756D-D0D0-42CA-838F-3EA03B4A7C09}" destId="{EFFB4354-0FC3-464A-8CB1-7AB1FC29A712}" srcOrd="0" destOrd="0" presId="urn:microsoft.com/office/officeart/2005/8/layout/radial2"/>
    <dgm:cxn modelId="{8D92F2CA-A09C-4789-9F6C-DC3C47BE4860}" type="presOf" srcId="{758C1943-7F8E-414B-9285-CA998B53B1EE}" destId="{80B40C8A-2769-4326-A01F-AB1767D970DE}" srcOrd="0" destOrd="0" presId="urn:microsoft.com/office/officeart/2005/8/layout/radial2"/>
    <dgm:cxn modelId="{4FD98FCB-4BF2-4A8E-A3A7-83A755179B9A}" type="presOf" srcId="{A6784AD5-DC33-4CE1-946E-B9111DB71256}" destId="{33591938-E7AF-4D6C-9F7A-CBB27CB22C74}" srcOrd="0" destOrd="0" presId="urn:microsoft.com/office/officeart/2005/8/layout/radial2"/>
    <dgm:cxn modelId="{D81A8EF9-4A89-4D92-8A1E-4F297FE47C47}" type="presOf" srcId="{FC07C46B-3273-497E-AA1D-884E8A97411A}" destId="{437EEFCE-FBD4-4B3B-A496-34B772516F83}" srcOrd="0" destOrd="0" presId="urn:microsoft.com/office/officeart/2005/8/layout/radial2"/>
    <dgm:cxn modelId="{98DE6A5F-4A94-4653-9151-42F7E058AFEA}" type="presParOf" srcId="{F7483879-039D-4D7E-B738-9AE0CF9E992A}" destId="{42C7B4BF-5A4C-4BFC-8BAD-1FB9B5493BF1}" srcOrd="0" destOrd="0" presId="urn:microsoft.com/office/officeart/2005/8/layout/radial2"/>
    <dgm:cxn modelId="{42F82EEB-5E4C-4D93-810D-E5BBE0EEF126}" type="presParOf" srcId="{42C7B4BF-5A4C-4BFC-8BAD-1FB9B5493BF1}" destId="{4CF74398-EC5C-4108-BC39-0CDD7718DE9A}" srcOrd="0" destOrd="0" presId="urn:microsoft.com/office/officeart/2005/8/layout/radial2"/>
    <dgm:cxn modelId="{60CB141B-FBAE-448A-95C4-84ECC4E2F802}" type="presParOf" srcId="{4CF74398-EC5C-4108-BC39-0CDD7718DE9A}" destId="{E1869A8E-57AF-472B-B582-FFEB1F6388CF}" srcOrd="0" destOrd="0" presId="urn:microsoft.com/office/officeart/2005/8/layout/radial2"/>
    <dgm:cxn modelId="{79ECD010-7AF3-4D6A-B368-8689D1FBE59A}" type="presParOf" srcId="{4CF74398-EC5C-4108-BC39-0CDD7718DE9A}" destId="{4F72E886-6715-4899-9A69-8D747797339E}" srcOrd="1" destOrd="0" presId="urn:microsoft.com/office/officeart/2005/8/layout/radial2"/>
    <dgm:cxn modelId="{2C4F7511-BC4F-44AB-A163-400D04B51079}" type="presParOf" srcId="{42C7B4BF-5A4C-4BFC-8BAD-1FB9B5493BF1}" destId="{96F7C8D9-8A48-4A01-BC09-B65B2E6B8EA2}" srcOrd="1" destOrd="0" presId="urn:microsoft.com/office/officeart/2005/8/layout/radial2"/>
    <dgm:cxn modelId="{4C20BEC3-FF82-4AC1-ACB4-347D013298C2}" type="presParOf" srcId="{42C7B4BF-5A4C-4BFC-8BAD-1FB9B5493BF1}" destId="{42B21D27-BC2D-4DD4-BBF9-967F1793A018}" srcOrd="2" destOrd="0" presId="urn:microsoft.com/office/officeart/2005/8/layout/radial2"/>
    <dgm:cxn modelId="{9F99A041-B9FD-484F-8CD6-9C61011E2422}" type="presParOf" srcId="{42B21D27-BC2D-4DD4-BBF9-967F1793A018}" destId="{88D9961E-14A3-4BCC-A7B4-A75FB12558C1}" srcOrd="0" destOrd="0" presId="urn:microsoft.com/office/officeart/2005/8/layout/radial2"/>
    <dgm:cxn modelId="{31FA779C-CE09-456A-81C9-FEA66B7696C4}" type="presParOf" srcId="{42B21D27-BC2D-4DD4-BBF9-967F1793A018}" destId="{D36F07CD-172C-4E91-A1A1-86663E01196B}" srcOrd="1" destOrd="0" presId="urn:microsoft.com/office/officeart/2005/8/layout/radial2"/>
    <dgm:cxn modelId="{A14FD2A8-D3DB-431E-9B1D-7E945900EFE0}" type="presParOf" srcId="{42C7B4BF-5A4C-4BFC-8BAD-1FB9B5493BF1}" destId="{33591938-E7AF-4D6C-9F7A-CBB27CB22C74}" srcOrd="3" destOrd="0" presId="urn:microsoft.com/office/officeart/2005/8/layout/radial2"/>
    <dgm:cxn modelId="{71FD9D1A-AB4E-4A2C-B750-38AFE40A015B}" type="presParOf" srcId="{42C7B4BF-5A4C-4BFC-8BAD-1FB9B5493BF1}" destId="{CE62CBF3-2E38-41AC-A4FA-7B520EDC6393}" srcOrd="4" destOrd="0" presId="urn:microsoft.com/office/officeart/2005/8/layout/radial2"/>
    <dgm:cxn modelId="{7696D599-5578-4200-86DF-04053C2B8AFC}" type="presParOf" srcId="{CE62CBF3-2E38-41AC-A4FA-7B520EDC6393}" destId="{CB04501E-4FAD-4CAD-B927-FB6BB179240A}" srcOrd="0" destOrd="0" presId="urn:microsoft.com/office/officeart/2005/8/layout/radial2"/>
    <dgm:cxn modelId="{957D2B0C-8B99-4513-ADE4-1594111BBC4E}" type="presParOf" srcId="{CE62CBF3-2E38-41AC-A4FA-7B520EDC6393}" destId="{BFFC71C1-8C19-48A8-B579-66F44014E47F}" srcOrd="1" destOrd="0" presId="urn:microsoft.com/office/officeart/2005/8/layout/radial2"/>
    <dgm:cxn modelId="{B3CE1786-E05C-49EE-8C48-563575EEF858}" type="presParOf" srcId="{42C7B4BF-5A4C-4BFC-8BAD-1FB9B5493BF1}" destId="{DE377C9C-4A4E-4F01-B2FA-F5D3C9963266}" srcOrd="5" destOrd="0" presId="urn:microsoft.com/office/officeart/2005/8/layout/radial2"/>
    <dgm:cxn modelId="{43595692-5D9D-4345-AF06-D0629692908B}" type="presParOf" srcId="{42C7B4BF-5A4C-4BFC-8BAD-1FB9B5493BF1}" destId="{E53F88DB-28B9-4EE0-B82E-6785198D21E5}" srcOrd="6" destOrd="0" presId="urn:microsoft.com/office/officeart/2005/8/layout/radial2"/>
    <dgm:cxn modelId="{7FAD3E8A-8E73-41F3-B836-711BFC137A44}" type="presParOf" srcId="{E53F88DB-28B9-4EE0-B82E-6785198D21E5}" destId="{35F9FDF6-90AA-4E1B-9F2B-CF5B4BFA687B}" srcOrd="0" destOrd="0" presId="urn:microsoft.com/office/officeart/2005/8/layout/radial2"/>
    <dgm:cxn modelId="{6DF76CD0-FB6B-4918-AD10-A4D5B88E6F07}" type="presParOf" srcId="{E53F88DB-28B9-4EE0-B82E-6785198D21E5}" destId="{0A017ECF-2EA4-4D46-98E8-4F444EFB948E}" srcOrd="1" destOrd="0" presId="urn:microsoft.com/office/officeart/2005/8/layout/radial2"/>
    <dgm:cxn modelId="{D1D56C6A-17AF-44B7-B8EA-574AF3FB5D78}" type="presParOf" srcId="{42C7B4BF-5A4C-4BFC-8BAD-1FB9B5493BF1}" destId="{7BD3B706-3AAE-49AB-9F6D-98F589C081B2}" srcOrd="7" destOrd="0" presId="urn:microsoft.com/office/officeart/2005/8/layout/radial2"/>
    <dgm:cxn modelId="{1DDC1F0F-FD1E-41A1-AB11-5645A117C465}" type="presParOf" srcId="{42C7B4BF-5A4C-4BFC-8BAD-1FB9B5493BF1}" destId="{294F69E0-875D-41DD-B738-D319D775AD08}" srcOrd="8" destOrd="0" presId="urn:microsoft.com/office/officeart/2005/8/layout/radial2"/>
    <dgm:cxn modelId="{41EBF225-64D0-4260-A3F1-513EB0A8C27C}" type="presParOf" srcId="{294F69E0-875D-41DD-B738-D319D775AD08}" destId="{EFFB4354-0FC3-464A-8CB1-7AB1FC29A712}" srcOrd="0" destOrd="0" presId="urn:microsoft.com/office/officeart/2005/8/layout/radial2"/>
    <dgm:cxn modelId="{9B3741F5-E6A1-44F6-9E46-75FF3F3A099C}" type="presParOf" srcId="{294F69E0-875D-41DD-B738-D319D775AD08}" destId="{13F19323-3C37-49B3-BD27-93F1F377B8F6}" srcOrd="1" destOrd="0" presId="urn:microsoft.com/office/officeart/2005/8/layout/radial2"/>
    <dgm:cxn modelId="{4E32CEA0-E458-4F98-95CE-8DBDC56B097A}" type="presParOf" srcId="{42C7B4BF-5A4C-4BFC-8BAD-1FB9B5493BF1}" destId="{E8A7EE28-DC1B-4DB5-BC71-4FE538DA75E9}" srcOrd="9" destOrd="0" presId="urn:microsoft.com/office/officeart/2005/8/layout/radial2"/>
    <dgm:cxn modelId="{26090411-3C5D-46B6-9B3C-8DD689AD680B}" type="presParOf" srcId="{42C7B4BF-5A4C-4BFC-8BAD-1FB9B5493BF1}" destId="{05F6F70B-9122-42DD-9090-5C5334C457ED}" srcOrd="10" destOrd="0" presId="urn:microsoft.com/office/officeart/2005/8/layout/radial2"/>
    <dgm:cxn modelId="{76CA2AA9-CEEC-40C3-885B-8BDC7BBA6527}" type="presParOf" srcId="{05F6F70B-9122-42DD-9090-5C5334C457ED}" destId="{437EEFCE-FBD4-4B3B-A496-34B772516F83}" srcOrd="0" destOrd="0" presId="urn:microsoft.com/office/officeart/2005/8/layout/radial2"/>
    <dgm:cxn modelId="{13FD7634-39DD-4B38-89C5-38286C140559}" type="presParOf" srcId="{05F6F70B-9122-42DD-9090-5C5334C457ED}" destId="{80B40C8A-2769-4326-A01F-AB1767D970D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B02DDE-3081-476C-B594-4B8468CE7896}" type="doc">
      <dgm:prSet loTypeId="urn:microsoft.com/office/officeart/2005/8/layout/pyramid4" loCatId="pyramid" qsTypeId="urn:microsoft.com/office/officeart/2005/8/quickstyle/simple1" qsCatId="simple" csTypeId="urn:microsoft.com/office/officeart/2005/8/colors/colorful1" csCatId="colorful" phldr="1"/>
      <dgm:spPr/>
      <dgm:t>
        <a:bodyPr/>
        <a:lstStyle/>
        <a:p>
          <a:endParaRPr lang="en-US"/>
        </a:p>
      </dgm:t>
    </dgm:pt>
    <dgm:pt modelId="{91DF3869-74AE-4AAC-8561-8C8E1239390D}">
      <dgm:prSet phldrT="[Text]" custT="1"/>
      <dgm:spPr/>
      <dgm:t>
        <a:bodyPr/>
        <a:lstStyle/>
        <a:p>
          <a:r>
            <a:rPr lang="en-US" sz="1400" b="1" dirty="0"/>
            <a:t>Official Letters/ Applications</a:t>
          </a:r>
        </a:p>
      </dgm:t>
    </dgm:pt>
    <dgm:pt modelId="{24AC3F23-DB7A-48A1-90F2-D6ED586E2F61}" type="parTrans" cxnId="{D9B89B54-CE4F-4704-BE49-7DDA8120E7DC}">
      <dgm:prSet/>
      <dgm:spPr/>
      <dgm:t>
        <a:bodyPr/>
        <a:lstStyle/>
        <a:p>
          <a:endParaRPr lang="en-US" sz="1800" b="1"/>
        </a:p>
      </dgm:t>
    </dgm:pt>
    <dgm:pt modelId="{6FFF7A51-6F96-4C18-927A-AE4301882CAD}" type="sibTrans" cxnId="{D9B89B54-CE4F-4704-BE49-7DDA8120E7DC}">
      <dgm:prSet/>
      <dgm:spPr/>
      <dgm:t>
        <a:bodyPr/>
        <a:lstStyle/>
        <a:p>
          <a:endParaRPr lang="en-US" sz="1800" b="1"/>
        </a:p>
      </dgm:t>
    </dgm:pt>
    <dgm:pt modelId="{9DF9FCDF-0D2C-41B8-B961-7673EA4F81D7}">
      <dgm:prSet phldrT="[Text]" custT="1"/>
      <dgm:spPr/>
      <dgm:t>
        <a:bodyPr/>
        <a:lstStyle/>
        <a:p>
          <a:r>
            <a:rPr lang="en-US" sz="1400" b="1" dirty="0"/>
            <a:t>meeting agendas</a:t>
          </a:r>
        </a:p>
      </dgm:t>
    </dgm:pt>
    <dgm:pt modelId="{1DCF0EF1-1C14-4A94-B795-FF932585AFA3}" type="parTrans" cxnId="{564B4157-FD75-4C06-8287-EB6DA7087E98}">
      <dgm:prSet/>
      <dgm:spPr/>
      <dgm:t>
        <a:bodyPr/>
        <a:lstStyle/>
        <a:p>
          <a:endParaRPr lang="en-US" sz="1800" b="1"/>
        </a:p>
      </dgm:t>
    </dgm:pt>
    <dgm:pt modelId="{D073B8BC-99B8-4A15-8BA2-84A4B2BBBE8C}" type="sibTrans" cxnId="{564B4157-FD75-4C06-8287-EB6DA7087E98}">
      <dgm:prSet/>
      <dgm:spPr/>
      <dgm:t>
        <a:bodyPr/>
        <a:lstStyle/>
        <a:p>
          <a:endParaRPr lang="en-US" sz="1800" b="1"/>
        </a:p>
      </dgm:t>
    </dgm:pt>
    <dgm:pt modelId="{D33E3D52-2C25-4AB5-83A1-3E8D994D01F5}">
      <dgm:prSet custT="1"/>
      <dgm:spPr/>
      <dgm:t>
        <a:bodyPr/>
        <a:lstStyle/>
        <a:p>
          <a:r>
            <a:rPr lang="en-US" sz="1400" b="1" dirty="0"/>
            <a:t>Handling Telephone</a:t>
          </a:r>
        </a:p>
      </dgm:t>
    </dgm:pt>
    <dgm:pt modelId="{00B84249-7224-4227-A24D-1A8C4C8206BF}" type="parTrans" cxnId="{E49186FD-3D65-488A-AD50-73AC7140B17C}">
      <dgm:prSet/>
      <dgm:spPr/>
      <dgm:t>
        <a:bodyPr/>
        <a:lstStyle/>
        <a:p>
          <a:endParaRPr lang="en-US" sz="1800" b="1"/>
        </a:p>
      </dgm:t>
    </dgm:pt>
    <dgm:pt modelId="{8E918B0A-E760-477F-8BFF-A3CF9B3EE6D6}" type="sibTrans" cxnId="{E49186FD-3D65-488A-AD50-73AC7140B17C}">
      <dgm:prSet/>
      <dgm:spPr/>
      <dgm:t>
        <a:bodyPr/>
        <a:lstStyle/>
        <a:p>
          <a:endParaRPr lang="en-US" sz="1800" b="1"/>
        </a:p>
      </dgm:t>
    </dgm:pt>
    <dgm:pt modelId="{651F207B-A9E5-46DB-93C2-55BEE3196EB1}">
      <dgm:prSet custT="1"/>
      <dgm:spPr/>
      <dgm:t>
        <a:bodyPr/>
        <a:lstStyle/>
        <a:p>
          <a:r>
            <a:rPr lang="en-US" sz="1400" b="1" dirty="0"/>
            <a:t>messaging through various messengers</a:t>
          </a:r>
        </a:p>
      </dgm:t>
    </dgm:pt>
    <dgm:pt modelId="{9515F761-F369-4E11-9C92-C5CEFA77894F}" type="parTrans" cxnId="{02F1ECCD-3EE8-4980-824E-D53F3E5C54EF}">
      <dgm:prSet/>
      <dgm:spPr/>
      <dgm:t>
        <a:bodyPr/>
        <a:lstStyle/>
        <a:p>
          <a:endParaRPr lang="en-US" sz="1800" b="1"/>
        </a:p>
      </dgm:t>
    </dgm:pt>
    <dgm:pt modelId="{48549D87-7AF8-4ED5-8D71-41FB832C7444}" type="sibTrans" cxnId="{02F1ECCD-3EE8-4980-824E-D53F3E5C54EF}">
      <dgm:prSet/>
      <dgm:spPr/>
      <dgm:t>
        <a:bodyPr/>
        <a:lstStyle/>
        <a:p>
          <a:endParaRPr lang="en-US" sz="1800" b="1"/>
        </a:p>
      </dgm:t>
    </dgm:pt>
    <dgm:pt modelId="{CAADC877-D3DA-4E98-9E1C-3691F3718C4A}">
      <dgm:prSet custT="1"/>
      <dgm:spPr/>
      <dgm:t>
        <a:bodyPr/>
        <a:lstStyle/>
        <a:p>
          <a:r>
            <a:rPr lang="en-US" sz="1400" b="1" dirty="0"/>
            <a:t>Official Memos</a:t>
          </a:r>
        </a:p>
      </dgm:t>
    </dgm:pt>
    <dgm:pt modelId="{4618976A-069A-4CEA-950B-3A7F35AE6A0E}" type="parTrans" cxnId="{255E1366-F4B0-493E-A966-14B3C291AED1}">
      <dgm:prSet/>
      <dgm:spPr/>
      <dgm:t>
        <a:bodyPr/>
        <a:lstStyle/>
        <a:p>
          <a:endParaRPr lang="en-US" sz="1800" b="1"/>
        </a:p>
      </dgm:t>
    </dgm:pt>
    <dgm:pt modelId="{9BA55D7E-DAB2-47F9-867F-02CC3B65A1C1}" type="sibTrans" cxnId="{255E1366-F4B0-493E-A966-14B3C291AED1}">
      <dgm:prSet/>
      <dgm:spPr/>
      <dgm:t>
        <a:bodyPr/>
        <a:lstStyle/>
        <a:p>
          <a:endParaRPr lang="en-US" sz="1800" b="1"/>
        </a:p>
      </dgm:t>
    </dgm:pt>
    <dgm:pt modelId="{205BC43B-48CF-46C6-9DFB-C2FCF41A4AB0}">
      <dgm:prSet custT="1"/>
      <dgm:spPr/>
      <dgm:t>
        <a:bodyPr/>
        <a:lstStyle/>
        <a:p>
          <a:r>
            <a:rPr lang="en-US" sz="1400" b="1" dirty="0"/>
            <a:t>Official Email</a:t>
          </a:r>
        </a:p>
      </dgm:t>
    </dgm:pt>
    <dgm:pt modelId="{6C2FCF74-5056-43E5-BC71-4E702538A29A}" type="parTrans" cxnId="{BC1322F9-3C9F-4814-8B8B-9CA6F5E94B5B}">
      <dgm:prSet/>
      <dgm:spPr/>
      <dgm:t>
        <a:bodyPr/>
        <a:lstStyle/>
        <a:p>
          <a:endParaRPr lang="en-US" sz="1800" b="1"/>
        </a:p>
      </dgm:t>
    </dgm:pt>
    <dgm:pt modelId="{F0A7547A-0CFE-46AC-9B3B-8DC848985A16}" type="sibTrans" cxnId="{BC1322F9-3C9F-4814-8B8B-9CA6F5E94B5B}">
      <dgm:prSet/>
      <dgm:spPr/>
      <dgm:t>
        <a:bodyPr/>
        <a:lstStyle/>
        <a:p>
          <a:endParaRPr lang="en-US" sz="1800" b="1"/>
        </a:p>
      </dgm:t>
    </dgm:pt>
    <dgm:pt modelId="{721F138C-2ABD-443A-A824-2CB515DE9CCD}">
      <dgm:prSet custT="1"/>
      <dgm:spPr/>
      <dgm:t>
        <a:bodyPr/>
        <a:lstStyle/>
        <a:p>
          <a:r>
            <a:rPr lang="en-US" sz="1400" b="1" dirty="0"/>
            <a:t>Developing Business Proposal</a:t>
          </a:r>
        </a:p>
      </dgm:t>
    </dgm:pt>
    <dgm:pt modelId="{2F5BAF19-C96A-438C-936F-70AB89AB0281}" type="parTrans" cxnId="{77FCA378-5FD0-4FA3-AE2E-E9B8B5287B0E}">
      <dgm:prSet/>
      <dgm:spPr/>
      <dgm:t>
        <a:bodyPr/>
        <a:lstStyle/>
        <a:p>
          <a:endParaRPr lang="en-US" sz="1800" b="1"/>
        </a:p>
      </dgm:t>
    </dgm:pt>
    <dgm:pt modelId="{0FEB7C1E-0813-4396-BDB4-33929604FE00}" type="sibTrans" cxnId="{77FCA378-5FD0-4FA3-AE2E-E9B8B5287B0E}">
      <dgm:prSet/>
      <dgm:spPr/>
      <dgm:t>
        <a:bodyPr/>
        <a:lstStyle/>
        <a:p>
          <a:endParaRPr lang="en-US" sz="1800" b="1"/>
        </a:p>
      </dgm:t>
    </dgm:pt>
    <dgm:pt modelId="{B27E826C-7B45-401A-919D-07F3F4096329}">
      <dgm:prSet custT="1"/>
      <dgm:spPr/>
      <dgm:t>
        <a:bodyPr/>
        <a:lstStyle/>
        <a:p>
          <a:r>
            <a:rPr lang="en-US" sz="1400" b="1" dirty="0"/>
            <a:t>Meeting Minutes</a:t>
          </a:r>
        </a:p>
      </dgm:t>
    </dgm:pt>
    <dgm:pt modelId="{724783E2-2195-404A-ADA0-875467499A6E}" type="parTrans" cxnId="{02BA682D-CDB8-49E9-9617-9DCF79182102}">
      <dgm:prSet/>
      <dgm:spPr/>
      <dgm:t>
        <a:bodyPr/>
        <a:lstStyle/>
        <a:p>
          <a:endParaRPr lang="en-US" sz="1800" b="1"/>
        </a:p>
      </dgm:t>
    </dgm:pt>
    <dgm:pt modelId="{F27162A0-D352-4EBA-B409-3AF937E921ED}" type="sibTrans" cxnId="{02BA682D-CDB8-49E9-9617-9DCF79182102}">
      <dgm:prSet/>
      <dgm:spPr/>
      <dgm:t>
        <a:bodyPr/>
        <a:lstStyle/>
        <a:p>
          <a:endParaRPr lang="en-US" sz="1800" b="1"/>
        </a:p>
      </dgm:t>
    </dgm:pt>
    <dgm:pt modelId="{2451B6FD-C3CD-47AA-84F0-4B0C31CA1CAF}">
      <dgm:prSet custT="1"/>
      <dgm:spPr/>
      <dgm:t>
        <a:bodyPr/>
        <a:lstStyle/>
        <a:p>
          <a:r>
            <a:rPr lang="en-US" sz="1400" b="1" dirty="0"/>
            <a:t>Financial Budgeting</a:t>
          </a:r>
        </a:p>
      </dgm:t>
    </dgm:pt>
    <dgm:pt modelId="{3B0E5456-B3D7-4964-A1AB-CCBFA33E0CF4}" type="parTrans" cxnId="{6060E337-FA9C-435F-80F5-4234CE196DD4}">
      <dgm:prSet/>
      <dgm:spPr/>
      <dgm:t>
        <a:bodyPr/>
        <a:lstStyle/>
        <a:p>
          <a:endParaRPr lang="en-US" sz="1800" b="1"/>
        </a:p>
      </dgm:t>
    </dgm:pt>
    <dgm:pt modelId="{D434A90B-CC36-4116-952B-9E2F3724AC1D}" type="sibTrans" cxnId="{6060E337-FA9C-435F-80F5-4234CE196DD4}">
      <dgm:prSet/>
      <dgm:spPr/>
      <dgm:t>
        <a:bodyPr/>
        <a:lstStyle/>
        <a:p>
          <a:endParaRPr lang="en-US" sz="1800" b="1"/>
        </a:p>
      </dgm:t>
    </dgm:pt>
    <dgm:pt modelId="{C5DC5DB1-4FCB-4BF5-AA04-3277D1440358}" type="pres">
      <dgm:prSet presAssocID="{F3B02DDE-3081-476C-B594-4B8468CE7896}" presName="compositeShape" presStyleCnt="0">
        <dgm:presLayoutVars>
          <dgm:chMax val="9"/>
          <dgm:dir/>
          <dgm:resizeHandles val="exact"/>
        </dgm:presLayoutVars>
      </dgm:prSet>
      <dgm:spPr/>
    </dgm:pt>
    <dgm:pt modelId="{68F0FEDD-F71D-44B8-A446-56D9CDFEC979}" type="pres">
      <dgm:prSet presAssocID="{F3B02DDE-3081-476C-B594-4B8468CE7896}" presName="triangle1" presStyleLbl="node1" presStyleIdx="0" presStyleCnt="9">
        <dgm:presLayoutVars>
          <dgm:bulletEnabled val="1"/>
        </dgm:presLayoutVars>
      </dgm:prSet>
      <dgm:spPr/>
    </dgm:pt>
    <dgm:pt modelId="{CCF5224F-C360-476E-B7E6-D854B450D351}" type="pres">
      <dgm:prSet presAssocID="{F3B02DDE-3081-476C-B594-4B8468CE7896}" presName="triangle2" presStyleLbl="node1" presStyleIdx="1" presStyleCnt="9">
        <dgm:presLayoutVars>
          <dgm:bulletEnabled val="1"/>
        </dgm:presLayoutVars>
      </dgm:prSet>
      <dgm:spPr/>
    </dgm:pt>
    <dgm:pt modelId="{D465F17C-1E6B-4278-B198-D7E77E2443A3}" type="pres">
      <dgm:prSet presAssocID="{F3B02DDE-3081-476C-B594-4B8468CE7896}" presName="triangle3" presStyleLbl="node1" presStyleIdx="2" presStyleCnt="9">
        <dgm:presLayoutVars>
          <dgm:bulletEnabled val="1"/>
        </dgm:presLayoutVars>
      </dgm:prSet>
      <dgm:spPr/>
    </dgm:pt>
    <dgm:pt modelId="{59075A8D-EF8B-4F88-8086-2B9A748E70BE}" type="pres">
      <dgm:prSet presAssocID="{F3B02DDE-3081-476C-B594-4B8468CE7896}" presName="triangle4" presStyleLbl="node1" presStyleIdx="3" presStyleCnt="9">
        <dgm:presLayoutVars>
          <dgm:bulletEnabled val="1"/>
        </dgm:presLayoutVars>
      </dgm:prSet>
      <dgm:spPr/>
    </dgm:pt>
    <dgm:pt modelId="{59CDD044-CCCF-4438-B51D-C5CC70FC57A0}" type="pres">
      <dgm:prSet presAssocID="{F3B02DDE-3081-476C-B594-4B8468CE7896}" presName="triangle5" presStyleLbl="node1" presStyleIdx="4" presStyleCnt="9">
        <dgm:presLayoutVars>
          <dgm:bulletEnabled val="1"/>
        </dgm:presLayoutVars>
      </dgm:prSet>
      <dgm:spPr/>
    </dgm:pt>
    <dgm:pt modelId="{4A4BF27B-0F13-4487-8733-0E31912A9A76}" type="pres">
      <dgm:prSet presAssocID="{F3B02DDE-3081-476C-B594-4B8468CE7896}" presName="triangle6" presStyleLbl="node1" presStyleIdx="5" presStyleCnt="9">
        <dgm:presLayoutVars>
          <dgm:bulletEnabled val="1"/>
        </dgm:presLayoutVars>
      </dgm:prSet>
      <dgm:spPr/>
    </dgm:pt>
    <dgm:pt modelId="{97ED9368-D8B0-4389-AA25-9F3D26B94878}" type="pres">
      <dgm:prSet presAssocID="{F3B02DDE-3081-476C-B594-4B8468CE7896}" presName="triangle7" presStyleLbl="node1" presStyleIdx="6" presStyleCnt="9">
        <dgm:presLayoutVars>
          <dgm:bulletEnabled val="1"/>
        </dgm:presLayoutVars>
      </dgm:prSet>
      <dgm:spPr/>
    </dgm:pt>
    <dgm:pt modelId="{B989CB5F-199A-4B94-A5B4-B7D08B2DFDF8}" type="pres">
      <dgm:prSet presAssocID="{F3B02DDE-3081-476C-B594-4B8468CE7896}" presName="triangle8" presStyleLbl="node1" presStyleIdx="7" presStyleCnt="9">
        <dgm:presLayoutVars>
          <dgm:bulletEnabled val="1"/>
        </dgm:presLayoutVars>
      </dgm:prSet>
      <dgm:spPr/>
    </dgm:pt>
    <dgm:pt modelId="{581CAA5E-132F-484D-923B-2E60E11FDD10}" type="pres">
      <dgm:prSet presAssocID="{F3B02DDE-3081-476C-B594-4B8468CE7896}" presName="triangle9" presStyleLbl="node1" presStyleIdx="8" presStyleCnt="9">
        <dgm:presLayoutVars>
          <dgm:bulletEnabled val="1"/>
        </dgm:presLayoutVars>
      </dgm:prSet>
      <dgm:spPr/>
    </dgm:pt>
  </dgm:ptLst>
  <dgm:cxnLst>
    <dgm:cxn modelId="{7AE00426-3C58-43CB-96A2-E3E202FE18B9}" type="presOf" srcId="{205BC43B-48CF-46C6-9DFB-C2FCF41A4AB0}" destId="{CCF5224F-C360-476E-B7E6-D854B450D351}" srcOrd="0" destOrd="0" presId="urn:microsoft.com/office/officeart/2005/8/layout/pyramid4"/>
    <dgm:cxn modelId="{02BA682D-CDB8-49E9-9617-9DCF79182102}" srcId="{F3B02DDE-3081-476C-B594-4B8468CE7896}" destId="{B27E826C-7B45-401A-919D-07F3F4096329}" srcOrd="7" destOrd="0" parTransId="{724783E2-2195-404A-ADA0-875467499A6E}" sibTransId="{F27162A0-D352-4EBA-B409-3AF937E921ED}"/>
    <dgm:cxn modelId="{6060E337-FA9C-435F-80F5-4234CE196DD4}" srcId="{F3B02DDE-3081-476C-B594-4B8468CE7896}" destId="{2451B6FD-C3CD-47AA-84F0-4B0C31CA1CAF}" srcOrd="8" destOrd="0" parTransId="{3B0E5456-B3D7-4964-A1AB-CCBFA33E0CF4}" sibTransId="{D434A90B-CC36-4116-952B-9E2F3724AC1D}"/>
    <dgm:cxn modelId="{99A20440-294C-4E5D-8FE9-9F6C30062463}" type="presOf" srcId="{9DF9FCDF-0D2C-41B8-B961-7673EA4F81D7}" destId="{4A4BF27B-0F13-4487-8733-0E31912A9A76}" srcOrd="0" destOrd="0" presId="urn:microsoft.com/office/officeart/2005/8/layout/pyramid4"/>
    <dgm:cxn modelId="{255E1366-F4B0-493E-A966-14B3C291AED1}" srcId="{F3B02DDE-3081-476C-B594-4B8468CE7896}" destId="{CAADC877-D3DA-4E98-9E1C-3691F3718C4A}" srcOrd="3" destOrd="0" parTransId="{4618976A-069A-4CEA-950B-3A7F35AE6A0E}" sibTransId="{9BA55D7E-DAB2-47F9-867F-02CC3B65A1C1}"/>
    <dgm:cxn modelId="{D9B89B54-CE4F-4704-BE49-7DDA8120E7DC}" srcId="{F3B02DDE-3081-476C-B594-4B8468CE7896}" destId="{91DF3869-74AE-4AAC-8561-8C8E1239390D}" srcOrd="0" destOrd="0" parTransId="{24AC3F23-DB7A-48A1-90F2-D6ED586E2F61}" sibTransId="{6FFF7A51-6F96-4C18-927A-AE4301882CAD}"/>
    <dgm:cxn modelId="{564B4157-FD75-4C06-8287-EB6DA7087E98}" srcId="{F3B02DDE-3081-476C-B594-4B8468CE7896}" destId="{9DF9FCDF-0D2C-41B8-B961-7673EA4F81D7}" srcOrd="5" destOrd="0" parTransId="{1DCF0EF1-1C14-4A94-B795-FF932585AFA3}" sibTransId="{D073B8BC-99B8-4A15-8BA2-84A4B2BBBE8C}"/>
    <dgm:cxn modelId="{77FCA378-5FD0-4FA3-AE2E-E9B8B5287B0E}" srcId="{F3B02DDE-3081-476C-B594-4B8468CE7896}" destId="{721F138C-2ABD-443A-A824-2CB515DE9CCD}" srcOrd="6" destOrd="0" parTransId="{2F5BAF19-C96A-438C-936F-70AB89AB0281}" sibTransId="{0FEB7C1E-0813-4396-BDB4-33929604FE00}"/>
    <dgm:cxn modelId="{B20F727F-FEF6-47C4-969D-865D1ECD6FE2}" type="presOf" srcId="{F3B02DDE-3081-476C-B594-4B8468CE7896}" destId="{C5DC5DB1-4FCB-4BF5-AA04-3277D1440358}" srcOrd="0" destOrd="0" presId="urn:microsoft.com/office/officeart/2005/8/layout/pyramid4"/>
    <dgm:cxn modelId="{02F1ECCD-3EE8-4980-824E-D53F3E5C54EF}" srcId="{F3B02DDE-3081-476C-B594-4B8468CE7896}" destId="{651F207B-A9E5-46DB-93C2-55BEE3196EB1}" srcOrd="4" destOrd="0" parTransId="{9515F761-F369-4E11-9C92-C5CEFA77894F}" sibTransId="{48549D87-7AF8-4ED5-8D71-41FB832C7444}"/>
    <dgm:cxn modelId="{D6B6B9CF-CBE9-47C4-95F1-916AE69DF39B}" type="presOf" srcId="{2451B6FD-C3CD-47AA-84F0-4B0C31CA1CAF}" destId="{581CAA5E-132F-484D-923B-2E60E11FDD10}" srcOrd="0" destOrd="0" presId="urn:microsoft.com/office/officeart/2005/8/layout/pyramid4"/>
    <dgm:cxn modelId="{EE205DD4-C546-4CB6-8D06-E290C77A13FA}" type="presOf" srcId="{CAADC877-D3DA-4E98-9E1C-3691F3718C4A}" destId="{59075A8D-EF8B-4F88-8086-2B9A748E70BE}" srcOrd="0" destOrd="0" presId="urn:microsoft.com/office/officeart/2005/8/layout/pyramid4"/>
    <dgm:cxn modelId="{0A4F9ADC-3E29-4E54-96DC-CA7A0ABC80B8}" type="presOf" srcId="{D33E3D52-2C25-4AB5-83A1-3E8D994D01F5}" destId="{D465F17C-1E6B-4278-B198-D7E77E2443A3}" srcOrd="0" destOrd="0" presId="urn:microsoft.com/office/officeart/2005/8/layout/pyramid4"/>
    <dgm:cxn modelId="{D9AAF9E5-2023-4336-9985-964233B96079}" type="presOf" srcId="{B27E826C-7B45-401A-919D-07F3F4096329}" destId="{B989CB5F-199A-4B94-A5B4-B7D08B2DFDF8}" srcOrd="0" destOrd="0" presId="urn:microsoft.com/office/officeart/2005/8/layout/pyramid4"/>
    <dgm:cxn modelId="{89745BEE-D421-48A1-9752-35EB209D8190}" type="presOf" srcId="{91DF3869-74AE-4AAC-8561-8C8E1239390D}" destId="{68F0FEDD-F71D-44B8-A446-56D9CDFEC979}" srcOrd="0" destOrd="0" presId="urn:microsoft.com/office/officeart/2005/8/layout/pyramid4"/>
    <dgm:cxn modelId="{2E7713F9-5C72-41F9-9378-228F81CCB510}" type="presOf" srcId="{651F207B-A9E5-46DB-93C2-55BEE3196EB1}" destId="{59CDD044-CCCF-4438-B51D-C5CC70FC57A0}" srcOrd="0" destOrd="0" presId="urn:microsoft.com/office/officeart/2005/8/layout/pyramid4"/>
    <dgm:cxn modelId="{BC1322F9-3C9F-4814-8B8B-9CA6F5E94B5B}" srcId="{F3B02DDE-3081-476C-B594-4B8468CE7896}" destId="{205BC43B-48CF-46C6-9DFB-C2FCF41A4AB0}" srcOrd="1" destOrd="0" parTransId="{6C2FCF74-5056-43E5-BC71-4E702538A29A}" sibTransId="{F0A7547A-0CFE-46AC-9B3B-8DC848985A16}"/>
    <dgm:cxn modelId="{7788FFFC-79C4-481A-AA70-5DB706D34AA8}" type="presOf" srcId="{721F138C-2ABD-443A-A824-2CB515DE9CCD}" destId="{97ED9368-D8B0-4389-AA25-9F3D26B94878}" srcOrd="0" destOrd="0" presId="urn:microsoft.com/office/officeart/2005/8/layout/pyramid4"/>
    <dgm:cxn modelId="{E49186FD-3D65-488A-AD50-73AC7140B17C}" srcId="{F3B02DDE-3081-476C-B594-4B8468CE7896}" destId="{D33E3D52-2C25-4AB5-83A1-3E8D994D01F5}" srcOrd="2" destOrd="0" parTransId="{00B84249-7224-4227-A24D-1A8C4C8206BF}" sibTransId="{8E918B0A-E760-477F-8BFF-A3CF9B3EE6D6}"/>
    <dgm:cxn modelId="{3784F3E9-170F-4F40-A907-6729EEBAD945}" type="presParOf" srcId="{C5DC5DB1-4FCB-4BF5-AA04-3277D1440358}" destId="{68F0FEDD-F71D-44B8-A446-56D9CDFEC979}" srcOrd="0" destOrd="0" presId="urn:microsoft.com/office/officeart/2005/8/layout/pyramid4"/>
    <dgm:cxn modelId="{573E7B77-64F6-463D-A223-FC6AAF4E8D9E}" type="presParOf" srcId="{C5DC5DB1-4FCB-4BF5-AA04-3277D1440358}" destId="{CCF5224F-C360-476E-B7E6-D854B450D351}" srcOrd="1" destOrd="0" presId="urn:microsoft.com/office/officeart/2005/8/layout/pyramid4"/>
    <dgm:cxn modelId="{D4604858-9017-43C5-BBAA-68203AB2CDBA}" type="presParOf" srcId="{C5DC5DB1-4FCB-4BF5-AA04-3277D1440358}" destId="{D465F17C-1E6B-4278-B198-D7E77E2443A3}" srcOrd="2" destOrd="0" presId="urn:microsoft.com/office/officeart/2005/8/layout/pyramid4"/>
    <dgm:cxn modelId="{EA31312F-D6FA-4AD8-9E59-E9F2B29545E4}" type="presParOf" srcId="{C5DC5DB1-4FCB-4BF5-AA04-3277D1440358}" destId="{59075A8D-EF8B-4F88-8086-2B9A748E70BE}" srcOrd="3" destOrd="0" presId="urn:microsoft.com/office/officeart/2005/8/layout/pyramid4"/>
    <dgm:cxn modelId="{A96044F6-405D-4ADF-87A3-DC17F09A99A3}" type="presParOf" srcId="{C5DC5DB1-4FCB-4BF5-AA04-3277D1440358}" destId="{59CDD044-CCCF-4438-B51D-C5CC70FC57A0}" srcOrd="4" destOrd="0" presId="urn:microsoft.com/office/officeart/2005/8/layout/pyramid4"/>
    <dgm:cxn modelId="{FA1DBFBC-335A-4589-AE7F-2B8DE70AE7FD}" type="presParOf" srcId="{C5DC5DB1-4FCB-4BF5-AA04-3277D1440358}" destId="{4A4BF27B-0F13-4487-8733-0E31912A9A76}" srcOrd="5" destOrd="0" presId="urn:microsoft.com/office/officeart/2005/8/layout/pyramid4"/>
    <dgm:cxn modelId="{4E7647A4-2079-4E5E-B949-6C5C20CFA96C}" type="presParOf" srcId="{C5DC5DB1-4FCB-4BF5-AA04-3277D1440358}" destId="{97ED9368-D8B0-4389-AA25-9F3D26B94878}" srcOrd="6" destOrd="0" presId="urn:microsoft.com/office/officeart/2005/8/layout/pyramid4"/>
    <dgm:cxn modelId="{628966BF-60C3-4719-8221-AA8C8AC6650A}" type="presParOf" srcId="{C5DC5DB1-4FCB-4BF5-AA04-3277D1440358}" destId="{B989CB5F-199A-4B94-A5B4-B7D08B2DFDF8}" srcOrd="7" destOrd="0" presId="urn:microsoft.com/office/officeart/2005/8/layout/pyramid4"/>
    <dgm:cxn modelId="{6332A68C-55D5-4B55-9EEB-575252520FA2}" type="presParOf" srcId="{C5DC5DB1-4FCB-4BF5-AA04-3277D1440358}" destId="{581CAA5E-132F-484D-923B-2E60E11FDD10}" srcOrd="8"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7DF754-EBE8-4C92-B980-312CDAC635DA}"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en-US"/>
        </a:p>
      </dgm:t>
    </dgm:pt>
    <dgm:pt modelId="{B4E01A46-6B01-4336-A694-C51F818934E3}">
      <dgm:prSet phldrT="[Text]"/>
      <dgm:spPr/>
      <dgm:t>
        <a:bodyPr/>
        <a:lstStyle/>
        <a:p>
          <a:r>
            <a:rPr lang="en-US" b="1" dirty="0"/>
            <a:t>CV/ Resume</a:t>
          </a:r>
        </a:p>
      </dgm:t>
    </dgm:pt>
    <dgm:pt modelId="{A88BDDDC-5166-4411-A5EA-32EAC870B9D1}" type="parTrans" cxnId="{51BED9D3-2728-4382-8C71-3830CDBC5D09}">
      <dgm:prSet/>
      <dgm:spPr/>
      <dgm:t>
        <a:bodyPr/>
        <a:lstStyle/>
        <a:p>
          <a:endParaRPr lang="en-US" b="1"/>
        </a:p>
      </dgm:t>
    </dgm:pt>
    <dgm:pt modelId="{1666106D-22D8-4294-8508-ABE9DC77369A}" type="sibTrans" cxnId="{51BED9D3-2728-4382-8C71-3830CDBC5D09}">
      <dgm:prSet/>
      <dgm:spPr/>
      <dgm:t>
        <a:bodyPr/>
        <a:lstStyle/>
        <a:p>
          <a:endParaRPr lang="en-US" b="1"/>
        </a:p>
      </dgm:t>
    </dgm:pt>
    <dgm:pt modelId="{4CC2BF99-2305-44A4-B7DB-4A5C47098B59}">
      <dgm:prSet phldrT="[Text]"/>
      <dgm:spPr/>
      <dgm:t>
        <a:bodyPr/>
        <a:lstStyle/>
        <a:p>
          <a:r>
            <a:rPr lang="en-US" b="1" dirty="0"/>
            <a:t>Personal Website</a:t>
          </a:r>
        </a:p>
      </dgm:t>
    </dgm:pt>
    <dgm:pt modelId="{2C422ED9-71B7-48EC-95F5-6DDBF7CF3F70}" type="parTrans" cxnId="{E7E26B23-4C3A-4B1B-A18D-D539EE6219F3}">
      <dgm:prSet/>
      <dgm:spPr/>
      <dgm:t>
        <a:bodyPr/>
        <a:lstStyle/>
        <a:p>
          <a:endParaRPr lang="en-US" b="1"/>
        </a:p>
      </dgm:t>
    </dgm:pt>
    <dgm:pt modelId="{F5B7C57A-8927-4757-AA4D-7FD8F95A09C4}" type="sibTrans" cxnId="{E7E26B23-4C3A-4B1B-A18D-D539EE6219F3}">
      <dgm:prSet/>
      <dgm:spPr/>
      <dgm:t>
        <a:bodyPr/>
        <a:lstStyle/>
        <a:p>
          <a:endParaRPr lang="en-US" b="1"/>
        </a:p>
      </dgm:t>
    </dgm:pt>
    <dgm:pt modelId="{F8CA693E-2182-4A7F-A151-9A2E020140BC}">
      <dgm:prSet phldrT="[Text]"/>
      <dgm:spPr/>
      <dgm:t>
        <a:bodyPr/>
        <a:lstStyle/>
        <a:p>
          <a:r>
            <a:rPr lang="en-US" b="1" dirty="0"/>
            <a:t>Video Resume</a:t>
          </a:r>
        </a:p>
      </dgm:t>
    </dgm:pt>
    <dgm:pt modelId="{A89DA776-8283-482C-AB13-6BA7B1D5D834}" type="parTrans" cxnId="{37D5BC1E-8CD1-4B19-8410-819C130DE79D}">
      <dgm:prSet/>
      <dgm:spPr/>
      <dgm:t>
        <a:bodyPr/>
        <a:lstStyle/>
        <a:p>
          <a:endParaRPr lang="en-US" b="1"/>
        </a:p>
      </dgm:t>
    </dgm:pt>
    <dgm:pt modelId="{0E08EF98-79D4-4343-9C19-18BA9C180A1F}" type="sibTrans" cxnId="{37D5BC1E-8CD1-4B19-8410-819C130DE79D}">
      <dgm:prSet/>
      <dgm:spPr/>
      <dgm:t>
        <a:bodyPr/>
        <a:lstStyle/>
        <a:p>
          <a:endParaRPr lang="en-US" b="1"/>
        </a:p>
      </dgm:t>
    </dgm:pt>
    <dgm:pt modelId="{3BAE80BB-7D8A-4B48-BA34-14B3B75EEEEF}">
      <dgm:prSet/>
      <dgm:spPr/>
      <dgm:t>
        <a:bodyPr/>
        <a:lstStyle/>
        <a:p>
          <a:r>
            <a:rPr lang="en-US" b="1" dirty="0"/>
            <a:t>Social Media Profiles </a:t>
          </a:r>
        </a:p>
      </dgm:t>
    </dgm:pt>
    <dgm:pt modelId="{EA070226-9463-4A7C-AC00-6EC09790005C}" type="parTrans" cxnId="{CDD87A5C-C6DF-4A28-913B-1741ABE13457}">
      <dgm:prSet/>
      <dgm:spPr/>
      <dgm:t>
        <a:bodyPr/>
        <a:lstStyle/>
        <a:p>
          <a:endParaRPr lang="en-US" b="1"/>
        </a:p>
      </dgm:t>
    </dgm:pt>
    <dgm:pt modelId="{23604CFE-8B69-48F0-BD62-347322E935B4}" type="sibTrans" cxnId="{CDD87A5C-C6DF-4A28-913B-1741ABE13457}">
      <dgm:prSet/>
      <dgm:spPr/>
      <dgm:t>
        <a:bodyPr/>
        <a:lstStyle/>
        <a:p>
          <a:endParaRPr lang="en-US" b="1"/>
        </a:p>
      </dgm:t>
    </dgm:pt>
    <dgm:pt modelId="{F76D3F86-D5FD-47BF-88C6-0827E0BEB305}" type="pres">
      <dgm:prSet presAssocID="{E97DF754-EBE8-4C92-B980-312CDAC635DA}" presName="Name0" presStyleCnt="0">
        <dgm:presLayoutVars>
          <dgm:dir/>
          <dgm:resizeHandles val="exact"/>
        </dgm:presLayoutVars>
      </dgm:prSet>
      <dgm:spPr/>
    </dgm:pt>
    <dgm:pt modelId="{ED651D1D-E4AF-4EEB-89EC-134E36C5D0B7}" type="pres">
      <dgm:prSet presAssocID="{B4E01A46-6B01-4336-A694-C51F818934E3}" presName="node" presStyleLbl="node1" presStyleIdx="0" presStyleCnt="4">
        <dgm:presLayoutVars>
          <dgm:bulletEnabled val="1"/>
        </dgm:presLayoutVars>
      </dgm:prSet>
      <dgm:spPr/>
    </dgm:pt>
    <dgm:pt modelId="{BE66C154-3FFA-4513-BB91-66E8B15B4154}" type="pres">
      <dgm:prSet presAssocID="{1666106D-22D8-4294-8508-ABE9DC77369A}" presName="sibTrans" presStyleLbl="sibTrans2D1" presStyleIdx="0" presStyleCnt="4"/>
      <dgm:spPr/>
    </dgm:pt>
    <dgm:pt modelId="{703C2DE9-4EFE-4E6D-9697-7A056167C9E4}" type="pres">
      <dgm:prSet presAssocID="{1666106D-22D8-4294-8508-ABE9DC77369A}" presName="connectorText" presStyleLbl="sibTrans2D1" presStyleIdx="0" presStyleCnt="4"/>
      <dgm:spPr/>
    </dgm:pt>
    <dgm:pt modelId="{86EAB3A2-B472-427A-B42C-2C4E5C40FC81}" type="pres">
      <dgm:prSet presAssocID="{3BAE80BB-7D8A-4B48-BA34-14B3B75EEEEF}" presName="node" presStyleLbl="node1" presStyleIdx="1" presStyleCnt="4">
        <dgm:presLayoutVars>
          <dgm:bulletEnabled val="1"/>
        </dgm:presLayoutVars>
      </dgm:prSet>
      <dgm:spPr/>
    </dgm:pt>
    <dgm:pt modelId="{7C57EFE8-E8BA-4662-B0F8-2436F0919A5A}" type="pres">
      <dgm:prSet presAssocID="{23604CFE-8B69-48F0-BD62-347322E935B4}" presName="sibTrans" presStyleLbl="sibTrans2D1" presStyleIdx="1" presStyleCnt="4"/>
      <dgm:spPr/>
    </dgm:pt>
    <dgm:pt modelId="{8AB0917F-E2AE-48D6-8659-46188FF6353F}" type="pres">
      <dgm:prSet presAssocID="{23604CFE-8B69-48F0-BD62-347322E935B4}" presName="connectorText" presStyleLbl="sibTrans2D1" presStyleIdx="1" presStyleCnt="4"/>
      <dgm:spPr/>
    </dgm:pt>
    <dgm:pt modelId="{9E18AD29-66E8-4A2C-8880-7198C1B1D8F0}" type="pres">
      <dgm:prSet presAssocID="{4CC2BF99-2305-44A4-B7DB-4A5C47098B59}" presName="node" presStyleLbl="node1" presStyleIdx="2" presStyleCnt="4">
        <dgm:presLayoutVars>
          <dgm:bulletEnabled val="1"/>
        </dgm:presLayoutVars>
      </dgm:prSet>
      <dgm:spPr/>
    </dgm:pt>
    <dgm:pt modelId="{13CE1DCF-5078-4246-BE12-79CA2EE3660B}" type="pres">
      <dgm:prSet presAssocID="{F5B7C57A-8927-4757-AA4D-7FD8F95A09C4}" presName="sibTrans" presStyleLbl="sibTrans2D1" presStyleIdx="2" presStyleCnt="4"/>
      <dgm:spPr/>
    </dgm:pt>
    <dgm:pt modelId="{1C7D85E6-1CD7-4757-8406-798B5D1D5160}" type="pres">
      <dgm:prSet presAssocID="{F5B7C57A-8927-4757-AA4D-7FD8F95A09C4}" presName="connectorText" presStyleLbl="sibTrans2D1" presStyleIdx="2" presStyleCnt="4"/>
      <dgm:spPr/>
    </dgm:pt>
    <dgm:pt modelId="{507E59E8-2B84-4878-9B9C-CE53F057035C}" type="pres">
      <dgm:prSet presAssocID="{F8CA693E-2182-4A7F-A151-9A2E020140BC}" presName="node" presStyleLbl="node1" presStyleIdx="3" presStyleCnt="4">
        <dgm:presLayoutVars>
          <dgm:bulletEnabled val="1"/>
        </dgm:presLayoutVars>
      </dgm:prSet>
      <dgm:spPr/>
    </dgm:pt>
    <dgm:pt modelId="{9256FEDE-01F0-43CE-A047-3EB8FAB2924F}" type="pres">
      <dgm:prSet presAssocID="{0E08EF98-79D4-4343-9C19-18BA9C180A1F}" presName="sibTrans" presStyleLbl="sibTrans2D1" presStyleIdx="3" presStyleCnt="4"/>
      <dgm:spPr/>
    </dgm:pt>
    <dgm:pt modelId="{7592D685-B697-4933-A7E5-00979EC8665B}" type="pres">
      <dgm:prSet presAssocID="{0E08EF98-79D4-4343-9C19-18BA9C180A1F}" presName="connectorText" presStyleLbl="sibTrans2D1" presStyleIdx="3" presStyleCnt="4"/>
      <dgm:spPr/>
    </dgm:pt>
  </dgm:ptLst>
  <dgm:cxnLst>
    <dgm:cxn modelId="{16CF9C10-1279-4391-889B-A833973C19AD}" type="presOf" srcId="{F5B7C57A-8927-4757-AA4D-7FD8F95A09C4}" destId="{1C7D85E6-1CD7-4757-8406-798B5D1D5160}" srcOrd="1" destOrd="0" presId="urn:microsoft.com/office/officeart/2005/8/layout/cycle7"/>
    <dgm:cxn modelId="{37D5BC1E-8CD1-4B19-8410-819C130DE79D}" srcId="{E97DF754-EBE8-4C92-B980-312CDAC635DA}" destId="{F8CA693E-2182-4A7F-A151-9A2E020140BC}" srcOrd="3" destOrd="0" parTransId="{A89DA776-8283-482C-AB13-6BA7B1D5D834}" sibTransId="{0E08EF98-79D4-4343-9C19-18BA9C180A1F}"/>
    <dgm:cxn modelId="{E7E26B23-4C3A-4B1B-A18D-D539EE6219F3}" srcId="{E97DF754-EBE8-4C92-B980-312CDAC635DA}" destId="{4CC2BF99-2305-44A4-B7DB-4A5C47098B59}" srcOrd="2" destOrd="0" parTransId="{2C422ED9-71B7-48EC-95F5-6DDBF7CF3F70}" sibTransId="{F5B7C57A-8927-4757-AA4D-7FD8F95A09C4}"/>
    <dgm:cxn modelId="{4F41BE39-97D6-41DA-92A9-80C3FA9528DB}" type="presOf" srcId="{F5B7C57A-8927-4757-AA4D-7FD8F95A09C4}" destId="{13CE1DCF-5078-4246-BE12-79CA2EE3660B}" srcOrd="0" destOrd="0" presId="urn:microsoft.com/office/officeart/2005/8/layout/cycle7"/>
    <dgm:cxn modelId="{CDD87A5C-C6DF-4A28-913B-1741ABE13457}" srcId="{E97DF754-EBE8-4C92-B980-312CDAC635DA}" destId="{3BAE80BB-7D8A-4B48-BA34-14B3B75EEEEF}" srcOrd="1" destOrd="0" parTransId="{EA070226-9463-4A7C-AC00-6EC09790005C}" sibTransId="{23604CFE-8B69-48F0-BD62-347322E935B4}"/>
    <dgm:cxn modelId="{A6DBEC42-B260-49D6-AB7B-92F24CAC3BBC}" type="presOf" srcId="{F8CA693E-2182-4A7F-A151-9A2E020140BC}" destId="{507E59E8-2B84-4878-9B9C-CE53F057035C}" srcOrd="0" destOrd="0" presId="urn:microsoft.com/office/officeart/2005/8/layout/cycle7"/>
    <dgm:cxn modelId="{45B7DC4C-7B3D-4A1A-8DD6-ABE53F643BE6}" type="presOf" srcId="{0E08EF98-79D4-4343-9C19-18BA9C180A1F}" destId="{9256FEDE-01F0-43CE-A047-3EB8FAB2924F}" srcOrd="0" destOrd="0" presId="urn:microsoft.com/office/officeart/2005/8/layout/cycle7"/>
    <dgm:cxn modelId="{6EEF0C50-7A63-46B6-A245-00DB7B48C41B}" type="presOf" srcId="{1666106D-22D8-4294-8508-ABE9DC77369A}" destId="{BE66C154-3FFA-4513-BB91-66E8B15B4154}" srcOrd="0" destOrd="0" presId="urn:microsoft.com/office/officeart/2005/8/layout/cycle7"/>
    <dgm:cxn modelId="{F7165154-4E40-4ABE-A261-0E7C4B9FFAE3}" type="presOf" srcId="{E97DF754-EBE8-4C92-B980-312CDAC635DA}" destId="{F76D3F86-D5FD-47BF-88C6-0827E0BEB305}" srcOrd="0" destOrd="0" presId="urn:microsoft.com/office/officeart/2005/8/layout/cycle7"/>
    <dgm:cxn modelId="{19CB4B7B-B5DD-4E58-A1E8-AF0CF6F89F0A}" type="presOf" srcId="{3BAE80BB-7D8A-4B48-BA34-14B3B75EEEEF}" destId="{86EAB3A2-B472-427A-B42C-2C4E5C40FC81}" srcOrd="0" destOrd="0" presId="urn:microsoft.com/office/officeart/2005/8/layout/cycle7"/>
    <dgm:cxn modelId="{6A978F7C-590B-4A64-B2AE-8E3B42AFD47F}" type="presOf" srcId="{B4E01A46-6B01-4336-A694-C51F818934E3}" destId="{ED651D1D-E4AF-4EEB-89EC-134E36C5D0B7}" srcOrd="0" destOrd="0" presId="urn:microsoft.com/office/officeart/2005/8/layout/cycle7"/>
    <dgm:cxn modelId="{CC6D1A80-9562-4EA0-BF9D-6E66F1A466D8}" type="presOf" srcId="{1666106D-22D8-4294-8508-ABE9DC77369A}" destId="{703C2DE9-4EFE-4E6D-9697-7A056167C9E4}" srcOrd="1" destOrd="0" presId="urn:microsoft.com/office/officeart/2005/8/layout/cycle7"/>
    <dgm:cxn modelId="{BA10F183-8E7F-422B-97D1-00BF97475250}" type="presOf" srcId="{0E08EF98-79D4-4343-9C19-18BA9C180A1F}" destId="{7592D685-B697-4933-A7E5-00979EC8665B}" srcOrd="1" destOrd="0" presId="urn:microsoft.com/office/officeart/2005/8/layout/cycle7"/>
    <dgm:cxn modelId="{31520298-A42B-47D0-8367-363DE5C796FF}" type="presOf" srcId="{4CC2BF99-2305-44A4-B7DB-4A5C47098B59}" destId="{9E18AD29-66E8-4A2C-8880-7198C1B1D8F0}" srcOrd="0" destOrd="0" presId="urn:microsoft.com/office/officeart/2005/8/layout/cycle7"/>
    <dgm:cxn modelId="{51BED9D3-2728-4382-8C71-3830CDBC5D09}" srcId="{E97DF754-EBE8-4C92-B980-312CDAC635DA}" destId="{B4E01A46-6B01-4336-A694-C51F818934E3}" srcOrd="0" destOrd="0" parTransId="{A88BDDDC-5166-4411-A5EA-32EAC870B9D1}" sibTransId="{1666106D-22D8-4294-8508-ABE9DC77369A}"/>
    <dgm:cxn modelId="{247807DA-74AD-44FB-808C-DC8B249ABAD0}" type="presOf" srcId="{23604CFE-8B69-48F0-BD62-347322E935B4}" destId="{7C57EFE8-E8BA-4662-B0F8-2436F0919A5A}" srcOrd="0" destOrd="0" presId="urn:microsoft.com/office/officeart/2005/8/layout/cycle7"/>
    <dgm:cxn modelId="{3EF298DA-1FC9-4C10-AA4C-8C7B4345FE4C}" type="presOf" srcId="{23604CFE-8B69-48F0-BD62-347322E935B4}" destId="{8AB0917F-E2AE-48D6-8659-46188FF6353F}" srcOrd="1" destOrd="0" presId="urn:microsoft.com/office/officeart/2005/8/layout/cycle7"/>
    <dgm:cxn modelId="{33EDDFF1-660B-4022-964D-8E317E5D9DAB}" type="presParOf" srcId="{F76D3F86-D5FD-47BF-88C6-0827E0BEB305}" destId="{ED651D1D-E4AF-4EEB-89EC-134E36C5D0B7}" srcOrd="0" destOrd="0" presId="urn:microsoft.com/office/officeart/2005/8/layout/cycle7"/>
    <dgm:cxn modelId="{1CA9308E-A1BC-4E8D-B081-094563A5F009}" type="presParOf" srcId="{F76D3F86-D5FD-47BF-88C6-0827E0BEB305}" destId="{BE66C154-3FFA-4513-BB91-66E8B15B4154}" srcOrd="1" destOrd="0" presId="urn:microsoft.com/office/officeart/2005/8/layout/cycle7"/>
    <dgm:cxn modelId="{6AB78DD0-0D9B-476C-A5D1-D46F227FA169}" type="presParOf" srcId="{BE66C154-3FFA-4513-BB91-66E8B15B4154}" destId="{703C2DE9-4EFE-4E6D-9697-7A056167C9E4}" srcOrd="0" destOrd="0" presId="urn:microsoft.com/office/officeart/2005/8/layout/cycle7"/>
    <dgm:cxn modelId="{3306243B-3034-468C-B0B6-82AD1929A205}" type="presParOf" srcId="{F76D3F86-D5FD-47BF-88C6-0827E0BEB305}" destId="{86EAB3A2-B472-427A-B42C-2C4E5C40FC81}" srcOrd="2" destOrd="0" presId="urn:microsoft.com/office/officeart/2005/8/layout/cycle7"/>
    <dgm:cxn modelId="{BA98A22C-8291-4C73-9C7B-3DC493BC7585}" type="presParOf" srcId="{F76D3F86-D5FD-47BF-88C6-0827E0BEB305}" destId="{7C57EFE8-E8BA-4662-B0F8-2436F0919A5A}" srcOrd="3" destOrd="0" presId="urn:microsoft.com/office/officeart/2005/8/layout/cycle7"/>
    <dgm:cxn modelId="{F9051B2F-F579-457F-8CE1-BFC085D45160}" type="presParOf" srcId="{7C57EFE8-E8BA-4662-B0F8-2436F0919A5A}" destId="{8AB0917F-E2AE-48D6-8659-46188FF6353F}" srcOrd="0" destOrd="0" presId="urn:microsoft.com/office/officeart/2005/8/layout/cycle7"/>
    <dgm:cxn modelId="{AA250D17-176E-4AB9-8283-635CDD3E8EC3}" type="presParOf" srcId="{F76D3F86-D5FD-47BF-88C6-0827E0BEB305}" destId="{9E18AD29-66E8-4A2C-8880-7198C1B1D8F0}" srcOrd="4" destOrd="0" presId="urn:microsoft.com/office/officeart/2005/8/layout/cycle7"/>
    <dgm:cxn modelId="{2BBA0CBF-6668-4DF5-B630-5CE166020F95}" type="presParOf" srcId="{F76D3F86-D5FD-47BF-88C6-0827E0BEB305}" destId="{13CE1DCF-5078-4246-BE12-79CA2EE3660B}" srcOrd="5" destOrd="0" presId="urn:microsoft.com/office/officeart/2005/8/layout/cycle7"/>
    <dgm:cxn modelId="{1770FD16-6B27-487D-A361-CEEC4B6197BE}" type="presParOf" srcId="{13CE1DCF-5078-4246-BE12-79CA2EE3660B}" destId="{1C7D85E6-1CD7-4757-8406-798B5D1D5160}" srcOrd="0" destOrd="0" presId="urn:microsoft.com/office/officeart/2005/8/layout/cycle7"/>
    <dgm:cxn modelId="{8FABE126-9F17-43A8-A954-96CF86737D19}" type="presParOf" srcId="{F76D3F86-D5FD-47BF-88C6-0827E0BEB305}" destId="{507E59E8-2B84-4878-9B9C-CE53F057035C}" srcOrd="6" destOrd="0" presId="urn:microsoft.com/office/officeart/2005/8/layout/cycle7"/>
    <dgm:cxn modelId="{D45FE0F5-0B6C-40DD-9590-697E5D5275B0}" type="presParOf" srcId="{F76D3F86-D5FD-47BF-88C6-0827E0BEB305}" destId="{9256FEDE-01F0-43CE-A047-3EB8FAB2924F}" srcOrd="7" destOrd="0" presId="urn:microsoft.com/office/officeart/2005/8/layout/cycle7"/>
    <dgm:cxn modelId="{CFE18144-F8CF-49EB-8DC7-6257407AB4A8}" type="presParOf" srcId="{9256FEDE-01F0-43CE-A047-3EB8FAB2924F}" destId="{7592D685-B697-4933-A7E5-00979EC8665B}"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D24593-D521-4CF4-8D53-0FE7EAC701A4}" type="doc">
      <dgm:prSet loTypeId="urn:microsoft.com/office/officeart/2005/8/layout/cycle8" loCatId="cycle" qsTypeId="urn:microsoft.com/office/officeart/2005/8/quickstyle/simple1" qsCatId="simple" csTypeId="urn:microsoft.com/office/officeart/2005/8/colors/accent1_2" csCatId="accent1" phldr="1"/>
      <dgm:spPr/>
    </dgm:pt>
    <dgm:pt modelId="{04E3B0FD-E650-493D-8EFB-154825BEAECC}">
      <dgm:prSet phldrT="[Text]"/>
      <dgm:spPr/>
      <dgm:t>
        <a:bodyPr/>
        <a:lstStyle/>
        <a:p>
          <a:r>
            <a:rPr lang="en-US" b="1" dirty="0">
              <a:solidFill>
                <a:schemeClr val="bg1"/>
              </a:solidFill>
            </a:rPr>
            <a:t>Soft Skills</a:t>
          </a:r>
        </a:p>
      </dgm:t>
    </dgm:pt>
    <dgm:pt modelId="{0AA7B3AD-3A17-4D3D-BFF2-31BB297799CC}" type="parTrans" cxnId="{17DFDAE4-24A9-4309-9C44-1D9CC40BE4FA}">
      <dgm:prSet/>
      <dgm:spPr/>
      <dgm:t>
        <a:bodyPr/>
        <a:lstStyle/>
        <a:p>
          <a:endParaRPr lang="en-US" b="1">
            <a:solidFill>
              <a:schemeClr val="bg1"/>
            </a:solidFill>
          </a:endParaRPr>
        </a:p>
      </dgm:t>
    </dgm:pt>
    <dgm:pt modelId="{DBC2D18C-77AD-4FC7-9286-1329DF50B70C}" type="sibTrans" cxnId="{17DFDAE4-24A9-4309-9C44-1D9CC40BE4FA}">
      <dgm:prSet/>
      <dgm:spPr/>
      <dgm:t>
        <a:bodyPr/>
        <a:lstStyle/>
        <a:p>
          <a:endParaRPr lang="en-US" b="1">
            <a:solidFill>
              <a:schemeClr val="bg1"/>
            </a:solidFill>
          </a:endParaRPr>
        </a:p>
      </dgm:t>
    </dgm:pt>
    <dgm:pt modelId="{DF5080BE-19F0-4B50-A732-56BA04363A1B}">
      <dgm:prSet phldrT="[Text]"/>
      <dgm:spPr/>
      <dgm:t>
        <a:bodyPr/>
        <a:lstStyle/>
        <a:p>
          <a:r>
            <a:rPr lang="en-US" b="1" dirty="0">
              <a:solidFill>
                <a:schemeClr val="bg1"/>
              </a:solidFill>
            </a:rPr>
            <a:t>Tech Skills</a:t>
          </a:r>
        </a:p>
      </dgm:t>
    </dgm:pt>
    <dgm:pt modelId="{444940A3-B44F-4746-BF03-4B067C5B2750}" type="parTrans" cxnId="{685FDB69-E333-4279-A174-94E497D69970}">
      <dgm:prSet/>
      <dgm:spPr/>
      <dgm:t>
        <a:bodyPr/>
        <a:lstStyle/>
        <a:p>
          <a:endParaRPr lang="en-US" b="1">
            <a:solidFill>
              <a:schemeClr val="bg1"/>
            </a:solidFill>
          </a:endParaRPr>
        </a:p>
      </dgm:t>
    </dgm:pt>
    <dgm:pt modelId="{E1D9848D-7963-4C6C-8156-DF3243CA0536}" type="sibTrans" cxnId="{685FDB69-E333-4279-A174-94E497D69970}">
      <dgm:prSet/>
      <dgm:spPr/>
      <dgm:t>
        <a:bodyPr/>
        <a:lstStyle/>
        <a:p>
          <a:endParaRPr lang="en-US" b="1">
            <a:solidFill>
              <a:schemeClr val="bg1"/>
            </a:solidFill>
          </a:endParaRPr>
        </a:p>
      </dgm:t>
    </dgm:pt>
    <dgm:pt modelId="{31694745-348F-4FB2-A128-636BADF344EA}">
      <dgm:prSet phldrT="[Text]"/>
      <dgm:spPr/>
      <dgm:t>
        <a:bodyPr/>
        <a:lstStyle/>
        <a:p>
          <a:r>
            <a:rPr lang="en-US" b="1" dirty="0">
              <a:solidFill>
                <a:schemeClr val="bg1"/>
              </a:solidFill>
            </a:rPr>
            <a:t>Administrative Skills </a:t>
          </a:r>
        </a:p>
      </dgm:t>
    </dgm:pt>
    <dgm:pt modelId="{2E5FD24A-A03D-4CBE-9394-FBF24E553AE0}" type="parTrans" cxnId="{B746DD49-6D51-4C6B-B782-D17EEAF4E7B3}">
      <dgm:prSet/>
      <dgm:spPr/>
      <dgm:t>
        <a:bodyPr/>
        <a:lstStyle/>
        <a:p>
          <a:endParaRPr lang="en-US" b="1">
            <a:solidFill>
              <a:schemeClr val="bg1"/>
            </a:solidFill>
          </a:endParaRPr>
        </a:p>
      </dgm:t>
    </dgm:pt>
    <dgm:pt modelId="{F2649C3C-8AD7-4E53-9596-BCD9E1096B74}" type="sibTrans" cxnId="{B746DD49-6D51-4C6B-B782-D17EEAF4E7B3}">
      <dgm:prSet/>
      <dgm:spPr/>
      <dgm:t>
        <a:bodyPr/>
        <a:lstStyle/>
        <a:p>
          <a:endParaRPr lang="en-US" b="1">
            <a:solidFill>
              <a:schemeClr val="bg1"/>
            </a:solidFill>
          </a:endParaRPr>
        </a:p>
      </dgm:t>
    </dgm:pt>
    <dgm:pt modelId="{CA224736-A7AE-4C00-9984-850A73A6032C}">
      <dgm:prSet/>
      <dgm:spPr/>
      <dgm:t>
        <a:bodyPr/>
        <a:lstStyle/>
        <a:p>
          <a:r>
            <a:rPr lang="en-US" b="1" dirty="0">
              <a:solidFill>
                <a:schemeClr val="bg1"/>
              </a:solidFill>
            </a:rPr>
            <a:t>Business Communication Tools </a:t>
          </a:r>
        </a:p>
      </dgm:t>
    </dgm:pt>
    <dgm:pt modelId="{18F3E503-EBB5-48C3-BEA1-532948BABFF4}" type="parTrans" cxnId="{60AC8655-1124-4CCD-80A0-B33125A0FD54}">
      <dgm:prSet/>
      <dgm:spPr/>
      <dgm:t>
        <a:bodyPr/>
        <a:lstStyle/>
        <a:p>
          <a:endParaRPr lang="en-US" b="1">
            <a:solidFill>
              <a:schemeClr val="bg1"/>
            </a:solidFill>
          </a:endParaRPr>
        </a:p>
      </dgm:t>
    </dgm:pt>
    <dgm:pt modelId="{3DE908BF-4B49-43F7-9F9A-F9D04967D3EF}" type="sibTrans" cxnId="{60AC8655-1124-4CCD-80A0-B33125A0FD54}">
      <dgm:prSet/>
      <dgm:spPr/>
      <dgm:t>
        <a:bodyPr/>
        <a:lstStyle/>
        <a:p>
          <a:endParaRPr lang="en-US" b="1">
            <a:solidFill>
              <a:schemeClr val="bg1"/>
            </a:solidFill>
          </a:endParaRPr>
        </a:p>
      </dgm:t>
    </dgm:pt>
    <dgm:pt modelId="{4022EE74-3587-48A1-BE80-570C50CFDCD3}">
      <dgm:prSet/>
      <dgm:spPr/>
      <dgm:t>
        <a:bodyPr/>
        <a:lstStyle/>
        <a:p>
          <a:r>
            <a:rPr lang="en-US" b="1" dirty="0">
              <a:solidFill>
                <a:schemeClr val="bg1"/>
              </a:solidFill>
            </a:rPr>
            <a:t>Personal Branding Tools</a:t>
          </a:r>
        </a:p>
      </dgm:t>
    </dgm:pt>
    <dgm:pt modelId="{3E37C477-8933-4D1F-B4BF-CDA2263DE4BA}" type="parTrans" cxnId="{D50AE84A-DA5A-4EA3-B175-20D935496C60}">
      <dgm:prSet/>
      <dgm:spPr/>
      <dgm:t>
        <a:bodyPr/>
        <a:lstStyle/>
        <a:p>
          <a:endParaRPr lang="en-US" b="1">
            <a:solidFill>
              <a:schemeClr val="bg1"/>
            </a:solidFill>
          </a:endParaRPr>
        </a:p>
      </dgm:t>
    </dgm:pt>
    <dgm:pt modelId="{33D38D13-9D60-438D-8B13-A22EDA1F5FEB}" type="sibTrans" cxnId="{D50AE84A-DA5A-4EA3-B175-20D935496C60}">
      <dgm:prSet/>
      <dgm:spPr/>
      <dgm:t>
        <a:bodyPr/>
        <a:lstStyle/>
        <a:p>
          <a:endParaRPr lang="en-US" b="1">
            <a:solidFill>
              <a:schemeClr val="bg1"/>
            </a:solidFill>
          </a:endParaRPr>
        </a:p>
      </dgm:t>
    </dgm:pt>
    <dgm:pt modelId="{F124A43A-0046-4D94-8923-6D952C5F05C4}" type="pres">
      <dgm:prSet presAssocID="{BDD24593-D521-4CF4-8D53-0FE7EAC701A4}" presName="compositeShape" presStyleCnt="0">
        <dgm:presLayoutVars>
          <dgm:chMax val="7"/>
          <dgm:dir/>
          <dgm:resizeHandles val="exact"/>
        </dgm:presLayoutVars>
      </dgm:prSet>
      <dgm:spPr/>
    </dgm:pt>
    <dgm:pt modelId="{8C0370D4-ACB2-4401-A22A-B41DDF1F9F6B}" type="pres">
      <dgm:prSet presAssocID="{BDD24593-D521-4CF4-8D53-0FE7EAC701A4}" presName="wedge1" presStyleLbl="node1" presStyleIdx="0" presStyleCnt="5"/>
      <dgm:spPr/>
    </dgm:pt>
    <dgm:pt modelId="{DAC0E6FB-8829-4127-9DCF-07421CE1EC1E}" type="pres">
      <dgm:prSet presAssocID="{BDD24593-D521-4CF4-8D53-0FE7EAC701A4}" presName="dummy1a" presStyleCnt="0"/>
      <dgm:spPr/>
    </dgm:pt>
    <dgm:pt modelId="{8A7A4B52-E9DC-48B0-A98C-0C3D4295D1EC}" type="pres">
      <dgm:prSet presAssocID="{BDD24593-D521-4CF4-8D53-0FE7EAC701A4}" presName="dummy1b" presStyleCnt="0"/>
      <dgm:spPr/>
    </dgm:pt>
    <dgm:pt modelId="{866B3AB9-F225-47F4-8CE3-F4930FC88B85}" type="pres">
      <dgm:prSet presAssocID="{BDD24593-D521-4CF4-8D53-0FE7EAC701A4}" presName="wedge1Tx" presStyleLbl="node1" presStyleIdx="0" presStyleCnt="5">
        <dgm:presLayoutVars>
          <dgm:chMax val="0"/>
          <dgm:chPref val="0"/>
          <dgm:bulletEnabled val="1"/>
        </dgm:presLayoutVars>
      </dgm:prSet>
      <dgm:spPr/>
    </dgm:pt>
    <dgm:pt modelId="{BD6495B5-8E5B-4245-82B2-2C797E3A776C}" type="pres">
      <dgm:prSet presAssocID="{BDD24593-D521-4CF4-8D53-0FE7EAC701A4}" presName="wedge2" presStyleLbl="node1" presStyleIdx="1" presStyleCnt="5"/>
      <dgm:spPr/>
    </dgm:pt>
    <dgm:pt modelId="{0F61163D-E613-4AA4-91F4-0B24F3D42B7C}" type="pres">
      <dgm:prSet presAssocID="{BDD24593-D521-4CF4-8D53-0FE7EAC701A4}" presName="dummy2a" presStyleCnt="0"/>
      <dgm:spPr/>
    </dgm:pt>
    <dgm:pt modelId="{5824889C-402B-4C41-BC00-98D6C634DE24}" type="pres">
      <dgm:prSet presAssocID="{BDD24593-D521-4CF4-8D53-0FE7EAC701A4}" presName="dummy2b" presStyleCnt="0"/>
      <dgm:spPr/>
    </dgm:pt>
    <dgm:pt modelId="{E3ADBED3-7A0B-4AB7-ACE8-90C62159B218}" type="pres">
      <dgm:prSet presAssocID="{BDD24593-D521-4CF4-8D53-0FE7EAC701A4}" presName="wedge2Tx" presStyleLbl="node1" presStyleIdx="1" presStyleCnt="5">
        <dgm:presLayoutVars>
          <dgm:chMax val="0"/>
          <dgm:chPref val="0"/>
          <dgm:bulletEnabled val="1"/>
        </dgm:presLayoutVars>
      </dgm:prSet>
      <dgm:spPr/>
    </dgm:pt>
    <dgm:pt modelId="{1AB751DE-2A40-4FCB-AD72-50A707502B7F}" type="pres">
      <dgm:prSet presAssocID="{BDD24593-D521-4CF4-8D53-0FE7EAC701A4}" presName="wedge3" presStyleLbl="node1" presStyleIdx="2" presStyleCnt="5"/>
      <dgm:spPr/>
    </dgm:pt>
    <dgm:pt modelId="{150A374F-B45A-47A6-B6FB-7C7585198CE2}" type="pres">
      <dgm:prSet presAssocID="{BDD24593-D521-4CF4-8D53-0FE7EAC701A4}" presName="dummy3a" presStyleCnt="0"/>
      <dgm:spPr/>
    </dgm:pt>
    <dgm:pt modelId="{4C419FC9-2371-4944-918E-DB80F2C17A08}" type="pres">
      <dgm:prSet presAssocID="{BDD24593-D521-4CF4-8D53-0FE7EAC701A4}" presName="dummy3b" presStyleCnt="0"/>
      <dgm:spPr/>
    </dgm:pt>
    <dgm:pt modelId="{DE7EB3B1-FED0-4200-A5EF-32164F365F27}" type="pres">
      <dgm:prSet presAssocID="{BDD24593-D521-4CF4-8D53-0FE7EAC701A4}" presName="wedge3Tx" presStyleLbl="node1" presStyleIdx="2" presStyleCnt="5">
        <dgm:presLayoutVars>
          <dgm:chMax val="0"/>
          <dgm:chPref val="0"/>
          <dgm:bulletEnabled val="1"/>
        </dgm:presLayoutVars>
      </dgm:prSet>
      <dgm:spPr/>
    </dgm:pt>
    <dgm:pt modelId="{CD2A05B3-1209-48A1-B82F-EE1B79DFDC9D}" type="pres">
      <dgm:prSet presAssocID="{BDD24593-D521-4CF4-8D53-0FE7EAC701A4}" presName="wedge4" presStyleLbl="node1" presStyleIdx="3" presStyleCnt="5"/>
      <dgm:spPr/>
    </dgm:pt>
    <dgm:pt modelId="{40E98425-33E8-4493-AE0E-13E4A8DB5283}" type="pres">
      <dgm:prSet presAssocID="{BDD24593-D521-4CF4-8D53-0FE7EAC701A4}" presName="dummy4a" presStyleCnt="0"/>
      <dgm:spPr/>
    </dgm:pt>
    <dgm:pt modelId="{A4F855E1-E3ED-4EF5-96EA-C90433372EDD}" type="pres">
      <dgm:prSet presAssocID="{BDD24593-D521-4CF4-8D53-0FE7EAC701A4}" presName="dummy4b" presStyleCnt="0"/>
      <dgm:spPr/>
    </dgm:pt>
    <dgm:pt modelId="{8DE5F80A-AEA0-49C9-9BA5-1608F7705306}" type="pres">
      <dgm:prSet presAssocID="{BDD24593-D521-4CF4-8D53-0FE7EAC701A4}" presName="wedge4Tx" presStyleLbl="node1" presStyleIdx="3" presStyleCnt="5">
        <dgm:presLayoutVars>
          <dgm:chMax val="0"/>
          <dgm:chPref val="0"/>
          <dgm:bulletEnabled val="1"/>
        </dgm:presLayoutVars>
      </dgm:prSet>
      <dgm:spPr/>
    </dgm:pt>
    <dgm:pt modelId="{870C20EE-7AB8-4059-9245-08DD29052561}" type="pres">
      <dgm:prSet presAssocID="{BDD24593-D521-4CF4-8D53-0FE7EAC701A4}" presName="wedge5" presStyleLbl="node1" presStyleIdx="4" presStyleCnt="5"/>
      <dgm:spPr/>
    </dgm:pt>
    <dgm:pt modelId="{008EBE98-6D1A-4831-B4CA-D3F6B4474524}" type="pres">
      <dgm:prSet presAssocID="{BDD24593-D521-4CF4-8D53-0FE7EAC701A4}" presName="dummy5a" presStyleCnt="0"/>
      <dgm:spPr/>
    </dgm:pt>
    <dgm:pt modelId="{DD398030-7696-4788-B8BD-E50B01A838F7}" type="pres">
      <dgm:prSet presAssocID="{BDD24593-D521-4CF4-8D53-0FE7EAC701A4}" presName="dummy5b" presStyleCnt="0"/>
      <dgm:spPr/>
    </dgm:pt>
    <dgm:pt modelId="{46FAFC43-3E99-475E-B848-57067641BE93}" type="pres">
      <dgm:prSet presAssocID="{BDD24593-D521-4CF4-8D53-0FE7EAC701A4}" presName="wedge5Tx" presStyleLbl="node1" presStyleIdx="4" presStyleCnt="5">
        <dgm:presLayoutVars>
          <dgm:chMax val="0"/>
          <dgm:chPref val="0"/>
          <dgm:bulletEnabled val="1"/>
        </dgm:presLayoutVars>
      </dgm:prSet>
      <dgm:spPr/>
    </dgm:pt>
    <dgm:pt modelId="{87168C0B-441B-4F3B-BB26-EBB77C2F6DE9}" type="pres">
      <dgm:prSet presAssocID="{DBC2D18C-77AD-4FC7-9286-1329DF50B70C}" presName="arrowWedge1" presStyleLbl="fgSibTrans2D1" presStyleIdx="0" presStyleCnt="5"/>
      <dgm:spPr/>
    </dgm:pt>
    <dgm:pt modelId="{4D0EA3BA-3E2A-41CF-B523-8555FE68A165}" type="pres">
      <dgm:prSet presAssocID="{E1D9848D-7963-4C6C-8156-DF3243CA0536}" presName="arrowWedge2" presStyleLbl="fgSibTrans2D1" presStyleIdx="1" presStyleCnt="5"/>
      <dgm:spPr/>
    </dgm:pt>
    <dgm:pt modelId="{F5453DC5-4AFB-4AEC-B039-9F12670B3A3C}" type="pres">
      <dgm:prSet presAssocID="{F2649C3C-8AD7-4E53-9596-BCD9E1096B74}" presName="arrowWedge3" presStyleLbl="fgSibTrans2D1" presStyleIdx="2" presStyleCnt="5"/>
      <dgm:spPr/>
    </dgm:pt>
    <dgm:pt modelId="{2E312E9B-90B6-41CA-87B2-0480ADEA1B1E}" type="pres">
      <dgm:prSet presAssocID="{3DE908BF-4B49-43F7-9F9A-F9D04967D3EF}" presName="arrowWedge4" presStyleLbl="fgSibTrans2D1" presStyleIdx="3" presStyleCnt="5"/>
      <dgm:spPr/>
    </dgm:pt>
    <dgm:pt modelId="{8FA667BE-8930-40AE-9AFD-3EAFF34B26B7}" type="pres">
      <dgm:prSet presAssocID="{33D38D13-9D60-438D-8B13-A22EDA1F5FEB}" presName="arrowWedge5" presStyleLbl="fgSibTrans2D1" presStyleIdx="4" presStyleCnt="5"/>
      <dgm:spPr/>
    </dgm:pt>
  </dgm:ptLst>
  <dgm:cxnLst>
    <dgm:cxn modelId="{473AFB07-C7D6-4755-A4DD-3B3C668D6A91}" type="presOf" srcId="{31694745-348F-4FB2-A128-636BADF344EA}" destId="{1AB751DE-2A40-4FCB-AD72-50A707502B7F}" srcOrd="0" destOrd="0" presId="urn:microsoft.com/office/officeart/2005/8/layout/cycle8"/>
    <dgm:cxn modelId="{93E71C2D-A039-48FD-A5EE-3F20E6F71E07}" type="presOf" srcId="{DF5080BE-19F0-4B50-A732-56BA04363A1B}" destId="{E3ADBED3-7A0B-4AB7-ACE8-90C62159B218}" srcOrd="1" destOrd="0" presId="urn:microsoft.com/office/officeart/2005/8/layout/cycle8"/>
    <dgm:cxn modelId="{56193B39-F657-451D-94E1-43CE35D8745D}" type="presOf" srcId="{04E3B0FD-E650-493D-8EFB-154825BEAECC}" destId="{866B3AB9-F225-47F4-8CE3-F4930FC88B85}" srcOrd="1" destOrd="0" presId="urn:microsoft.com/office/officeart/2005/8/layout/cycle8"/>
    <dgm:cxn modelId="{64D85E40-AFE4-491D-A8CD-A995AD1AD304}" type="presOf" srcId="{CA224736-A7AE-4C00-9984-850A73A6032C}" destId="{8DE5F80A-AEA0-49C9-9BA5-1608F7705306}" srcOrd="1" destOrd="0" presId="urn:microsoft.com/office/officeart/2005/8/layout/cycle8"/>
    <dgm:cxn modelId="{685FDB69-E333-4279-A174-94E497D69970}" srcId="{BDD24593-D521-4CF4-8D53-0FE7EAC701A4}" destId="{DF5080BE-19F0-4B50-A732-56BA04363A1B}" srcOrd="1" destOrd="0" parTransId="{444940A3-B44F-4746-BF03-4B067C5B2750}" sibTransId="{E1D9848D-7963-4C6C-8156-DF3243CA0536}"/>
    <dgm:cxn modelId="{B746DD49-6D51-4C6B-B782-D17EEAF4E7B3}" srcId="{BDD24593-D521-4CF4-8D53-0FE7EAC701A4}" destId="{31694745-348F-4FB2-A128-636BADF344EA}" srcOrd="2" destOrd="0" parTransId="{2E5FD24A-A03D-4CBE-9394-FBF24E553AE0}" sibTransId="{F2649C3C-8AD7-4E53-9596-BCD9E1096B74}"/>
    <dgm:cxn modelId="{D50AE84A-DA5A-4EA3-B175-20D935496C60}" srcId="{BDD24593-D521-4CF4-8D53-0FE7EAC701A4}" destId="{4022EE74-3587-48A1-BE80-570C50CFDCD3}" srcOrd="4" destOrd="0" parTransId="{3E37C477-8933-4D1F-B4BF-CDA2263DE4BA}" sibTransId="{33D38D13-9D60-438D-8B13-A22EDA1F5FEB}"/>
    <dgm:cxn modelId="{530ED350-D99B-4F6C-BA62-78128ADE0B1E}" type="presOf" srcId="{04E3B0FD-E650-493D-8EFB-154825BEAECC}" destId="{8C0370D4-ACB2-4401-A22A-B41DDF1F9F6B}" srcOrd="0" destOrd="0" presId="urn:microsoft.com/office/officeart/2005/8/layout/cycle8"/>
    <dgm:cxn modelId="{60AC8655-1124-4CCD-80A0-B33125A0FD54}" srcId="{BDD24593-D521-4CF4-8D53-0FE7EAC701A4}" destId="{CA224736-A7AE-4C00-9984-850A73A6032C}" srcOrd="3" destOrd="0" parTransId="{18F3E503-EBB5-48C3-BEA1-532948BABFF4}" sibTransId="{3DE908BF-4B49-43F7-9F9A-F9D04967D3EF}"/>
    <dgm:cxn modelId="{B9471E9E-F2EB-41AF-8BE2-4F2D49F23E0A}" type="presOf" srcId="{BDD24593-D521-4CF4-8D53-0FE7EAC701A4}" destId="{F124A43A-0046-4D94-8923-6D952C5F05C4}" srcOrd="0" destOrd="0" presId="urn:microsoft.com/office/officeart/2005/8/layout/cycle8"/>
    <dgm:cxn modelId="{655C85AC-524E-4EEF-B1C5-8C05056962FE}" type="presOf" srcId="{DF5080BE-19F0-4B50-A732-56BA04363A1B}" destId="{BD6495B5-8E5B-4245-82B2-2C797E3A776C}" srcOrd="0" destOrd="0" presId="urn:microsoft.com/office/officeart/2005/8/layout/cycle8"/>
    <dgm:cxn modelId="{6361F7B1-8557-4F69-AD07-C88126ADB1A9}" type="presOf" srcId="{CA224736-A7AE-4C00-9984-850A73A6032C}" destId="{CD2A05B3-1209-48A1-B82F-EE1B79DFDC9D}" srcOrd="0" destOrd="0" presId="urn:microsoft.com/office/officeart/2005/8/layout/cycle8"/>
    <dgm:cxn modelId="{B29068CB-8787-4AAE-9690-719E3330F58D}" type="presOf" srcId="{4022EE74-3587-48A1-BE80-570C50CFDCD3}" destId="{46FAFC43-3E99-475E-B848-57067641BE93}" srcOrd="1" destOrd="0" presId="urn:microsoft.com/office/officeart/2005/8/layout/cycle8"/>
    <dgm:cxn modelId="{8105EAE1-5922-440D-A511-96CFF73D125C}" type="presOf" srcId="{31694745-348F-4FB2-A128-636BADF344EA}" destId="{DE7EB3B1-FED0-4200-A5EF-32164F365F27}" srcOrd="1" destOrd="0" presId="urn:microsoft.com/office/officeart/2005/8/layout/cycle8"/>
    <dgm:cxn modelId="{17DFDAE4-24A9-4309-9C44-1D9CC40BE4FA}" srcId="{BDD24593-D521-4CF4-8D53-0FE7EAC701A4}" destId="{04E3B0FD-E650-493D-8EFB-154825BEAECC}" srcOrd="0" destOrd="0" parTransId="{0AA7B3AD-3A17-4D3D-BFF2-31BB297799CC}" sibTransId="{DBC2D18C-77AD-4FC7-9286-1329DF50B70C}"/>
    <dgm:cxn modelId="{B70559EA-76D9-424B-B741-D4BB705A7DEF}" type="presOf" srcId="{4022EE74-3587-48A1-BE80-570C50CFDCD3}" destId="{870C20EE-7AB8-4059-9245-08DD29052561}" srcOrd="0" destOrd="0" presId="urn:microsoft.com/office/officeart/2005/8/layout/cycle8"/>
    <dgm:cxn modelId="{55621F0C-B3B6-4CA9-82E2-CA0167BCE194}" type="presParOf" srcId="{F124A43A-0046-4D94-8923-6D952C5F05C4}" destId="{8C0370D4-ACB2-4401-A22A-B41DDF1F9F6B}" srcOrd="0" destOrd="0" presId="urn:microsoft.com/office/officeart/2005/8/layout/cycle8"/>
    <dgm:cxn modelId="{B26F23E9-74CC-46B7-B11D-D161A169229C}" type="presParOf" srcId="{F124A43A-0046-4D94-8923-6D952C5F05C4}" destId="{DAC0E6FB-8829-4127-9DCF-07421CE1EC1E}" srcOrd="1" destOrd="0" presId="urn:microsoft.com/office/officeart/2005/8/layout/cycle8"/>
    <dgm:cxn modelId="{0A3595D8-7E0C-46AB-8C89-240E3A31C0E6}" type="presParOf" srcId="{F124A43A-0046-4D94-8923-6D952C5F05C4}" destId="{8A7A4B52-E9DC-48B0-A98C-0C3D4295D1EC}" srcOrd="2" destOrd="0" presId="urn:microsoft.com/office/officeart/2005/8/layout/cycle8"/>
    <dgm:cxn modelId="{1DBC47BF-D5AE-40BF-8DE8-0F7942A955DF}" type="presParOf" srcId="{F124A43A-0046-4D94-8923-6D952C5F05C4}" destId="{866B3AB9-F225-47F4-8CE3-F4930FC88B85}" srcOrd="3" destOrd="0" presId="urn:microsoft.com/office/officeart/2005/8/layout/cycle8"/>
    <dgm:cxn modelId="{DC506173-02C5-40B8-A440-5B44336C5E55}" type="presParOf" srcId="{F124A43A-0046-4D94-8923-6D952C5F05C4}" destId="{BD6495B5-8E5B-4245-82B2-2C797E3A776C}" srcOrd="4" destOrd="0" presId="urn:microsoft.com/office/officeart/2005/8/layout/cycle8"/>
    <dgm:cxn modelId="{EC4EEECF-D65B-4F18-8F8F-28193CE4F568}" type="presParOf" srcId="{F124A43A-0046-4D94-8923-6D952C5F05C4}" destId="{0F61163D-E613-4AA4-91F4-0B24F3D42B7C}" srcOrd="5" destOrd="0" presId="urn:microsoft.com/office/officeart/2005/8/layout/cycle8"/>
    <dgm:cxn modelId="{960066A6-DA0D-474A-A54B-003093A7BB6F}" type="presParOf" srcId="{F124A43A-0046-4D94-8923-6D952C5F05C4}" destId="{5824889C-402B-4C41-BC00-98D6C634DE24}" srcOrd="6" destOrd="0" presId="urn:microsoft.com/office/officeart/2005/8/layout/cycle8"/>
    <dgm:cxn modelId="{66A29A82-F767-49E8-930B-04629542CF3F}" type="presParOf" srcId="{F124A43A-0046-4D94-8923-6D952C5F05C4}" destId="{E3ADBED3-7A0B-4AB7-ACE8-90C62159B218}" srcOrd="7" destOrd="0" presId="urn:microsoft.com/office/officeart/2005/8/layout/cycle8"/>
    <dgm:cxn modelId="{E9147EF9-F037-44AF-8CD0-DCDD5F19CD31}" type="presParOf" srcId="{F124A43A-0046-4D94-8923-6D952C5F05C4}" destId="{1AB751DE-2A40-4FCB-AD72-50A707502B7F}" srcOrd="8" destOrd="0" presId="urn:microsoft.com/office/officeart/2005/8/layout/cycle8"/>
    <dgm:cxn modelId="{41BD9423-2E48-47CC-A4B2-E85ADC1641A4}" type="presParOf" srcId="{F124A43A-0046-4D94-8923-6D952C5F05C4}" destId="{150A374F-B45A-47A6-B6FB-7C7585198CE2}" srcOrd="9" destOrd="0" presId="urn:microsoft.com/office/officeart/2005/8/layout/cycle8"/>
    <dgm:cxn modelId="{1CCD2565-E58C-4FE3-B236-9E9655A9D5D5}" type="presParOf" srcId="{F124A43A-0046-4D94-8923-6D952C5F05C4}" destId="{4C419FC9-2371-4944-918E-DB80F2C17A08}" srcOrd="10" destOrd="0" presId="urn:microsoft.com/office/officeart/2005/8/layout/cycle8"/>
    <dgm:cxn modelId="{2CF1D677-FD4B-4507-ACB7-48104756CB8E}" type="presParOf" srcId="{F124A43A-0046-4D94-8923-6D952C5F05C4}" destId="{DE7EB3B1-FED0-4200-A5EF-32164F365F27}" srcOrd="11" destOrd="0" presId="urn:microsoft.com/office/officeart/2005/8/layout/cycle8"/>
    <dgm:cxn modelId="{27656F62-6BEF-491A-9449-FE936781D72D}" type="presParOf" srcId="{F124A43A-0046-4D94-8923-6D952C5F05C4}" destId="{CD2A05B3-1209-48A1-B82F-EE1B79DFDC9D}" srcOrd="12" destOrd="0" presId="urn:microsoft.com/office/officeart/2005/8/layout/cycle8"/>
    <dgm:cxn modelId="{3D99DB4B-3EB1-4A4B-82B9-D69C3A5309F5}" type="presParOf" srcId="{F124A43A-0046-4D94-8923-6D952C5F05C4}" destId="{40E98425-33E8-4493-AE0E-13E4A8DB5283}" srcOrd="13" destOrd="0" presId="urn:microsoft.com/office/officeart/2005/8/layout/cycle8"/>
    <dgm:cxn modelId="{9C17BAB3-B914-41F4-A9CF-1BFE01F58664}" type="presParOf" srcId="{F124A43A-0046-4D94-8923-6D952C5F05C4}" destId="{A4F855E1-E3ED-4EF5-96EA-C90433372EDD}" srcOrd="14" destOrd="0" presId="urn:microsoft.com/office/officeart/2005/8/layout/cycle8"/>
    <dgm:cxn modelId="{8A86F27A-63F7-45E4-9531-F3DFF1F20BAF}" type="presParOf" srcId="{F124A43A-0046-4D94-8923-6D952C5F05C4}" destId="{8DE5F80A-AEA0-49C9-9BA5-1608F7705306}" srcOrd="15" destOrd="0" presId="urn:microsoft.com/office/officeart/2005/8/layout/cycle8"/>
    <dgm:cxn modelId="{2BA1BBA7-AAD3-430B-9092-48A3F0BFB34C}" type="presParOf" srcId="{F124A43A-0046-4D94-8923-6D952C5F05C4}" destId="{870C20EE-7AB8-4059-9245-08DD29052561}" srcOrd="16" destOrd="0" presId="urn:microsoft.com/office/officeart/2005/8/layout/cycle8"/>
    <dgm:cxn modelId="{A4EB68E0-4632-47D0-8C30-8AEA749BDB6D}" type="presParOf" srcId="{F124A43A-0046-4D94-8923-6D952C5F05C4}" destId="{008EBE98-6D1A-4831-B4CA-D3F6B4474524}" srcOrd="17" destOrd="0" presId="urn:microsoft.com/office/officeart/2005/8/layout/cycle8"/>
    <dgm:cxn modelId="{DFE25C05-8919-43AE-8114-E5DE1E39BC90}" type="presParOf" srcId="{F124A43A-0046-4D94-8923-6D952C5F05C4}" destId="{DD398030-7696-4788-B8BD-E50B01A838F7}" srcOrd="18" destOrd="0" presId="urn:microsoft.com/office/officeart/2005/8/layout/cycle8"/>
    <dgm:cxn modelId="{0012CDB6-D6D7-43C7-80BA-9BEFB6558F6D}" type="presParOf" srcId="{F124A43A-0046-4D94-8923-6D952C5F05C4}" destId="{46FAFC43-3E99-475E-B848-57067641BE93}" srcOrd="19" destOrd="0" presId="urn:microsoft.com/office/officeart/2005/8/layout/cycle8"/>
    <dgm:cxn modelId="{F84DD56A-089D-4141-81D4-3F4DD4B1CFEB}" type="presParOf" srcId="{F124A43A-0046-4D94-8923-6D952C5F05C4}" destId="{87168C0B-441B-4F3B-BB26-EBB77C2F6DE9}" srcOrd="20" destOrd="0" presId="urn:microsoft.com/office/officeart/2005/8/layout/cycle8"/>
    <dgm:cxn modelId="{21A59C32-6E4D-43E0-968C-2514EE50FC88}" type="presParOf" srcId="{F124A43A-0046-4D94-8923-6D952C5F05C4}" destId="{4D0EA3BA-3E2A-41CF-B523-8555FE68A165}" srcOrd="21" destOrd="0" presId="urn:microsoft.com/office/officeart/2005/8/layout/cycle8"/>
    <dgm:cxn modelId="{E96474B8-15AE-47BC-B614-81E189698005}" type="presParOf" srcId="{F124A43A-0046-4D94-8923-6D952C5F05C4}" destId="{F5453DC5-4AFB-4AEC-B039-9F12670B3A3C}" srcOrd="22" destOrd="0" presId="urn:microsoft.com/office/officeart/2005/8/layout/cycle8"/>
    <dgm:cxn modelId="{FAB655C1-7A80-4E15-A410-755FE643C73A}" type="presParOf" srcId="{F124A43A-0046-4D94-8923-6D952C5F05C4}" destId="{2E312E9B-90B6-41CA-87B2-0480ADEA1B1E}" srcOrd="23" destOrd="0" presId="urn:microsoft.com/office/officeart/2005/8/layout/cycle8"/>
    <dgm:cxn modelId="{D3BF21D1-8B45-46C9-BABC-A9A30AAAAE3C}" type="presParOf" srcId="{F124A43A-0046-4D94-8923-6D952C5F05C4}" destId="{8FA667BE-8930-40AE-9AFD-3EAFF34B26B7}"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58ADE-5615-4AF0-B55F-40C85A654CC4}">
      <dsp:nvSpPr>
        <dsp:cNvPr id="0" name=""/>
        <dsp:cNvSpPr/>
      </dsp:nvSpPr>
      <dsp:spPr>
        <a:xfrm>
          <a:off x="1490793" y="395266"/>
          <a:ext cx="5536591" cy="5536591"/>
        </a:xfrm>
        <a:prstGeom prst="pie">
          <a:avLst>
            <a:gd name="adj1" fmla="val 16200000"/>
            <a:gd name="adj2" fmla="val 1980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latin typeface="Impact" panose="020B0806030902050204" pitchFamily="34" charset="0"/>
            </a:rPr>
            <a:t>Paid Work</a:t>
          </a:r>
          <a:endParaRPr lang="en-US" sz="2000" b="0" kern="1200" dirty="0">
            <a:solidFill>
              <a:schemeClr val="tx1"/>
            </a:solidFill>
            <a:latin typeface="Impact" panose="020B0806030902050204" pitchFamily="34" charset="0"/>
          </a:endParaRPr>
        </a:p>
      </dsp:txBody>
      <dsp:txXfrm>
        <a:off x="4390912" y="1102500"/>
        <a:ext cx="1450059" cy="1120500"/>
      </dsp:txXfrm>
    </dsp:sp>
    <dsp:sp modelId="{6EEC485D-4F40-443E-BF01-147BF675D8FB}">
      <dsp:nvSpPr>
        <dsp:cNvPr id="0" name=""/>
        <dsp:cNvSpPr/>
      </dsp:nvSpPr>
      <dsp:spPr>
        <a:xfrm>
          <a:off x="1556704" y="509294"/>
          <a:ext cx="5536591" cy="5536591"/>
        </a:xfrm>
        <a:prstGeom prst="pie">
          <a:avLst>
            <a:gd name="adj1" fmla="val 19800000"/>
            <a:gd name="adj2" fmla="val 1800000"/>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latin typeface="Impact" panose="020B0806030902050204" pitchFamily="34" charset="0"/>
            </a:rPr>
            <a:t>unpaid work and volunteering</a:t>
          </a:r>
          <a:endParaRPr lang="en-US" sz="2000" b="0" kern="1200" dirty="0">
            <a:solidFill>
              <a:schemeClr val="tx1"/>
            </a:solidFill>
            <a:latin typeface="Impact" panose="020B0806030902050204" pitchFamily="34" charset="0"/>
          </a:endParaRPr>
        </a:p>
      </dsp:txBody>
      <dsp:txXfrm>
        <a:off x="5313677" y="2750295"/>
        <a:ext cx="1515971" cy="1087544"/>
      </dsp:txXfrm>
    </dsp:sp>
    <dsp:sp modelId="{50DC96E6-4A57-434E-82EE-88D415B9317C}">
      <dsp:nvSpPr>
        <dsp:cNvPr id="0" name=""/>
        <dsp:cNvSpPr/>
      </dsp:nvSpPr>
      <dsp:spPr>
        <a:xfrm>
          <a:off x="1490793" y="623321"/>
          <a:ext cx="5536591" cy="5536591"/>
        </a:xfrm>
        <a:prstGeom prst="pie">
          <a:avLst>
            <a:gd name="adj1" fmla="val 1800000"/>
            <a:gd name="adj2" fmla="val 540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latin typeface="Impact" panose="020B0806030902050204" pitchFamily="34" charset="0"/>
            </a:rPr>
            <a:t>sport and other hobbies</a:t>
          </a:r>
          <a:endParaRPr lang="en-US" sz="2000" b="0" kern="1200" dirty="0">
            <a:solidFill>
              <a:schemeClr val="tx1"/>
            </a:solidFill>
            <a:latin typeface="Impact" panose="020B0806030902050204" pitchFamily="34" charset="0"/>
          </a:endParaRPr>
        </a:p>
      </dsp:txBody>
      <dsp:txXfrm>
        <a:off x="4390912" y="4365134"/>
        <a:ext cx="1450059" cy="1120500"/>
      </dsp:txXfrm>
    </dsp:sp>
    <dsp:sp modelId="{10BDF4E0-473D-493C-9D90-98938FF80C99}">
      <dsp:nvSpPr>
        <dsp:cNvPr id="0" name=""/>
        <dsp:cNvSpPr/>
      </dsp:nvSpPr>
      <dsp:spPr>
        <a:xfrm>
          <a:off x="1358969" y="623321"/>
          <a:ext cx="5536591" cy="5536591"/>
        </a:xfrm>
        <a:prstGeom prst="pie">
          <a:avLst>
            <a:gd name="adj1" fmla="val 5400000"/>
            <a:gd name="adj2" fmla="val 9000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latin typeface="Impact" panose="020B0806030902050204" pitchFamily="34" charset="0"/>
            </a:rPr>
            <a:t>Community service or other group activities</a:t>
          </a:r>
          <a:endParaRPr lang="en-US" sz="2000" b="0" kern="1200" dirty="0">
            <a:solidFill>
              <a:schemeClr val="tx1"/>
            </a:solidFill>
            <a:latin typeface="Impact" panose="020B0806030902050204" pitchFamily="34" charset="0"/>
          </a:endParaRPr>
        </a:p>
      </dsp:txBody>
      <dsp:txXfrm>
        <a:off x="2545381" y="4365134"/>
        <a:ext cx="1450059" cy="1120500"/>
      </dsp:txXfrm>
    </dsp:sp>
    <dsp:sp modelId="{C7A3979C-173A-49D2-9C95-59327D79C7F4}">
      <dsp:nvSpPr>
        <dsp:cNvPr id="0" name=""/>
        <dsp:cNvSpPr/>
      </dsp:nvSpPr>
      <dsp:spPr>
        <a:xfrm>
          <a:off x="1293057" y="509294"/>
          <a:ext cx="5536591" cy="5536591"/>
        </a:xfrm>
        <a:prstGeom prst="pie">
          <a:avLst>
            <a:gd name="adj1" fmla="val 9000000"/>
            <a:gd name="adj2" fmla="val 12600000"/>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Impact" panose="020B0806030902050204" pitchFamily="34" charset="0"/>
            </a:rPr>
            <a:t>Performing in Club Activities</a:t>
          </a:r>
        </a:p>
      </dsp:txBody>
      <dsp:txXfrm>
        <a:off x="1556705" y="2750295"/>
        <a:ext cx="1515971" cy="1087544"/>
      </dsp:txXfrm>
    </dsp:sp>
    <dsp:sp modelId="{2B9D27DD-2A46-4F0A-9A5E-E5633544228A}">
      <dsp:nvSpPr>
        <dsp:cNvPr id="0" name=""/>
        <dsp:cNvSpPr/>
      </dsp:nvSpPr>
      <dsp:spPr>
        <a:xfrm>
          <a:off x="1358969" y="395266"/>
          <a:ext cx="5536591" cy="5536591"/>
        </a:xfrm>
        <a:prstGeom prst="pie">
          <a:avLst>
            <a:gd name="adj1" fmla="val 12600000"/>
            <a:gd name="adj2" fmla="val 1620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Impact" panose="020B0806030902050204" pitchFamily="34" charset="0"/>
            </a:rPr>
            <a:t>Joining social youth organizations</a:t>
          </a:r>
        </a:p>
      </dsp:txBody>
      <dsp:txXfrm>
        <a:off x="2545381" y="1102500"/>
        <a:ext cx="1450059" cy="1120500"/>
      </dsp:txXfrm>
    </dsp:sp>
    <dsp:sp modelId="{80145E4A-67EA-47B8-B3BE-6A8AACC0B9BC}">
      <dsp:nvSpPr>
        <dsp:cNvPr id="0" name=""/>
        <dsp:cNvSpPr/>
      </dsp:nvSpPr>
      <dsp:spPr>
        <a:xfrm>
          <a:off x="1147849" y="52525"/>
          <a:ext cx="6222073" cy="6222073"/>
        </a:xfrm>
        <a:prstGeom prst="circularArrow">
          <a:avLst>
            <a:gd name="adj1" fmla="val 5085"/>
            <a:gd name="adj2" fmla="val 327528"/>
            <a:gd name="adj3" fmla="val 19472472"/>
            <a:gd name="adj4" fmla="val 16200251"/>
            <a:gd name="adj5" fmla="val 5932"/>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EE25ECB-8FDE-407E-AE20-C798E4099CA9}">
      <dsp:nvSpPr>
        <dsp:cNvPr id="0" name=""/>
        <dsp:cNvSpPr/>
      </dsp:nvSpPr>
      <dsp:spPr>
        <a:xfrm>
          <a:off x="1213761" y="166553"/>
          <a:ext cx="6222073" cy="6222073"/>
        </a:xfrm>
        <a:prstGeom prst="circularArrow">
          <a:avLst>
            <a:gd name="adj1" fmla="val 5085"/>
            <a:gd name="adj2" fmla="val 327528"/>
            <a:gd name="adj3" fmla="val 1472472"/>
            <a:gd name="adj4" fmla="val 19800000"/>
            <a:gd name="adj5" fmla="val 5932"/>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268E4B4-8C82-49CB-A233-987A815D2AC5}">
      <dsp:nvSpPr>
        <dsp:cNvPr id="0" name=""/>
        <dsp:cNvSpPr/>
      </dsp:nvSpPr>
      <dsp:spPr>
        <a:xfrm>
          <a:off x="1147849" y="280580"/>
          <a:ext cx="6222073" cy="6222073"/>
        </a:xfrm>
        <a:prstGeom prst="circularArrow">
          <a:avLst>
            <a:gd name="adj1" fmla="val 5085"/>
            <a:gd name="adj2" fmla="val 327528"/>
            <a:gd name="adj3" fmla="val 5072221"/>
            <a:gd name="adj4" fmla="val 1800000"/>
            <a:gd name="adj5" fmla="val 5932"/>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C1BAAE-8CAE-4677-9034-455368BFBB6C}">
      <dsp:nvSpPr>
        <dsp:cNvPr id="0" name=""/>
        <dsp:cNvSpPr/>
      </dsp:nvSpPr>
      <dsp:spPr>
        <a:xfrm>
          <a:off x="1016430" y="280580"/>
          <a:ext cx="6222073" cy="6222073"/>
        </a:xfrm>
        <a:prstGeom prst="circularArrow">
          <a:avLst>
            <a:gd name="adj1" fmla="val 5085"/>
            <a:gd name="adj2" fmla="val 327528"/>
            <a:gd name="adj3" fmla="val 8672472"/>
            <a:gd name="adj4" fmla="val 5400251"/>
            <a:gd name="adj5" fmla="val 5932"/>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6FD12DF-C64E-4FCC-8A65-0F42A69A28F0}">
      <dsp:nvSpPr>
        <dsp:cNvPr id="0" name=""/>
        <dsp:cNvSpPr/>
      </dsp:nvSpPr>
      <dsp:spPr>
        <a:xfrm>
          <a:off x="950518" y="166553"/>
          <a:ext cx="6222073" cy="6222073"/>
        </a:xfrm>
        <a:prstGeom prst="circularArrow">
          <a:avLst>
            <a:gd name="adj1" fmla="val 5085"/>
            <a:gd name="adj2" fmla="val 327528"/>
            <a:gd name="adj3" fmla="val 12272472"/>
            <a:gd name="adj4" fmla="val 9000000"/>
            <a:gd name="adj5" fmla="val 5932"/>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A882C0B-7901-4E69-B976-20DDFA5DCFA6}">
      <dsp:nvSpPr>
        <dsp:cNvPr id="0" name=""/>
        <dsp:cNvSpPr/>
      </dsp:nvSpPr>
      <dsp:spPr>
        <a:xfrm>
          <a:off x="1016430" y="52525"/>
          <a:ext cx="6222073" cy="6222073"/>
        </a:xfrm>
        <a:prstGeom prst="circularArrow">
          <a:avLst>
            <a:gd name="adj1" fmla="val 5085"/>
            <a:gd name="adj2" fmla="val 327528"/>
            <a:gd name="adj3" fmla="val 15872221"/>
            <a:gd name="adj4" fmla="val 12600000"/>
            <a:gd name="adj5" fmla="val 5932"/>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D016D-91F2-40CE-AF95-398B946F830A}">
      <dsp:nvSpPr>
        <dsp:cNvPr id="0" name=""/>
        <dsp:cNvSpPr/>
      </dsp:nvSpPr>
      <dsp:spPr>
        <a:xfrm>
          <a:off x="2777464" y="418337"/>
          <a:ext cx="5760720" cy="5760720"/>
        </a:xfrm>
        <a:prstGeom prst="pie">
          <a:avLst>
            <a:gd name="adj1" fmla="val 16200000"/>
            <a:gd name="adj2" fmla="val 19285716"/>
          </a:avLst>
        </a:prstGeom>
        <a:solidFill>
          <a:schemeClr val="accent2">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Academic Results</a:t>
          </a:r>
        </a:p>
      </dsp:txBody>
      <dsp:txXfrm>
        <a:off x="5803900" y="953261"/>
        <a:ext cx="1371600" cy="1097280"/>
      </dsp:txXfrm>
    </dsp:sp>
    <dsp:sp modelId="{7682D373-D2A8-44FA-9497-4A80280C3F36}">
      <dsp:nvSpPr>
        <dsp:cNvPr id="0" name=""/>
        <dsp:cNvSpPr/>
      </dsp:nvSpPr>
      <dsp:spPr>
        <a:xfrm>
          <a:off x="2851530" y="510920"/>
          <a:ext cx="5760720" cy="5760720"/>
        </a:xfrm>
        <a:prstGeom prst="pie">
          <a:avLst>
            <a:gd name="adj1" fmla="val 19285716"/>
            <a:gd name="adj2" fmla="val 771428"/>
          </a:avLst>
        </a:prstGeom>
        <a:solidFill>
          <a:schemeClr val="accent3">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Work Relevant Hard Skills </a:t>
          </a:r>
        </a:p>
      </dsp:txBody>
      <dsp:txXfrm>
        <a:off x="6764020" y="2599182"/>
        <a:ext cx="1577340" cy="960120"/>
      </dsp:txXfrm>
    </dsp:sp>
    <dsp:sp modelId="{3AD8FCD1-DB93-4F5E-B6ED-CC31EF276CD7}">
      <dsp:nvSpPr>
        <dsp:cNvPr id="0" name=""/>
        <dsp:cNvSpPr/>
      </dsp:nvSpPr>
      <dsp:spPr>
        <a:xfrm>
          <a:off x="2824784" y="627506"/>
          <a:ext cx="5760720" cy="5760720"/>
        </a:xfrm>
        <a:prstGeom prst="pie">
          <a:avLst>
            <a:gd name="adj1" fmla="val 771428"/>
            <a:gd name="adj2" fmla="val 3857143"/>
          </a:avLst>
        </a:prstGeom>
        <a:solidFill>
          <a:schemeClr val="accent4">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Transferable Soft Skills</a:t>
          </a:r>
        </a:p>
      </dsp:txBody>
      <dsp:txXfrm>
        <a:off x="6523989" y="4039362"/>
        <a:ext cx="1371600" cy="1062990"/>
      </dsp:txXfrm>
    </dsp:sp>
    <dsp:sp modelId="{576936DF-9072-4755-BDB4-9532319A221D}">
      <dsp:nvSpPr>
        <dsp:cNvPr id="0" name=""/>
        <dsp:cNvSpPr/>
      </dsp:nvSpPr>
      <dsp:spPr>
        <a:xfrm>
          <a:off x="2717799" y="678941"/>
          <a:ext cx="5760720" cy="5760720"/>
        </a:xfrm>
        <a:prstGeom prst="pie">
          <a:avLst>
            <a:gd name="adj1" fmla="val 3857226"/>
            <a:gd name="adj2" fmla="val 6942858"/>
          </a:avLst>
        </a:prstGeom>
        <a:solidFill>
          <a:schemeClr val="accent5">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Transferable Tech Skills</a:t>
          </a:r>
        </a:p>
      </dsp:txBody>
      <dsp:txXfrm>
        <a:off x="4929505" y="5205222"/>
        <a:ext cx="1337310" cy="960120"/>
      </dsp:txXfrm>
    </dsp:sp>
    <dsp:sp modelId="{3B439C72-C66E-4886-BE8E-C1E85B9CD025}">
      <dsp:nvSpPr>
        <dsp:cNvPr id="0" name=""/>
        <dsp:cNvSpPr/>
      </dsp:nvSpPr>
      <dsp:spPr>
        <a:xfrm>
          <a:off x="2610815" y="627506"/>
          <a:ext cx="5760720" cy="5760720"/>
        </a:xfrm>
        <a:prstGeom prst="pie">
          <a:avLst>
            <a:gd name="adj1" fmla="val 6942858"/>
            <a:gd name="adj2" fmla="val 10028574"/>
          </a:avLst>
        </a:prstGeom>
        <a:solidFill>
          <a:schemeClr val="accent6">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Administrative Tools</a:t>
          </a:r>
        </a:p>
      </dsp:txBody>
      <dsp:txXfrm>
        <a:off x="3300729" y="4039362"/>
        <a:ext cx="1371600" cy="1062990"/>
      </dsp:txXfrm>
    </dsp:sp>
    <dsp:sp modelId="{8621E32A-E3E7-48DB-91A4-B5B56083E870}">
      <dsp:nvSpPr>
        <dsp:cNvPr id="0" name=""/>
        <dsp:cNvSpPr/>
      </dsp:nvSpPr>
      <dsp:spPr>
        <a:xfrm>
          <a:off x="2584068" y="510920"/>
          <a:ext cx="5760720" cy="5760720"/>
        </a:xfrm>
        <a:prstGeom prst="pie">
          <a:avLst>
            <a:gd name="adj1" fmla="val 10028574"/>
            <a:gd name="adj2" fmla="val 13114284"/>
          </a:avLst>
        </a:prstGeom>
        <a:solidFill>
          <a:schemeClr val="accent2">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Business Communication Tools</a:t>
          </a:r>
        </a:p>
      </dsp:txBody>
      <dsp:txXfrm>
        <a:off x="2854959" y="2599182"/>
        <a:ext cx="1577340" cy="960120"/>
      </dsp:txXfrm>
    </dsp:sp>
    <dsp:sp modelId="{00096ED1-9FBD-4732-A5AB-36D5E9B6BCA0}">
      <dsp:nvSpPr>
        <dsp:cNvPr id="0" name=""/>
        <dsp:cNvSpPr/>
      </dsp:nvSpPr>
      <dsp:spPr>
        <a:xfrm>
          <a:off x="2658135" y="418337"/>
          <a:ext cx="5760720" cy="5760720"/>
        </a:xfrm>
        <a:prstGeom prst="pie">
          <a:avLst>
            <a:gd name="adj1" fmla="val 13114284"/>
            <a:gd name="adj2" fmla="val 16200000"/>
          </a:avLst>
        </a:prstGeom>
        <a:solidFill>
          <a:schemeClr val="accent3">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Personal Branding Tools</a:t>
          </a:r>
        </a:p>
      </dsp:txBody>
      <dsp:txXfrm>
        <a:off x="4020819" y="953261"/>
        <a:ext cx="1371600" cy="1097280"/>
      </dsp:txXfrm>
    </dsp:sp>
    <dsp:sp modelId="{6529C977-EAB6-4393-B842-937A67E77C02}">
      <dsp:nvSpPr>
        <dsp:cNvPr id="0" name=""/>
        <dsp:cNvSpPr/>
      </dsp:nvSpPr>
      <dsp:spPr>
        <a:xfrm>
          <a:off x="2420561" y="61721"/>
          <a:ext cx="6473952" cy="6473952"/>
        </a:xfrm>
        <a:prstGeom prst="circularArrow">
          <a:avLst>
            <a:gd name="adj1" fmla="val 5085"/>
            <a:gd name="adj2" fmla="val 327528"/>
            <a:gd name="adj3" fmla="val 18957827"/>
            <a:gd name="adj4" fmla="val 16200343"/>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EEBCAD8-5158-4B5E-A63C-BFB34E4BC6B7}">
      <dsp:nvSpPr>
        <dsp:cNvPr id="0" name=""/>
        <dsp:cNvSpPr/>
      </dsp:nvSpPr>
      <dsp:spPr>
        <a:xfrm>
          <a:off x="2495093" y="154714"/>
          <a:ext cx="6473952" cy="6473952"/>
        </a:xfrm>
        <a:prstGeom prst="circularArrow">
          <a:avLst>
            <a:gd name="adj1" fmla="val 5085"/>
            <a:gd name="adj2" fmla="val 327528"/>
            <a:gd name="adj3" fmla="val 443744"/>
            <a:gd name="adj4" fmla="val 19285776"/>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73CAE6A-DD6C-404A-B90D-E83405D858B2}">
      <dsp:nvSpPr>
        <dsp:cNvPr id="0" name=""/>
        <dsp:cNvSpPr/>
      </dsp:nvSpPr>
      <dsp:spPr>
        <a:xfrm>
          <a:off x="2468252" y="271030"/>
          <a:ext cx="6473952" cy="6473952"/>
        </a:xfrm>
        <a:prstGeom prst="circularArrow">
          <a:avLst>
            <a:gd name="adj1" fmla="val 5085"/>
            <a:gd name="adj2" fmla="val 327528"/>
            <a:gd name="adj3" fmla="val 3529100"/>
            <a:gd name="adj4" fmla="val 770764"/>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2E7AFEB-3877-48A3-B704-DAE156AB88A5}">
      <dsp:nvSpPr>
        <dsp:cNvPr id="0" name=""/>
        <dsp:cNvSpPr/>
      </dsp:nvSpPr>
      <dsp:spPr>
        <a:xfrm>
          <a:off x="2361183" y="322175"/>
          <a:ext cx="6473952" cy="6473952"/>
        </a:xfrm>
        <a:prstGeom prst="circularArrow">
          <a:avLst>
            <a:gd name="adj1" fmla="val 5085"/>
            <a:gd name="adj2" fmla="val 327528"/>
            <a:gd name="adj3" fmla="val 6615046"/>
            <a:gd name="adj4" fmla="val 3857426"/>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1BE12CD-232E-4024-A932-033EAE6808B0}">
      <dsp:nvSpPr>
        <dsp:cNvPr id="0" name=""/>
        <dsp:cNvSpPr/>
      </dsp:nvSpPr>
      <dsp:spPr>
        <a:xfrm>
          <a:off x="2254115" y="271030"/>
          <a:ext cx="6473952" cy="6473952"/>
        </a:xfrm>
        <a:prstGeom prst="circularArrow">
          <a:avLst>
            <a:gd name="adj1" fmla="val 5085"/>
            <a:gd name="adj2" fmla="val 327528"/>
            <a:gd name="adj3" fmla="val 9701707"/>
            <a:gd name="adj4" fmla="val 694337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313B0A4-08F6-4D49-888D-7DB597274E04}">
      <dsp:nvSpPr>
        <dsp:cNvPr id="0" name=""/>
        <dsp:cNvSpPr/>
      </dsp:nvSpPr>
      <dsp:spPr>
        <a:xfrm>
          <a:off x="2227274" y="154714"/>
          <a:ext cx="6473952" cy="6473952"/>
        </a:xfrm>
        <a:prstGeom prst="circularArrow">
          <a:avLst>
            <a:gd name="adj1" fmla="val 5085"/>
            <a:gd name="adj2" fmla="val 327528"/>
            <a:gd name="adj3" fmla="val 12786695"/>
            <a:gd name="adj4" fmla="val 10028727"/>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FB55BF5-CD40-4BDC-8126-288F570018E7}">
      <dsp:nvSpPr>
        <dsp:cNvPr id="0" name=""/>
        <dsp:cNvSpPr/>
      </dsp:nvSpPr>
      <dsp:spPr>
        <a:xfrm>
          <a:off x="2301806" y="61721"/>
          <a:ext cx="6473952" cy="6473952"/>
        </a:xfrm>
        <a:prstGeom prst="circularArrow">
          <a:avLst>
            <a:gd name="adj1" fmla="val 5085"/>
            <a:gd name="adj2" fmla="val 327528"/>
            <a:gd name="adj3" fmla="val 15872129"/>
            <a:gd name="adj4" fmla="val 13114645"/>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E8973-242F-492C-B821-8DBC26E3A892}">
      <dsp:nvSpPr>
        <dsp:cNvPr id="0" name=""/>
        <dsp:cNvSpPr/>
      </dsp:nvSpPr>
      <dsp:spPr>
        <a:xfrm rot="5400000">
          <a:off x="2322014" y="176715"/>
          <a:ext cx="1525032" cy="1326778"/>
        </a:xfrm>
        <a:prstGeom prst="hexagon">
          <a:avLst>
            <a:gd name="adj" fmla="val 25000"/>
            <a:gd name="vf" fmla="val 11547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44500">
            <a:lnSpc>
              <a:spcPct val="90000"/>
            </a:lnSpc>
            <a:spcBef>
              <a:spcPct val="0"/>
            </a:spcBef>
            <a:spcAft>
              <a:spcPct val="35000"/>
            </a:spcAft>
            <a:buNone/>
          </a:pPr>
          <a:r>
            <a:rPr lang="en-US" sz="1050" b="1" kern="1200">
              <a:solidFill>
                <a:schemeClr val="bg1"/>
              </a:solidFill>
              <a:latin typeface="Franklin Gothic Book" panose="020B0503020102020204"/>
              <a:ea typeface="+mn-ea"/>
              <a:cs typeface="+mn-cs"/>
            </a:rPr>
            <a:t>Negotiation</a:t>
          </a:r>
          <a:endParaRPr lang="en-US" sz="1050" b="1" kern="1200" dirty="0">
            <a:solidFill>
              <a:schemeClr val="bg1"/>
            </a:solidFill>
            <a:latin typeface="Franklin Gothic Book" panose="020B0503020102020204"/>
            <a:ea typeface="+mn-ea"/>
            <a:cs typeface="+mn-cs"/>
          </a:endParaRPr>
        </a:p>
      </dsp:txBody>
      <dsp:txXfrm rot="-5400000">
        <a:off x="2627897" y="315239"/>
        <a:ext cx="913266" cy="1049730"/>
      </dsp:txXfrm>
    </dsp:sp>
    <dsp:sp modelId="{B9F96721-EC3A-4E25-80F4-DFBDBC9C334B}">
      <dsp:nvSpPr>
        <dsp:cNvPr id="0" name=""/>
        <dsp:cNvSpPr/>
      </dsp:nvSpPr>
      <dsp:spPr>
        <a:xfrm>
          <a:off x="3788180" y="382595"/>
          <a:ext cx="1701936" cy="915019"/>
        </a:xfrm>
        <a:prstGeom prst="rect">
          <a:avLst/>
        </a:prstGeom>
        <a:noFill/>
        <a:ln>
          <a:noFill/>
        </a:ln>
        <a:effectLst/>
      </dsp:spPr>
      <dsp:style>
        <a:lnRef idx="0">
          <a:scrgbClr r="0" g="0" b="0"/>
        </a:lnRef>
        <a:fillRef idx="0">
          <a:scrgbClr r="0" g="0" b="0"/>
        </a:fillRef>
        <a:effectRef idx="0">
          <a:scrgbClr r="0" g="0" b="0"/>
        </a:effectRef>
        <a:fontRef idx="minor"/>
      </dsp:style>
    </dsp:sp>
    <dsp:sp modelId="{F9706AAE-4F5C-459B-BB68-C62445BB1DAF}">
      <dsp:nvSpPr>
        <dsp:cNvPr id="0" name=""/>
        <dsp:cNvSpPr/>
      </dsp:nvSpPr>
      <dsp:spPr>
        <a:xfrm rot="5400000">
          <a:off x="889093" y="176715"/>
          <a:ext cx="1525032" cy="1326778"/>
        </a:xfrm>
        <a:prstGeom prst="hexagon">
          <a:avLst>
            <a:gd name="adj" fmla="val 25000"/>
            <a:gd name="vf" fmla="val 11547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bg1"/>
              </a:solidFill>
            </a:rPr>
            <a:t>Communication</a:t>
          </a:r>
        </a:p>
      </dsp:txBody>
      <dsp:txXfrm rot="-5400000">
        <a:off x="1194976" y="315239"/>
        <a:ext cx="913266" cy="1049730"/>
      </dsp:txXfrm>
    </dsp:sp>
    <dsp:sp modelId="{9DAA674F-63D4-4BBF-81F3-D403F5D7DC19}">
      <dsp:nvSpPr>
        <dsp:cNvPr id="0" name=""/>
        <dsp:cNvSpPr/>
      </dsp:nvSpPr>
      <dsp:spPr>
        <a:xfrm rot="5400000">
          <a:off x="1602809" y="1471163"/>
          <a:ext cx="1525032" cy="1326778"/>
        </a:xfrm>
        <a:prstGeom prst="hexagon">
          <a:avLst>
            <a:gd name="adj" fmla="val 25000"/>
            <a:gd name="vf" fmla="val 11547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44500">
            <a:lnSpc>
              <a:spcPct val="90000"/>
            </a:lnSpc>
            <a:spcBef>
              <a:spcPct val="0"/>
            </a:spcBef>
            <a:spcAft>
              <a:spcPct val="35000"/>
            </a:spcAft>
            <a:buNone/>
          </a:pPr>
          <a:r>
            <a:rPr lang="en-US" sz="1050" b="1" kern="1200">
              <a:solidFill>
                <a:schemeClr val="bg1"/>
              </a:solidFill>
              <a:latin typeface="Franklin Gothic Book" panose="020B0503020102020204"/>
              <a:ea typeface="+mn-ea"/>
              <a:cs typeface="+mn-cs"/>
            </a:rPr>
            <a:t>Leadership</a:t>
          </a:r>
          <a:endParaRPr lang="en-US" sz="1050" b="1" kern="1200" dirty="0">
            <a:solidFill>
              <a:schemeClr val="bg1"/>
            </a:solidFill>
            <a:latin typeface="Franklin Gothic Book" panose="020B0503020102020204"/>
            <a:ea typeface="+mn-ea"/>
            <a:cs typeface="+mn-cs"/>
          </a:endParaRPr>
        </a:p>
      </dsp:txBody>
      <dsp:txXfrm rot="-5400000">
        <a:off x="1908692" y="1609687"/>
        <a:ext cx="913266" cy="1049730"/>
      </dsp:txXfrm>
    </dsp:sp>
    <dsp:sp modelId="{0518BBFA-C33C-4855-A918-D523F7D3FB14}">
      <dsp:nvSpPr>
        <dsp:cNvPr id="0" name=""/>
        <dsp:cNvSpPr/>
      </dsp:nvSpPr>
      <dsp:spPr>
        <a:xfrm>
          <a:off x="0" y="1677042"/>
          <a:ext cx="1647035" cy="915019"/>
        </a:xfrm>
        <a:prstGeom prst="rect">
          <a:avLst/>
        </a:prstGeom>
        <a:noFill/>
        <a:ln>
          <a:noFill/>
        </a:ln>
        <a:effectLst/>
      </dsp:spPr>
      <dsp:style>
        <a:lnRef idx="0">
          <a:scrgbClr r="0" g="0" b="0"/>
        </a:lnRef>
        <a:fillRef idx="0">
          <a:scrgbClr r="0" g="0" b="0"/>
        </a:fillRef>
        <a:effectRef idx="0">
          <a:scrgbClr r="0" g="0" b="0"/>
        </a:effectRef>
        <a:fontRef idx="minor"/>
      </dsp:style>
    </dsp:sp>
    <dsp:sp modelId="{1C615E0E-7DFF-4C05-A2ED-6B6498E21A44}">
      <dsp:nvSpPr>
        <dsp:cNvPr id="0" name=""/>
        <dsp:cNvSpPr/>
      </dsp:nvSpPr>
      <dsp:spPr>
        <a:xfrm rot="5400000">
          <a:off x="3035729" y="1471163"/>
          <a:ext cx="1525032" cy="1326778"/>
        </a:xfrm>
        <a:prstGeom prst="hexagon">
          <a:avLst>
            <a:gd name="adj" fmla="val 25000"/>
            <a:gd name="vf" fmla="val 11547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n-US" sz="1050" b="1" kern="1200">
              <a:solidFill>
                <a:schemeClr val="bg1"/>
              </a:solidFill>
              <a:latin typeface="Franklin Gothic Book" panose="020B0503020102020204"/>
              <a:ea typeface="+mn-ea"/>
              <a:cs typeface="+mn-cs"/>
            </a:rPr>
            <a:t>Team Work</a:t>
          </a:r>
          <a:endParaRPr lang="en-US" sz="1050" b="1" kern="1200" dirty="0">
            <a:solidFill>
              <a:schemeClr val="bg1"/>
            </a:solidFill>
            <a:latin typeface="Franklin Gothic Book" panose="020B0503020102020204"/>
            <a:ea typeface="+mn-ea"/>
            <a:cs typeface="+mn-cs"/>
          </a:endParaRPr>
        </a:p>
      </dsp:txBody>
      <dsp:txXfrm rot="-5400000">
        <a:off x="3341612" y="1609687"/>
        <a:ext cx="913266" cy="1049730"/>
      </dsp:txXfrm>
    </dsp:sp>
    <dsp:sp modelId="{A3C402A5-4022-40D9-A1D1-EECC81958380}">
      <dsp:nvSpPr>
        <dsp:cNvPr id="0" name=""/>
        <dsp:cNvSpPr/>
      </dsp:nvSpPr>
      <dsp:spPr>
        <a:xfrm rot="5400000">
          <a:off x="2322014" y="2765610"/>
          <a:ext cx="1525032" cy="1326778"/>
        </a:xfrm>
        <a:prstGeom prst="hexagon">
          <a:avLst>
            <a:gd name="adj" fmla="val 25000"/>
            <a:gd name="vf" fmla="val 11547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solidFill>
                <a:schemeClr val="bg1"/>
              </a:solidFill>
              <a:latin typeface="Franklin Gothic Book" panose="020B0503020102020204"/>
              <a:ea typeface="+mn-ea"/>
              <a:cs typeface="+mn-cs"/>
            </a:rPr>
            <a:t>Professional Etiquette</a:t>
          </a:r>
          <a:endParaRPr lang="en-US" sz="1050" b="1" kern="1200" dirty="0">
            <a:solidFill>
              <a:schemeClr val="bg1"/>
            </a:solidFill>
            <a:latin typeface="Franklin Gothic Book" panose="020B0503020102020204"/>
            <a:ea typeface="+mn-ea"/>
            <a:cs typeface="+mn-cs"/>
          </a:endParaRPr>
        </a:p>
      </dsp:txBody>
      <dsp:txXfrm rot="-5400000">
        <a:off x="2627897" y="2904134"/>
        <a:ext cx="913266" cy="1049730"/>
      </dsp:txXfrm>
    </dsp:sp>
    <dsp:sp modelId="{D7F2353C-857F-4C0D-AFFE-A90BDDA3BC63}">
      <dsp:nvSpPr>
        <dsp:cNvPr id="0" name=""/>
        <dsp:cNvSpPr/>
      </dsp:nvSpPr>
      <dsp:spPr>
        <a:xfrm>
          <a:off x="3788180" y="2971490"/>
          <a:ext cx="1701936" cy="91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44500">
            <a:lnSpc>
              <a:spcPct val="90000"/>
            </a:lnSpc>
            <a:spcBef>
              <a:spcPct val="0"/>
            </a:spcBef>
            <a:spcAft>
              <a:spcPct val="35000"/>
            </a:spcAft>
            <a:buNone/>
          </a:pPr>
          <a:endParaRPr lang="en-US" sz="1050" b="1" kern="1200" dirty="0">
            <a:solidFill>
              <a:schemeClr val="bg1"/>
            </a:solidFill>
            <a:latin typeface="Franklin Gothic Book" panose="020B0503020102020204"/>
            <a:ea typeface="+mn-ea"/>
            <a:cs typeface="+mn-cs"/>
          </a:endParaRPr>
        </a:p>
      </dsp:txBody>
      <dsp:txXfrm>
        <a:off x="3788180" y="2971490"/>
        <a:ext cx="1701936" cy="915019"/>
      </dsp:txXfrm>
    </dsp:sp>
    <dsp:sp modelId="{E6F000DD-2BA6-4141-AA04-A99F857A740A}">
      <dsp:nvSpPr>
        <dsp:cNvPr id="0" name=""/>
        <dsp:cNvSpPr/>
      </dsp:nvSpPr>
      <dsp:spPr>
        <a:xfrm rot="5400000">
          <a:off x="889093" y="2765610"/>
          <a:ext cx="1525032" cy="1326778"/>
        </a:xfrm>
        <a:prstGeom prst="hexagon">
          <a:avLst>
            <a:gd name="adj" fmla="val 25000"/>
            <a:gd name="vf" fmla="val 11547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050" b="1" kern="1200">
              <a:solidFill>
                <a:schemeClr val="bg1"/>
              </a:solidFill>
              <a:latin typeface="Franklin Gothic Book" panose="020B0503020102020204"/>
              <a:ea typeface="+mn-ea"/>
              <a:cs typeface="+mn-cs"/>
            </a:rPr>
            <a:t>Professional Grooming </a:t>
          </a:r>
          <a:endParaRPr lang="en-US" sz="1050" b="1" kern="1200" dirty="0">
            <a:solidFill>
              <a:schemeClr val="bg1"/>
            </a:solidFill>
            <a:latin typeface="Franklin Gothic Book" panose="020B0503020102020204"/>
            <a:ea typeface="+mn-ea"/>
            <a:cs typeface="+mn-cs"/>
          </a:endParaRPr>
        </a:p>
      </dsp:txBody>
      <dsp:txXfrm rot="-5400000">
        <a:off x="1194976" y="2904134"/>
        <a:ext cx="913266" cy="1049730"/>
      </dsp:txXfrm>
    </dsp:sp>
    <dsp:sp modelId="{57F7E319-163C-4E7B-9693-E29F925E64F5}">
      <dsp:nvSpPr>
        <dsp:cNvPr id="0" name=""/>
        <dsp:cNvSpPr/>
      </dsp:nvSpPr>
      <dsp:spPr>
        <a:xfrm rot="5400000">
          <a:off x="1602809" y="4060058"/>
          <a:ext cx="1525032" cy="1326778"/>
        </a:xfrm>
        <a:prstGeom prst="hexagon">
          <a:avLst>
            <a:gd name="adj" fmla="val 25000"/>
            <a:gd name="vf" fmla="val 11547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44500">
            <a:lnSpc>
              <a:spcPct val="90000"/>
            </a:lnSpc>
            <a:spcBef>
              <a:spcPct val="0"/>
            </a:spcBef>
            <a:spcAft>
              <a:spcPct val="35000"/>
            </a:spcAft>
            <a:buNone/>
          </a:pPr>
          <a:r>
            <a:rPr lang="en-US" sz="1050" b="1" kern="1200" dirty="0">
              <a:solidFill>
                <a:schemeClr val="bg1"/>
              </a:solidFill>
              <a:latin typeface="Franklin Gothic Book" panose="020B0503020102020204"/>
              <a:ea typeface="+mn-ea"/>
              <a:cs typeface="+mn-cs"/>
            </a:rPr>
            <a:t>Critical Thinking &amp; Problem solving</a:t>
          </a:r>
        </a:p>
      </dsp:txBody>
      <dsp:txXfrm rot="-5400000">
        <a:off x="1908692" y="4198582"/>
        <a:ext cx="913266" cy="1049730"/>
      </dsp:txXfrm>
    </dsp:sp>
    <dsp:sp modelId="{B1D8CD9B-E5D9-4145-A982-D2D197A545AF}">
      <dsp:nvSpPr>
        <dsp:cNvPr id="0" name=""/>
        <dsp:cNvSpPr/>
      </dsp:nvSpPr>
      <dsp:spPr>
        <a:xfrm>
          <a:off x="0" y="4265937"/>
          <a:ext cx="1647035" cy="915019"/>
        </a:xfrm>
        <a:prstGeom prst="rect">
          <a:avLst/>
        </a:prstGeom>
        <a:noFill/>
        <a:ln>
          <a:noFill/>
        </a:ln>
        <a:effectLst/>
      </dsp:spPr>
      <dsp:style>
        <a:lnRef idx="0">
          <a:scrgbClr r="0" g="0" b="0"/>
        </a:lnRef>
        <a:fillRef idx="0">
          <a:scrgbClr r="0" g="0" b="0"/>
        </a:fillRef>
        <a:effectRef idx="0">
          <a:scrgbClr r="0" g="0" b="0"/>
        </a:effectRef>
        <a:fontRef idx="minor"/>
      </dsp:style>
    </dsp:sp>
    <dsp:sp modelId="{454C1A89-AB91-4363-9715-2B59891B82FF}">
      <dsp:nvSpPr>
        <dsp:cNvPr id="0" name=""/>
        <dsp:cNvSpPr/>
      </dsp:nvSpPr>
      <dsp:spPr>
        <a:xfrm rot="5400000">
          <a:off x="3035729" y="4060058"/>
          <a:ext cx="1525032" cy="1326778"/>
        </a:xfrm>
        <a:prstGeom prst="hexagon">
          <a:avLst>
            <a:gd name="adj" fmla="val 25000"/>
            <a:gd name="vf" fmla="val 11547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50" b="1" kern="1200">
              <a:solidFill>
                <a:schemeClr val="bg1"/>
              </a:solidFill>
              <a:latin typeface="Franklin Gothic Book" panose="020B0503020102020204"/>
              <a:ea typeface="+mn-ea"/>
              <a:cs typeface="+mn-cs"/>
            </a:rPr>
            <a:t>Emotional Intelligence</a:t>
          </a:r>
          <a:endParaRPr lang="en-US" sz="1050" b="1" kern="1200" dirty="0">
            <a:solidFill>
              <a:schemeClr val="bg1"/>
            </a:solidFill>
            <a:latin typeface="Franklin Gothic Book" panose="020B0503020102020204"/>
            <a:ea typeface="+mn-ea"/>
            <a:cs typeface="+mn-cs"/>
          </a:endParaRPr>
        </a:p>
      </dsp:txBody>
      <dsp:txXfrm rot="-5400000">
        <a:off x="3341612" y="4198582"/>
        <a:ext cx="913266" cy="1049730"/>
      </dsp:txXfrm>
    </dsp:sp>
    <dsp:sp modelId="{F82FA02F-8DBA-4EAC-9744-93CF09FEDC8E}">
      <dsp:nvSpPr>
        <dsp:cNvPr id="0" name=""/>
        <dsp:cNvSpPr/>
      </dsp:nvSpPr>
      <dsp:spPr>
        <a:xfrm rot="5400000">
          <a:off x="2322014" y="5354506"/>
          <a:ext cx="1525032" cy="1326778"/>
        </a:xfrm>
        <a:prstGeom prst="hexagon">
          <a:avLst>
            <a:gd name="adj" fmla="val 25000"/>
            <a:gd name="vf" fmla="val 11547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44500">
            <a:lnSpc>
              <a:spcPct val="90000"/>
            </a:lnSpc>
            <a:spcBef>
              <a:spcPct val="0"/>
            </a:spcBef>
            <a:spcAft>
              <a:spcPct val="35000"/>
            </a:spcAft>
            <a:buNone/>
          </a:pPr>
          <a:r>
            <a:rPr lang="en-US" sz="1050" b="1" i="0" kern="1200" dirty="0"/>
            <a:t>Cross-cultural understanding</a:t>
          </a:r>
          <a:endParaRPr lang="en-US" sz="1050" b="1" kern="1200" dirty="0">
            <a:solidFill>
              <a:schemeClr val="bg1"/>
            </a:solidFill>
            <a:latin typeface="Franklin Gothic Book" panose="020B0503020102020204"/>
            <a:ea typeface="+mn-ea"/>
            <a:cs typeface="+mn-cs"/>
          </a:endParaRPr>
        </a:p>
      </dsp:txBody>
      <dsp:txXfrm rot="-5400000">
        <a:off x="2627897" y="5493030"/>
        <a:ext cx="913266" cy="1049730"/>
      </dsp:txXfrm>
    </dsp:sp>
    <dsp:sp modelId="{23F247F4-644A-43B6-8F03-BE83E9B70FCA}">
      <dsp:nvSpPr>
        <dsp:cNvPr id="0" name=""/>
        <dsp:cNvSpPr/>
      </dsp:nvSpPr>
      <dsp:spPr>
        <a:xfrm>
          <a:off x="3788180" y="5560385"/>
          <a:ext cx="1701936" cy="915019"/>
        </a:xfrm>
        <a:prstGeom prst="rect">
          <a:avLst/>
        </a:prstGeom>
        <a:noFill/>
        <a:ln>
          <a:noFill/>
        </a:ln>
        <a:effectLst/>
      </dsp:spPr>
      <dsp:style>
        <a:lnRef idx="0">
          <a:scrgbClr r="0" g="0" b="0"/>
        </a:lnRef>
        <a:fillRef idx="0">
          <a:scrgbClr r="0" g="0" b="0"/>
        </a:fillRef>
        <a:effectRef idx="0">
          <a:scrgbClr r="0" g="0" b="0"/>
        </a:effectRef>
        <a:fontRef idx="minor"/>
      </dsp:style>
    </dsp:sp>
    <dsp:sp modelId="{C430128A-FF43-4332-AF5B-E8BAB13AC14E}">
      <dsp:nvSpPr>
        <dsp:cNvPr id="0" name=""/>
        <dsp:cNvSpPr/>
      </dsp:nvSpPr>
      <dsp:spPr>
        <a:xfrm rot="5400000">
          <a:off x="889093" y="5354506"/>
          <a:ext cx="1525032" cy="1326778"/>
        </a:xfrm>
        <a:prstGeom prst="hexagon">
          <a:avLst>
            <a:gd name="adj" fmla="val 25000"/>
            <a:gd name="vf" fmla="val 11547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50" b="1" kern="1200">
              <a:solidFill>
                <a:schemeClr val="bg1"/>
              </a:solidFill>
              <a:latin typeface="Franklin Gothic Book" panose="020B0503020102020204"/>
              <a:ea typeface="+mn-ea"/>
              <a:cs typeface="+mn-cs"/>
            </a:rPr>
            <a:t>Creativity</a:t>
          </a:r>
          <a:endParaRPr lang="en-US" sz="1050" b="1" kern="1200" dirty="0">
            <a:solidFill>
              <a:schemeClr val="bg1"/>
            </a:solidFill>
            <a:latin typeface="Franklin Gothic Book" panose="020B0503020102020204"/>
            <a:ea typeface="+mn-ea"/>
            <a:cs typeface="+mn-cs"/>
          </a:endParaRPr>
        </a:p>
      </dsp:txBody>
      <dsp:txXfrm rot="-5400000">
        <a:off x="1194976" y="5493030"/>
        <a:ext cx="913266" cy="10497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E35C3-AEA2-4CE6-B380-F8BFE351EF46}">
      <dsp:nvSpPr>
        <dsp:cNvPr id="0" name=""/>
        <dsp:cNvSpPr/>
      </dsp:nvSpPr>
      <dsp:spPr>
        <a:xfrm>
          <a:off x="1061" y="3468807"/>
          <a:ext cx="5957562" cy="1627608"/>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Trebuchet MS" panose="020B0603020202020204" pitchFamily="34" charset="0"/>
            </a:rPr>
            <a:t>Effective uses of Social media (Facebook, LinkedIn, Instagram, YouTube)</a:t>
          </a:r>
        </a:p>
      </dsp:txBody>
      <dsp:txXfrm>
        <a:off x="48732" y="3516478"/>
        <a:ext cx="5862220" cy="1532266"/>
      </dsp:txXfrm>
    </dsp:sp>
    <dsp:sp modelId="{4723F698-1DD2-46A0-977D-920182196158}">
      <dsp:nvSpPr>
        <dsp:cNvPr id="0" name=""/>
        <dsp:cNvSpPr/>
      </dsp:nvSpPr>
      <dsp:spPr>
        <a:xfrm>
          <a:off x="6876" y="1734623"/>
          <a:ext cx="795784" cy="1627608"/>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Trebuchet MS" panose="020B0603020202020204" pitchFamily="34" charset="0"/>
            </a:rPr>
            <a:t>Google Suits</a:t>
          </a:r>
        </a:p>
      </dsp:txBody>
      <dsp:txXfrm>
        <a:off x="30184" y="1757931"/>
        <a:ext cx="749168" cy="1580992"/>
      </dsp:txXfrm>
    </dsp:sp>
    <dsp:sp modelId="{995A2125-B284-442D-9BA7-F044714940EE}">
      <dsp:nvSpPr>
        <dsp:cNvPr id="0" name=""/>
        <dsp:cNvSpPr/>
      </dsp:nvSpPr>
      <dsp:spPr>
        <a:xfrm>
          <a:off x="869506" y="1734623"/>
          <a:ext cx="4082985" cy="1627608"/>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Trebuchet MS" panose="020B0603020202020204" pitchFamily="34" charset="0"/>
            </a:rPr>
            <a:t>Effective uses of smart phone</a:t>
          </a:r>
        </a:p>
      </dsp:txBody>
      <dsp:txXfrm>
        <a:off x="917177" y="1782294"/>
        <a:ext cx="3987643" cy="1532266"/>
      </dsp:txXfrm>
    </dsp:sp>
    <dsp:sp modelId="{862D29BF-4D06-49ED-8947-BD3715126544}">
      <dsp:nvSpPr>
        <dsp:cNvPr id="0" name=""/>
        <dsp:cNvSpPr/>
      </dsp:nvSpPr>
      <dsp:spPr>
        <a:xfrm>
          <a:off x="869506" y="438"/>
          <a:ext cx="1052512" cy="1627608"/>
        </a:xfrm>
        <a:prstGeom prst="roundRect">
          <a:avLst>
            <a:gd name="adj" fmla="val 1000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Trebuchet MS" panose="020B0603020202020204" pitchFamily="34" charset="0"/>
            </a:rPr>
            <a:t>Online Meeting Places etiquettes</a:t>
          </a:r>
        </a:p>
      </dsp:txBody>
      <dsp:txXfrm>
        <a:off x="900333" y="31265"/>
        <a:ext cx="990858" cy="1565954"/>
      </dsp:txXfrm>
    </dsp:sp>
    <dsp:sp modelId="{34455227-D5F7-45C1-B415-C047E2D2F67A}">
      <dsp:nvSpPr>
        <dsp:cNvPr id="0" name=""/>
        <dsp:cNvSpPr/>
      </dsp:nvSpPr>
      <dsp:spPr>
        <a:xfrm>
          <a:off x="1955441" y="438"/>
          <a:ext cx="1043495" cy="1627608"/>
        </a:xfrm>
        <a:prstGeom prst="roundRect">
          <a:avLst>
            <a:gd name="adj" fmla="val 1000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Trebuchet MS" panose="020B0603020202020204" pitchFamily="34" charset="0"/>
            </a:rPr>
            <a:t>Messaging Tools (WhatsApp, Messengers, Chatting, </a:t>
          </a:r>
          <a:r>
            <a:rPr lang="en-US" sz="1200" b="0" kern="1200" dirty="0" err="1">
              <a:latin typeface="Trebuchet MS" panose="020B0603020202020204" pitchFamily="34" charset="0"/>
            </a:rPr>
            <a:t>viber</a:t>
          </a:r>
          <a:r>
            <a:rPr lang="en-US" sz="1200" b="0" kern="1200" dirty="0">
              <a:latin typeface="Trebuchet MS" panose="020B0603020202020204" pitchFamily="34" charset="0"/>
            </a:rPr>
            <a:t>,  </a:t>
          </a:r>
        </a:p>
      </dsp:txBody>
      <dsp:txXfrm>
        <a:off x="1986004" y="31001"/>
        <a:ext cx="982369" cy="1566482"/>
      </dsp:txXfrm>
    </dsp:sp>
    <dsp:sp modelId="{ECFDE808-5C0F-4299-B359-FE982CE09C08}">
      <dsp:nvSpPr>
        <dsp:cNvPr id="0" name=""/>
        <dsp:cNvSpPr/>
      </dsp:nvSpPr>
      <dsp:spPr>
        <a:xfrm>
          <a:off x="3032360" y="438"/>
          <a:ext cx="1090924" cy="1627608"/>
        </a:xfrm>
        <a:prstGeom prst="roundRect">
          <a:avLst>
            <a:gd name="adj" fmla="val 1000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Trebuchet MS" panose="020B0603020202020204" pitchFamily="34" charset="0"/>
            </a:rPr>
            <a:t>Editing, formatting &amp; Converting</a:t>
          </a:r>
        </a:p>
      </dsp:txBody>
      <dsp:txXfrm>
        <a:off x="3064312" y="32390"/>
        <a:ext cx="1027020" cy="1563704"/>
      </dsp:txXfrm>
    </dsp:sp>
    <dsp:sp modelId="{194ECB2D-FD57-48DD-97B6-B39E540C9842}">
      <dsp:nvSpPr>
        <dsp:cNvPr id="0" name=""/>
        <dsp:cNvSpPr/>
      </dsp:nvSpPr>
      <dsp:spPr>
        <a:xfrm>
          <a:off x="4156707" y="438"/>
          <a:ext cx="795784" cy="1627608"/>
        </a:xfrm>
        <a:prstGeom prst="roundRect">
          <a:avLst>
            <a:gd name="adj" fmla="val 1000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Trebuchet MS" panose="020B0603020202020204" pitchFamily="34" charset="0"/>
            </a:rPr>
            <a:t>Internet Browsing</a:t>
          </a:r>
        </a:p>
      </dsp:txBody>
      <dsp:txXfrm>
        <a:off x="4180015" y="23746"/>
        <a:ext cx="749168" cy="1580992"/>
      </dsp:txXfrm>
    </dsp:sp>
    <dsp:sp modelId="{8612A0B7-9ACA-4E49-921D-634441E06F0A}">
      <dsp:nvSpPr>
        <dsp:cNvPr id="0" name=""/>
        <dsp:cNvSpPr/>
      </dsp:nvSpPr>
      <dsp:spPr>
        <a:xfrm>
          <a:off x="5019337" y="1734623"/>
          <a:ext cx="933470" cy="1627608"/>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Trebuchet MS" panose="020B0603020202020204" pitchFamily="34" charset="0"/>
            </a:rPr>
            <a:t>Importance of Notes</a:t>
          </a:r>
        </a:p>
      </dsp:txBody>
      <dsp:txXfrm>
        <a:off x="5046677" y="1761963"/>
        <a:ext cx="878790" cy="1572928"/>
      </dsp:txXfrm>
    </dsp:sp>
    <dsp:sp modelId="{5FDE8322-D02E-4D52-9EE4-6C90FD8CBCF6}">
      <dsp:nvSpPr>
        <dsp:cNvPr id="0" name=""/>
        <dsp:cNvSpPr/>
      </dsp:nvSpPr>
      <dsp:spPr>
        <a:xfrm>
          <a:off x="5088181" y="438"/>
          <a:ext cx="795784" cy="1627608"/>
        </a:xfrm>
        <a:prstGeom prst="roundRect">
          <a:avLst>
            <a:gd name="adj" fmla="val 10000"/>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Trebuchet MS" panose="020B0603020202020204" pitchFamily="34" charset="0"/>
            </a:rPr>
            <a:t>MS Office</a:t>
          </a:r>
        </a:p>
      </dsp:txBody>
      <dsp:txXfrm>
        <a:off x="5111489" y="23746"/>
        <a:ext cx="749168" cy="15809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7EE28-DC1B-4DB5-BC71-4FE538DA75E9}">
      <dsp:nvSpPr>
        <dsp:cNvPr id="0" name=""/>
        <dsp:cNvSpPr/>
      </dsp:nvSpPr>
      <dsp:spPr>
        <a:xfrm rot="3370265">
          <a:off x="1836579" y="4915386"/>
          <a:ext cx="2023336" cy="42890"/>
        </a:xfrm>
        <a:custGeom>
          <a:avLst/>
          <a:gdLst/>
          <a:ahLst/>
          <a:cxnLst/>
          <a:rect l="0" t="0" r="0" b="0"/>
          <a:pathLst>
            <a:path>
              <a:moveTo>
                <a:pt x="0" y="21445"/>
              </a:moveTo>
              <a:lnTo>
                <a:pt x="2023336" y="21445"/>
              </a:lnTo>
            </a:path>
          </a:pathLst>
        </a:cu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D3B706-3AAE-49AB-9F6D-98F589C081B2}">
      <dsp:nvSpPr>
        <dsp:cNvPr id="0" name=""/>
        <dsp:cNvSpPr/>
      </dsp:nvSpPr>
      <dsp:spPr>
        <a:xfrm rot="1739415">
          <a:off x="2397915" y="4208631"/>
          <a:ext cx="1815940" cy="42890"/>
        </a:xfrm>
        <a:custGeom>
          <a:avLst/>
          <a:gdLst/>
          <a:ahLst/>
          <a:cxnLst/>
          <a:rect l="0" t="0" r="0" b="0"/>
          <a:pathLst>
            <a:path>
              <a:moveTo>
                <a:pt x="0" y="21445"/>
              </a:moveTo>
              <a:lnTo>
                <a:pt x="1815940" y="21445"/>
              </a:lnTo>
            </a:path>
          </a:pathLst>
        </a:cu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377C9C-4A4E-4F01-B2FA-F5D3C9963266}">
      <dsp:nvSpPr>
        <dsp:cNvPr id="0" name=""/>
        <dsp:cNvSpPr/>
      </dsp:nvSpPr>
      <dsp:spPr>
        <a:xfrm>
          <a:off x="2511681" y="3387827"/>
          <a:ext cx="1822190" cy="42890"/>
        </a:xfrm>
        <a:custGeom>
          <a:avLst/>
          <a:gdLst/>
          <a:ahLst/>
          <a:cxnLst/>
          <a:rect l="0" t="0" r="0" b="0"/>
          <a:pathLst>
            <a:path>
              <a:moveTo>
                <a:pt x="0" y="21445"/>
              </a:moveTo>
              <a:lnTo>
                <a:pt x="1822190" y="21445"/>
              </a:lnTo>
            </a:path>
          </a:pathLst>
        </a:cu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591938-E7AF-4D6C-9F7A-CBB27CB22C74}">
      <dsp:nvSpPr>
        <dsp:cNvPr id="0" name=""/>
        <dsp:cNvSpPr/>
      </dsp:nvSpPr>
      <dsp:spPr>
        <a:xfrm rot="19892990">
          <a:off x="2396058" y="2559400"/>
          <a:ext cx="1914805" cy="42890"/>
        </a:xfrm>
        <a:custGeom>
          <a:avLst/>
          <a:gdLst/>
          <a:ahLst/>
          <a:cxnLst/>
          <a:rect l="0" t="0" r="0" b="0"/>
          <a:pathLst>
            <a:path>
              <a:moveTo>
                <a:pt x="0" y="21445"/>
              </a:moveTo>
              <a:lnTo>
                <a:pt x="1914805" y="21445"/>
              </a:lnTo>
            </a:path>
          </a:pathLst>
        </a:cu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F7C8D9-8A48-4A01-BC09-B65B2E6B8EA2}">
      <dsp:nvSpPr>
        <dsp:cNvPr id="0" name=""/>
        <dsp:cNvSpPr/>
      </dsp:nvSpPr>
      <dsp:spPr>
        <a:xfrm rot="18281615">
          <a:off x="1850066" y="1841545"/>
          <a:ext cx="2089785" cy="42890"/>
        </a:xfrm>
        <a:custGeom>
          <a:avLst/>
          <a:gdLst/>
          <a:ahLst/>
          <a:cxnLst/>
          <a:rect l="0" t="0" r="0" b="0"/>
          <a:pathLst>
            <a:path>
              <a:moveTo>
                <a:pt x="0" y="21445"/>
              </a:moveTo>
              <a:lnTo>
                <a:pt x="2089785" y="21445"/>
              </a:lnTo>
            </a:path>
          </a:pathLst>
        </a:cu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72E886-6715-4899-9A69-8D747797339E}">
      <dsp:nvSpPr>
        <dsp:cNvPr id="0" name=""/>
        <dsp:cNvSpPr/>
      </dsp:nvSpPr>
      <dsp:spPr>
        <a:xfrm>
          <a:off x="842858" y="2427611"/>
          <a:ext cx="1963321" cy="19633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D9961E-14A3-4BCC-A7B4-A75FB12558C1}">
      <dsp:nvSpPr>
        <dsp:cNvPr id="0" name=""/>
        <dsp:cNvSpPr/>
      </dsp:nvSpPr>
      <dsp:spPr>
        <a:xfrm>
          <a:off x="3252949" y="2494"/>
          <a:ext cx="1099082" cy="1099082"/>
        </a:xfrm>
        <a:prstGeom prst="ellipse">
          <a:avLst/>
        </a:prstGeom>
        <a:solidFill>
          <a:schemeClr val="accent5">
            <a:hueOff val="1766471"/>
            <a:satOff val="5752"/>
            <a:lumOff val="2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Printer/ Xerox Machine</a:t>
          </a:r>
        </a:p>
      </dsp:txBody>
      <dsp:txXfrm>
        <a:off x="3413906" y="163451"/>
        <a:ext cx="777168" cy="777168"/>
      </dsp:txXfrm>
    </dsp:sp>
    <dsp:sp modelId="{CB04501E-4FAD-4CAD-B927-FB6BB179240A}">
      <dsp:nvSpPr>
        <dsp:cNvPr id="0" name=""/>
        <dsp:cNvSpPr/>
      </dsp:nvSpPr>
      <dsp:spPr>
        <a:xfrm>
          <a:off x="4128872" y="1313405"/>
          <a:ext cx="1099082" cy="1099082"/>
        </a:xfrm>
        <a:prstGeom prst="ellipse">
          <a:avLst/>
        </a:prstGeom>
        <a:solidFill>
          <a:schemeClr val="accent5">
            <a:hueOff val="3532942"/>
            <a:satOff val="11503"/>
            <a:lumOff val="4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FAX/ Internet/ Hardware/ Software</a:t>
          </a:r>
        </a:p>
      </dsp:txBody>
      <dsp:txXfrm>
        <a:off x="4289829" y="1474362"/>
        <a:ext cx="777168" cy="777168"/>
      </dsp:txXfrm>
    </dsp:sp>
    <dsp:sp modelId="{35F9FDF6-90AA-4E1B-9F2B-CF5B4BFA687B}">
      <dsp:nvSpPr>
        <dsp:cNvPr id="0" name=""/>
        <dsp:cNvSpPr/>
      </dsp:nvSpPr>
      <dsp:spPr>
        <a:xfrm>
          <a:off x="4333872" y="2820275"/>
          <a:ext cx="1177992" cy="1177992"/>
        </a:xfrm>
        <a:prstGeom prst="ellipse">
          <a:avLst/>
        </a:prstGeom>
        <a:solidFill>
          <a:schemeClr val="accent5">
            <a:hueOff val="5299413"/>
            <a:satOff val="17255"/>
            <a:lumOff val="6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Office Desk, Stationaries </a:t>
          </a:r>
        </a:p>
      </dsp:txBody>
      <dsp:txXfrm>
        <a:off x="4506385" y="2992788"/>
        <a:ext cx="832966" cy="832966"/>
      </dsp:txXfrm>
    </dsp:sp>
    <dsp:sp modelId="{EFFB4354-0FC3-464A-8CB1-7AB1FC29A712}">
      <dsp:nvSpPr>
        <dsp:cNvPr id="0" name=""/>
        <dsp:cNvSpPr/>
      </dsp:nvSpPr>
      <dsp:spPr>
        <a:xfrm>
          <a:off x="4026288" y="4366601"/>
          <a:ext cx="1177992" cy="1177992"/>
        </a:xfrm>
        <a:prstGeom prst="ellipse">
          <a:avLst/>
        </a:prstGeom>
        <a:solidFill>
          <a:schemeClr val="accent5">
            <a:hueOff val="7065884"/>
            <a:satOff val="23006"/>
            <a:lumOff val="8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Telephone/ Mobile/ PC/ Laptop</a:t>
          </a:r>
        </a:p>
      </dsp:txBody>
      <dsp:txXfrm>
        <a:off x="4198801" y="4539114"/>
        <a:ext cx="832966" cy="832966"/>
      </dsp:txXfrm>
    </dsp:sp>
    <dsp:sp modelId="{437EEFCE-FBD4-4B3B-A496-34B772516F83}">
      <dsp:nvSpPr>
        <dsp:cNvPr id="0" name=""/>
        <dsp:cNvSpPr/>
      </dsp:nvSpPr>
      <dsp:spPr>
        <a:xfrm>
          <a:off x="3150365" y="5677512"/>
          <a:ext cx="1177992" cy="1177992"/>
        </a:xfrm>
        <a:prstGeom prst="ellipse">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File &amp; Folders, Shelf</a:t>
          </a:r>
        </a:p>
      </dsp:txBody>
      <dsp:txXfrm>
        <a:off x="3322878" y="5850025"/>
        <a:ext cx="832966" cy="832966"/>
      </dsp:txXfrm>
    </dsp:sp>
    <dsp:sp modelId="{80B40C8A-2769-4326-A01F-AB1767D970DE}">
      <dsp:nvSpPr>
        <dsp:cNvPr id="0" name=""/>
        <dsp:cNvSpPr/>
      </dsp:nvSpPr>
      <dsp:spPr>
        <a:xfrm>
          <a:off x="4446157" y="5677512"/>
          <a:ext cx="1766989" cy="1177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b="1" kern="1200"/>
        </a:p>
      </dsp:txBody>
      <dsp:txXfrm>
        <a:off x="4446157" y="5677512"/>
        <a:ext cx="1766989" cy="11779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0FEDD-F71D-44B8-A446-56D9CDFEC979}">
      <dsp:nvSpPr>
        <dsp:cNvPr id="0" name=""/>
        <dsp:cNvSpPr/>
      </dsp:nvSpPr>
      <dsp:spPr>
        <a:xfrm>
          <a:off x="3095361" y="34289"/>
          <a:ext cx="2263140" cy="2263140"/>
        </a:xfrm>
        <a:prstGeom prst="triangle">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Official Letters/ Applications</a:t>
          </a:r>
        </a:p>
      </dsp:txBody>
      <dsp:txXfrm>
        <a:off x="3661146" y="1165859"/>
        <a:ext cx="1131570" cy="1131570"/>
      </dsp:txXfrm>
    </dsp:sp>
    <dsp:sp modelId="{CCF5224F-C360-476E-B7E6-D854B450D351}">
      <dsp:nvSpPr>
        <dsp:cNvPr id="0" name=""/>
        <dsp:cNvSpPr/>
      </dsp:nvSpPr>
      <dsp:spPr>
        <a:xfrm>
          <a:off x="1963791" y="2297429"/>
          <a:ext cx="2263140" cy="2263140"/>
        </a:xfrm>
        <a:prstGeom prst="triangle">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Official Email</a:t>
          </a:r>
        </a:p>
      </dsp:txBody>
      <dsp:txXfrm>
        <a:off x="2529576" y="3428999"/>
        <a:ext cx="1131570" cy="1131570"/>
      </dsp:txXfrm>
    </dsp:sp>
    <dsp:sp modelId="{D465F17C-1E6B-4278-B198-D7E77E2443A3}">
      <dsp:nvSpPr>
        <dsp:cNvPr id="0" name=""/>
        <dsp:cNvSpPr/>
      </dsp:nvSpPr>
      <dsp:spPr>
        <a:xfrm rot="10800000">
          <a:off x="3095361" y="2297429"/>
          <a:ext cx="2263140" cy="2263140"/>
        </a:xfrm>
        <a:prstGeom prst="triangle">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Handling Telephone</a:t>
          </a:r>
        </a:p>
      </dsp:txBody>
      <dsp:txXfrm rot="10800000">
        <a:off x="3661146" y="2297429"/>
        <a:ext cx="1131570" cy="1131570"/>
      </dsp:txXfrm>
    </dsp:sp>
    <dsp:sp modelId="{59075A8D-EF8B-4F88-8086-2B9A748E70BE}">
      <dsp:nvSpPr>
        <dsp:cNvPr id="0" name=""/>
        <dsp:cNvSpPr/>
      </dsp:nvSpPr>
      <dsp:spPr>
        <a:xfrm>
          <a:off x="4226931" y="2297429"/>
          <a:ext cx="2263140" cy="2263140"/>
        </a:xfrm>
        <a:prstGeom prst="triangl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Official Memos</a:t>
          </a:r>
        </a:p>
      </dsp:txBody>
      <dsp:txXfrm>
        <a:off x="4792716" y="3428999"/>
        <a:ext cx="1131570" cy="1131570"/>
      </dsp:txXfrm>
    </dsp:sp>
    <dsp:sp modelId="{59CDD044-CCCF-4438-B51D-C5CC70FC57A0}">
      <dsp:nvSpPr>
        <dsp:cNvPr id="0" name=""/>
        <dsp:cNvSpPr/>
      </dsp:nvSpPr>
      <dsp:spPr>
        <a:xfrm>
          <a:off x="832221" y="4560570"/>
          <a:ext cx="2263140" cy="2263140"/>
        </a:xfrm>
        <a:prstGeom prst="triangle">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messaging through various messengers</a:t>
          </a:r>
        </a:p>
      </dsp:txBody>
      <dsp:txXfrm>
        <a:off x="1398006" y="5692140"/>
        <a:ext cx="1131570" cy="1131570"/>
      </dsp:txXfrm>
    </dsp:sp>
    <dsp:sp modelId="{4A4BF27B-0F13-4487-8733-0E31912A9A76}">
      <dsp:nvSpPr>
        <dsp:cNvPr id="0" name=""/>
        <dsp:cNvSpPr/>
      </dsp:nvSpPr>
      <dsp:spPr>
        <a:xfrm rot="10800000">
          <a:off x="1963791" y="4560570"/>
          <a:ext cx="2263140" cy="2263140"/>
        </a:xfrm>
        <a:prstGeom prst="triangle">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meeting agendas</a:t>
          </a:r>
        </a:p>
      </dsp:txBody>
      <dsp:txXfrm rot="10800000">
        <a:off x="2529576" y="4560570"/>
        <a:ext cx="1131570" cy="1131570"/>
      </dsp:txXfrm>
    </dsp:sp>
    <dsp:sp modelId="{97ED9368-D8B0-4389-AA25-9F3D26B94878}">
      <dsp:nvSpPr>
        <dsp:cNvPr id="0" name=""/>
        <dsp:cNvSpPr/>
      </dsp:nvSpPr>
      <dsp:spPr>
        <a:xfrm>
          <a:off x="3095361" y="4560570"/>
          <a:ext cx="2263140" cy="2263140"/>
        </a:xfrm>
        <a:prstGeom prst="triangle">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Developing Business Proposal</a:t>
          </a:r>
        </a:p>
      </dsp:txBody>
      <dsp:txXfrm>
        <a:off x="3661146" y="5692140"/>
        <a:ext cx="1131570" cy="1131570"/>
      </dsp:txXfrm>
    </dsp:sp>
    <dsp:sp modelId="{B989CB5F-199A-4B94-A5B4-B7D08B2DFDF8}">
      <dsp:nvSpPr>
        <dsp:cNvPr id="0" name=""/>
        <dsp:cNvSpPr/>
      </dsp:nvSpPr>
      <dsp:spPr>
        <a:xfrm rot="10800000">
          <a:off x="4226931" y="4560570"/>
          <a:ext cx="2263140" cy="2263140"/>
        </a:xfrm>
        <a:prstGeom prst="triangle">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Meeting Minutes</a:t>
          </a:r>
        </a:p>
      </dsp:txBody>
      <dsp:txXfrm rot="10800000">
        <a:off x="4792716" y="4560570"/>
        <a:ext cx="1131570" cy="1131570"/>
      </dsp:txXfrm>
    </dsp:sp>
    <dsp:sp modelId="{581CAA5E-132F-484D-923B-2E60E11FDD10}">
      <dsp:nvSpPr>
        <dsp:cNvPr id="0" name=""/>
        <dsp:cNvSpPr/>
      </dsp:nvSpPr>
      <dsp:spPr>
        <a:xfrm>
          <a:off x="5358502" y="4560570"/>
          <a:ext cx="2263140" cy="2263140"/>
        </a:xfrm>
        <a:prstGeom prst="triangl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Financial Budgeting</a:t>
          </a:r>
        </a:p>
      </dsp:txBody>
      <dsp:txXfrm>
        <a:off x="5924287" y="5692140"/>
        <a:ext cx="1131570" cy="11315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51D1D-E4AF-4EEB-89EC-134E36C5D0B7}">
      <dsp:nvSpPr>
        <dsp:cNvPr id="0" name=""/>
        <dsp:cNvSpPr/>
      </dsp:nvSpPr>
      <dsp:spPr>
        <a:xfrm>
          <a:off x="2369615" y="13"/>
          <a:ext cx="1945304" cy="972652"/>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CV/ Resume</a:t>
          </a:r>
        </a:p>
      </dsp:txBody>
      <dsp:txXfrm>
        <a:off x="2398103" y="28501"/>
        <a:ext cx="1888328" cy="915676"/>
      </dsp:txXfrm>
    </dsp:sp>
    <dsp:sp modelId="{BE66C154-3FFA-4513-BB91-66E8B15B4154}">
      <dsp:nvSpPr>
        <dsp:cNvPr id="0" name=""/>
        <dsp:cNvSpPr/>
      </dsp:nvSpPr>
      <dsp:spPr>
        <a:xfrm rot="2700000">
          <a:off x="3769700" y="1250756"/>
          <a:ext cx="1014396" cy="340428"/>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a:off x="3871828" y="1318842"/>
        <a:ext cx="810140" cy="204256"/>
      </dsp:txXfrm>
    </dsp:sp>
    <dsp:sp modelId="{86EAB3A2-B472-427A-B42C-2C4E5C40FC81}">
      <dsp:nvSpPr>
        <dsp:cNvPr id="0" name=""/>
        <dsp:cNvSpPr/>
      </dsp:nvSpPr>
      <dsp:spPr>
        <a:xfrm>
          <a:off x="4238876" y="1869274"/>
          <a:ext cx="1945304" cy="972652"/>
        </a:xfrm>
        <a:prstGeom prst="roundRect">
          <a:avLst>
            <a:gd name="adj" fmla="val 10000"/>
          </a:avLst>
        </a:prstGeom>
        <a:solidFill>
          <a:schemeClr val="accent5">
            <a:hueOff val="2944118"/>
            <a:satOff val="9586"/>
            <a:lumOff val="333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Social Media Profiles </a:t>
          </a:r>
        </a:p>
      </dsp:txBody>
      <dsp:txXfrm>
        <a:off x="4267364" y="1897762"/>
        <a:ext cx="1888328" cy="915676"/>
      </dsp:txXfrm>
    </dsp:sp>
    <dsp:sp modelId="{7C57EFE8-E8BA-4662-B0F8-2436F0919A5A}">
      <dsp:nvSpPr>
        <dsp:cNvPr id="0" name=""/>
        <dsp:cNvSpPr/>
      </dsp:nvSpPr>
      <dsp:spPr>
        <a:xfrm rot="8100000">
          <a:off x="3769700" y="3120016"/>
          <a:ext cx="1014396" cy="340428"/>
        </a:xfrm>
        <a:prstGeom prst="leftRightArrow">
          <a:avLst>
            <a:gd name="adj1" fmla="val 60000"/>
            <a:gd name="adj2" fmla="val 50000"/>
          </a:avLst>
        </a:prstGeom>
        <a:solidFill>
          <a:schemeClr val="accent5">
            <a:hueOff val="2944118"/>
            <a:satOff val="9586"/>
            <a:lumOff val="33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rot="10800000">
        <a:off x="3871828" y="3188102"/>
        <a:ext cx="810140" cy="204256"/>
      </dsp:txXfrm>
    </dsp:sp>
    <dsp:sp modelId="{9E18AD29-66E8-4A2C-8880-7198C1B1D8F0}">
      <dsp:nvSpPr>
        <dsp:cNvPr id="0" name=""/>
        <dsp:cNvSpPr/>
      </dsp:nvSpPr>
      <dsp:spPr>
        <a:xfrm>
          <a:off x="2369615" y="3738534"/>
          <a:ext cx="1945304" cy="972652"/>
        </a:xfrm>
        <a:prstGeom prst="roundRect">
          <a:avLst>
            <a:gd name="adj" fmla="val 10000"/>
          </a:avLst>
        </a:prstGeom>
        <a:solidFill>
          <a:schemeClr val="accent5">
            <a:hueOff val="5888237"/>
            <a:satOff val="19172"/>
            <a:lumOff val="666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Personal Website</a:t>
          </a:r>
        </a:p>
      </dsp:txBody>
      <dsp:txXfrm>
        <a:off x="2398103" y="3767022"/>
        <a:ext cx="1888328" cy="915676"/>
      </dsp:txXfrm>
    </dsp:sp>
    <dsp:sp modelId="{13CE1DCF-5078-4246-BE12-79CA2EE3660B}">
      <dsp:nvSpPr>
        <dsp:cNvPr id="0" name=""/>
        <dsp:cNvSpPr/>
      </dsp:nvSpPr>
      <dsp:spPr>
        <a:xfrm rot="13500000">
          <a:off x="1900439" y="3120016"/>
          <a:ext cx="1014396" cy="340428"/>
        </a:xfrm>
        <a:prstGeom prst="leftRightArrow">
          <a:avLst>
            <a:gd name="adj1" fmla="val 60000"/>
            <a:gd name="adj2" fmla="val 50000"/>
          </a:avLst>
        </a:prstGeom>
        <a:solidFill>
          <a:schemeClr val="accent5">
            <a:hueOff val="5888237"/>
            <a:satOff val="19172"/>
            <a:lumOff val="66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rot="10800000">
        <a:off x="2002567" y="3188102"/>
        <a:ext cx="810140" cy="204256"/>
      </dsp:txXfrm>
    </dsp:sp>
    <dsp:sp modelId="{507E59E8-2B84-4878-9B9C-CE53F057035C}">
      <dsp:nvSpPr>
        <dsp:cNvPr id="0" name=""/>
        <dsp:cNvSpPr/>
      </dsp:nvSpPr>
      <dsp:spPr>
        <a:xfrm>
          <a:off x="500355" y="1869274"/>
          <a:ext cx="1945304" cy="972652"/>
        </a:xfrm>
        <a:prstGeom prst="roundRect">
          <a:avLst>
            <a:gd name="adj" fmla="val 10000"/>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Video Resume</a:t>
          </a:r>
        </a:p>
      </dsp:txBody>
      <dsp:txXfrm>
        <a:off x="528843" y="1897762"/>
        <a:ext cx="1888328" cy="915676"/>
      </dsp:txXfrm>
    </dsp:sp>
    <dsp:sp modelId="{9256FEDE-01F0-43CE-A047-3EB8FAB2924F}">
      <dsp:nvSpPr>
        <dsp:cNvPr id="0" name=""/>
        <dsp:cNvSpPr/>
      </dsp:nvSpPr>
      <dsp:spPr>
        <a:xfrm rot="18900000">
          <a:off x="1900439" y="1250756"/>
          <a:ext cx="1014396" cy="340428"/>
        </a:xfrm>
        <a:prstGeom prst="leftRightArrow">
          <a:avLst>
            <a:gd name="adj1" fmla="val 60000"/>
            <a:gd name="adj2" fmla="val 50000"/>
          </a:avLst>
        </a:prstGeom>
        <a:solidFill>
          <a:schemeClr val="accent5">
            <a:hueOff val="8832355"/>
            <a:satOff val="28758"/>
            <a:lumOff val="10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a:off x="2002567" y="1318842"/>
        <a:ext cx="810140" cy="2042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370D4-ACB2-4401-A22A-B41DDF1F9F6B}">
      <dsp:nvSpPr>
        <dsp:cNvPr id="0" name=""/>
        <dsp:cNvSpPr/>
      </dsp:nvSpPr>
      <dsp:spPr>
        <a:xfrm>
          <a:off x="1297496" y="244191"/>
          <a:ext cx="3313742" cy="3313742"/>
        </a:xfrm>
        <a:prstGeom prst="pie">
          <a:avLst>
            <a:gd name="adj1" fmla="val 16200000"/>
            <a:gd name="adj2" fmla="val 2052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Soft Skills</a:t>
          </a:r>
        </a:p>
      </dsp:txBody>
      <dsp:txXfrm>
        <a:off x="3026165" y="801215"/>
        <a:ext cx="1065131" cy="710087"/>
      </dsp:txXfrm>
    </dsp:sp>
    <dsp:sp modelId="{BD6495B5-8E5B-4245-82B2-2C797E3A776C}">
      <dsp:nvSpPr>
        <dsp:cNvPr id="0" name=""/>
        <dsp:cNvSpPr/>
      </dsp:nvSpPr>
      <dsp:spPr>
        <a:xfrm>
          <a:off x="1325900" y="332557"/>
          <a:ext cx="3313742" cy="3313742"/>
        </a:xfrm>
        <a:prstGeom prst="pie">
          <a:avLst>
            <a:gd name="adj1" fmla="val 20520000"/>
            <a:gd name="adj2" fmla="val 324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Tech Skills</a:t>
          </a:r>
        </a:p>
      </dsp:txBody>
      <dsp:txXfrm>
        <a:off x="3460107" y="1846622"/>
        <a:ext cx="986232" cy="788986"/>
      </dsp:txXfrm>
    </dsp:sp>
    <dsp:sp modelId="{1AB751DE-2A40-4FCB-AD72-50A707502B7F}">
      <dsp:nvSpPr>
        <dsp:cNvPr id="0" name=""/>
        <dsp:cNvSpPr/>
      </dsp:nvSpPr>
      <dsp:spPr>
        <a:xfrm>
          <a:off x="1250946" y="386997"/>
          <a:ext cx="3313742" cy="3313742"/>
        </a:xfrm>
        <a:prstGeom prst="pie">
          <a:avLst>
            <a:gd name="adj1" fmla="val 3240000"/>
            <a:gd name="adj2" fmla="val 756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Administrative Skills </a:t>
          </a:r>
        </a:p>
      </dsp:txBody>
      <dsp:txXfrm>
        <a:off x="2434425" y="2714507"/>
        <a:ext cx="946783" cy="867884"/>
      </dsp:txXfrm>
    </dsp:sp>
    <dsp:sp modelId="{CD2A05B3-1209-48A1-B82F-EE1B79DFDC9D}">
      <dsp:nvSpPr>
        <dsp:cNvPr id="0" name=""/>
        <dsp:cNvSpPr/>
      </dsp:nvSpPr>
      <dsp:spPr>
        <a:xfrm>
          <a:off x="1175992" y="332557"/>
          <a:ext cx="3313742" cy="3313742"/>
        </a:xfrm>
        <a:prstGeom prst="pie">
          <a:avLst>
            <a:gd name="adj1" fmla="val 7560000"/>
            <a:gd name="adj2" fmla="val 1188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Business Communication Tools </a:t>
          </a:r>
        </a:p>
      </dsp:txBody>
      <dsp:txXfrm>
        <a:off x="1369294" y="1846622"/>
        <a:ext cx="986232" cy="788986"/>
      </dsp:txXfrm>
    </dsp:sp>
    <dsp:sp modelId="{870C20EE-7AB8-4059-9245-08DD29052561}">
      <dsp:nvSpPr>
        <dsp:cNvPr id="0" name=""/>
        <dsp:cNvSpPr/>
      </dsp:nvSpPr>
      <dsp:spPr>
        <a:xfrm>
          <a:off x="1204396" y="244191"/>
          <a:ext cx="3313742" cy="3313742"/>
        </a:xfrm>
        <a:prstGeom prst="pie">
          <a:avLst>
            <a:gd name="adj1" fmla="val 11880000"/>
            <a:gd name="adj2" fmla="val 1620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Personal Branding Tools</a:t>
          </a:r>
        </a:p>
      </dsp:txBody>
      <dsp:txXfrm>
        <a:off x="1724338" y="801215"/>
        <a:ext cx="1065131" cy="710087"/>
      </dsp:txXfrm>
    </dsp:sp>
    <dsp:sp modelId="{87168C0B-441B-4F3B-BB26-EBB77C2F6DE9}">
      <dsp:nvSpPr>
        <dsp:cNvPr id="0" name=""/>
        <dsp:cNvSpPr/>
      </dsp:nvSpPr>
      <dsp:spPr>
        <a:xfrm>
          <a:off x="1092204" y="39054"/>
          <a:ext cx="3724014" cy="3724014"/>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0EA3BA-3E2A-41CF-B523-8555FE68A165}">
      <dsp:nvSpPr>
        <dsp:cNvPr id="0" name=""/>
        <dsp:cNvSpPr/>
      </dsp:nvSpPr>
      <dsp:spPr>
        <a:xfrm>
          <a:off x="1120992" y="127392"/>
          <a:ext cx="3724014" cy="3724014"/>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53DC5-4AFB-4AEC-B039-9F12670B3A3C}">
      <dsp:nvSpPr>
        <dsp:cNvPr id="0" name=""/>
        <dsp:cNvSpPr/>
      </dsp:nvSpPr>
      <dsp:spPr>
        <a:xfrm>
          <a:off x="1045810" y="181998"/>
          <a:ext cx="3724014" cy="3724014"/>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312E9B-90B6-41CA-87B2-0480ADEA1B1E}">
      <dsp:nvSpPr>
        <dsp:cNvPr id="0" name=""/>
        <dsp:cNvSpPr/>
      </dsp:nvSpPr>
      <dsp:spPr>
        <a:xfrm>
          <a:off x="970627" y="127392"/>
          <a:ext cx="3724014" cy="3724014"/>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A667BE-8930-40AE-9AFD-3EAFF34B26B7}">
      <dsp:nvSpPr>
        <dsp:cNvPr id="0" name=""/>
        <dsp:cNvSpPr/>
      </dsp:nvSpPr>
      <dsp:spPr>
        <a:xfrm>
          <a:off x="999415" y="39054"/>
          <a:ext cx="3724014" cy="3724014"/>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11/3/2020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11/3/2020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11/3/2020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11/3/2020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11/3/2020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en.wikipedia.org/wiki/Soft_skills#cite_note-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a:latin typeface="Impact" panose="020B0806030902050204" pitchFamily="34" charset="0"/>
              </a:rPr>
              <a:t>Overview of</a:t>
            </a:r>
            <a:br>
              <a:rPr lang="en-US" dirty="0">
                <a:latin typeface="Impact" panose="020B0806030902050204" pitchFamily="34" charset="0"/>
              </a:rPr>
            </a:br>
            <a:r>
              <a:rPr lang="en-US" dirty="0">
                <a:latin typeface="Impact" panose="020B0806030902050204" pitchFamily="34" charset="0"/>
              </a:rPr>
              <a:t>Employability 360</a:t>
            </a:r>
          </a:p>
        </p:txBody>
      </p:sp>
      <p:sp>
        <p:nvSpPr>
          <p:cNvPr id="3" name="Subtitle 2"/>
          <p:cNvSpPr>
            <a:spLocks noGrp="1"/>
          </p:cNvSpPr>
          <p:nvPr>
            <p:ph type="subTitle" idx="1"/>
          </p:nvPr>
        </p:nvSpPr>
        <p:spPr/>
        <p:txBody>
          <a:bodyPr/>
          <a:lstStyle/>
          <a:p>
            <a:r>
              <a:rPr lang="en-US" dirty="0"/>
              <a:t>Lecture #1</a:t>
            </a:r>
          </a:p>
        </p:txBody>
      </p:sp>
    </p:spTree>
    <p:extLst>
      <p:ext uri="{BB962C8B-B14F-4D97-AF65-F5344CB8AC3E}">
        <p14:creationId xmlns:p14="http://schemas.microsoft.com/office/powerpoint/2010/main" val="1184136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A80C7B-1DC8-47A4-9E36-7F1856EEBEBA}"/>
              </a:ext>
            </a:extLst>
          </p:cNvPr>
          <p:cNvSpPr/>
          <p:nvPr/>
        </p:nvSpPr>
        <p:spPr>
          <a:xfrm>
            <a:off x="1245725" y="103019"/>
            <a:ext cx="1459054" cy="3154710"/>
          </a:xfrm>
          <a:prstGeom prst="rect">
            <a:avLst/>
          </a:prstGeom>
        </p:spPr>
        <p:txBody>
          <a:bodyPr wrap="none">
            <a:spAutoFit/>
          </a:bodyPr>
          <a:lstStyle/>
          <a:p>
            <a:r>
              <a:rPr lang="en-US" sz="19900" dirty="0">
                <a:latin typeface="Impact" panose="020B0806030902050204" pitchFamily="34" charset="0"/>
              </a:rPr>
              <a:t>4</a:t>
            </a:r>
            <a:endParaRPr lang="en-US" sz="19900" dirty="0"/>
          </a:p>
        </p:txBody>
      </p:sp>
      <p:sp>
        <p:nvSpPr>
          <p:cNvPr id="7" name="TextBox 6">
            <a:extLst>
              <a:ext uri="{FF2B5EF4-FFF2-40B4-BE49-F238E27FC236}">
                <a16:creationId xmlns:a16="http://schemas.microsoft.com/office/drawing/2014/main" id="{31482906-B6A2-4B27-9B95-41B54C0A1C2F}"/>
              </a:ext>
            </a:extLst>
          </p:cNvPr>
          <p:cNvSpPr txBox="1"/>
          <p:nvPr/>
        </p:nvSpPr>
        <p:spPr>
          <a:xfrm>
            <a:off x="1439550" y="2944714"/>
            <a:ext cx="4656450" cy="3477875"/>
          </a:xfrm>
          <a:prstGeom prst="rect">
            <a:avLst/>
          </a:prstGeom>
          <a:noFill/>
        </p:spPr>
        <p:txBody>
          <a:bodyPr wrap="square" rtlCol="0">
            <a:spAutoFit/>
          </a:bodyPr>
          <a:lstStyle/>
          <a:p>
            <a:r>
              <a:rPr lang="en-US" sz="2200" dirty="0"/>
              <a:t>Soft skills are called the most powerful skills because they are applicable to all types of workplaces. The biggest thing most experts say is that life means soft skills. The World Economic Forum emphasizes a number of soft skills for 21st Century. But the biggest thing is that soft skills have to be learned by working more than can be learned by reading.</a:t>
            </a:r>
          </a:p>
        </p:txBody>
      </p:sp>
      <p:sp>
        <p:nvSpPr>
          <p:cNvPr id="4" name="Title 1">
            <a:extLst>
              <a:ext uri="{FF2B5EF4-FFF2-40B4-BE49-F238E27FC236}">
                <a16:creationId xmlns:a16="http://schemas.microsoft.com/office/drawing/2014/main" id="{42732DE2-906B-42D0-A51B-9C724B3367F0}"/>
              </a:ext>
            </a:extLst>
          </p:cNvPr>
          <p:cNvSpPr>
            <a:spLocks noGrp="1"/>
          </p:cNvSpPr>
          <p:nvPr>
            <p:ph type="title"/>
          </p:nvPr>
        </p:nvSpPr>
        <p:spPr>
          <a:xfrm>
            <a:off x="2898605" y="519686"/>
            <a:ext cx="3076583" cy="1357164"/>
          </a:xfrm>
        </p:spPr>
        <p:txBody>
          <a:bodyPr>
            <a:normAutofit fontScale="90000"/>
          </a:bodyPr>
          <a:lstStyle/>
          <a:p>
            <a:pPr lvl="0"/>
            <a:r>
              <a:rPr lang="en-US" dirty="0">
                <a:solidFill>
                  <a:schemeClr val="bg1">
                    <a:lumMod val="65000"/>
                  </a:schemeClr>
                </a:solidFill>
                <a:latin typeface="Impact" panose="020B0806030902050204" pitchFamily="34" charset="0"/>
              </a:rPr>
              <a:t>Element of</a:t>
            </a:r>
            <a:br>
              <a:rPr lang="en-US" dirty="0">
                <a:solidFill>
                  <a:schemeClr val="bg1">
                    <a:lumMod val="65000"/>
                  </a:schemeClr>
                </a:solidFill>
                <a:latin typeface="Impact" panose="020B0806030902050204" pitchFamily="34" charset="0"/>
              </a:rPr>
            </a:br>
            <a:r>
              <a:rPr lang="en-US" dirty="0">
                <a:solidFill>
                  <a:schemeClr val="bg1">
                    <a:lumMod val="65000"/>
                  </a:schemeClr>
                </a:solidFill>
                <a:latin typeface="Impact" panose="020B0806030902050204" pitchFamily="34" charset="0"/>
              </a:rPr>
              <a:t>Employability</a:t>
            </a:r>
            <a:br>
              <a:rPr lang="en-US" dirty="0">
                <a:solidFill>
                  <a:schemeClr val="bg1">
                    <a:lumMod val="65000"/>
                  </a:schemeClr>
                </a:solidFill>
              </a:rPr>
            </a:br>
            <a:endParaRPr lang="en-US" dirty="0">
              <a:solidFill>
                <a:schemeClr val="bg1">
                  <a:lumMod val="65000"/>
                </a:schemeClr>
              </a:solidFill>
            </a:endParaRPr>
          </a:p>
        </p:txBody>
      </p:sp>
      <p:sp>
        <p:nvSpPr>
          <p:cNvPr id="6" name="Title 1">
            <a:extLst>
              <a:ext uri="{FF2B5EF4-FFF2-40B4-BE49-F238E27FC236}">
                <a16:creationId xmlns:a16="http://schemas.microsoft.com/office/drawing/2014/main" id="{68C2F77B-5BC9-4863-B9B3-11385BD84204}"/>
              </a:ext>
            </a:extLst>
          </p:cNvPr>
          <p:cNvSpPr txBox="1">
            <a:spLocks/>
          </p:cNvSpPr>
          <p:nvPr/>
        </p:nvSpPr>
        <p:spPr>
          <a:xfrm>
            <a:off x="2898604" y="1637991"/>
            <a:ext cx="3076583" cy="1357164"/>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300" dirty="0">
                <a:solidFill>
                  <a:srgbClr val="FF0000"/>
                </a:solidFill>
                <a:latin typeface="Impact" panose="020B0806030902050204" pitchFamily="34" charset="0"/>
              </a:rPr>
              <a:t>Transferable Tech Skills</a:t>
            </a:r>
          </a:p>
        </p:txBody>
      </p:sp>
      <p:graphicFrame>
        <p:nvGraphicFramePr>
          <p:cNvPr id="3" name="Diagram 2">
            <a:extLst>
              <a:ext uri="{FF2B5EF4-FFF2-40B4-BE49-F238E27FC236}">
                <a16:creationId xmlns:a16="http://schemas.microsoft.com/office/drawing/2014/main" id="{A7B1D700-F2AD-4227-BC46-BD53378537B5}"/>
              </a:ext>
            </a:extLst>
          </p:cNvPr>
          <p:cNvGraphicFramePr/>
          <p:nvPr>
            <p:extLst>
              <p:ext uri="{D42A27DB-BD31-4B8C-83A1-F6EECF244321}">
                <p14:modId xmlns:p14="http://schemas.microsoft.com/office/powerpoint/2010/main" val="788159359"/>
              </p:ext>
            </p:extLst>
          </p:nvPr>
        </p:nvGraphicFramePr>
        <p:xfrm>
          <a:off x="6096000" y="880572"/>
          <a:ext cx="5959685" cy="5096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57719D19-5F34-4A85-B93D-1D677F64C1BA}"/>
              </a:ext>
            </a:extLst>
          </p:cNvPr>
          <p:cNvSpPr txBox="1"/>
          <p:nvPr/>
        </p:nvSpPr>
        <p:spPr>
          <a:xfrm>
            <a:off x="2380810" y="457728"/>
            <a:ext cx="654346" cy="646331"/>
          </a:xfrm>
          <a:prstGeom prst="rect">
            <a:avLst/>
          </a:prstGeom>
          <a:noFill/>
        </p:spPr>
        <p:txBody>
          <a:bodyPr wrap="none" rtlCol="0">
            <a:spAutoFit/>
          </a:bodyPr>
          <a:lstStyle/>
          <a:p>
            <a:r>
              <a:rPr lang="en-US" sz="3600" dirty="0">
                <a:latin typeface="Impact" panose="020B0806030902050204" pitchFamily="34" charset="0"/>
              </a:rPr>
              <a:t>TH</a:t>
            </a:r>
            <a:endParaRPr lang="en-US" sz="2400" dirty="0">
              <a:latin typeface="Impact" panose="020B0806030902050204" pitchFamily="34" charset="0"/>
            </a:endParaRPr>
          </a:p>
        </p:txBody>
      </p:sp>
    </p:spTree>
    <p:extLst>
      <p:ext uri="{BB962C8B-B14F-4D97-AF65-F5344CB8AC3E}">
        <p14:creationId xmlns:p14="http://schemas.microsoft.com/office/powerpoint/2010/main" val="362483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A80C7B-1DC8-47A4-9E36-7F1856EEBEBA}"/>
              </a:ext>
            </a:extLst>
          </p:cNvPr>
          <p:cNvSpPr/>
          <p:nvPr/>
        </p:nvSpPr>
        <p:spPr>
          <a:xfrm>
            <a:off x="1245726" y="412595"/>
            <a:ext cx="1553630" cy="3154710"/>
          </a:xfrm>
          <a:prstGeom prst="rect">
            <a:avLst/>
          </a:prstGeom>
        </p:spPr>
        <p:txBody>
          <a:bodyPr wrap="none">
            <a:spAutoFit/>
          </a:bodyPr>
          <a:lstStyle/>
          <a:p>
            <a:r>
              <a:rPr lang="en-US" sz="19900" dirty="0">
                <a:latin typeface="Impact" panose="020B0806030902050204" pitchFamily="34" charset="0"/>
              </a:rPr>
              <a:t>5</a:t>
            </a:r>
            <a:endParaRPr lang="en-US" sz="19900" dirty="0"/>
          </a:p>
        </p:txBody>
      </p:sp>
      <p:sp>
        <p:nvSpPr>
          <p:cNvPr id="7" name="TextBox 6">
            <a:extLst>
              <a:ext uri="{FF2B5EF4-FFF2-40B4-BE49-F238E27FC236}">
                <a16:creationId xmlns:a16="http://schemas.microsoft.com/office/drawing/2014/main" id="{31482906-B6A2-4B27-9B95-41B54C0A1C2F}"/>
              </a:ext>
            </a:extLst>
          </p:cNvPr>
          <p:cNvSpPr txBox="1"/>
          <p:nvPr/>
        </p:nvSpPr>
        <p:spPr>
          <a:xfrm>
            <a:off x="1450702" y="3219585"/>
            <a:ext cx="4002244" cy="2677656"/>
          </a:xfrm>
          <a:prstGeom prst="rect">
            <a:avLst/>
          </a:prstGeom>
          <a:noFill/>
        </p:spPr>
        <p:txBody>
          <a:bodyPr wrap="square" rtlCol="0">
            <a:spAutoFit/>
          </a:bodyPr>
          <a:lstStyle/>
          <a:p>
            <a:r>
              <a:rPr lang="en-US" sz="2800" b="0" i="0" dirty="0">
                <a:solidFill>
                  <a:srgbClr val="222222"/>
                </a:solidFill>
                <a:effectLst/>
                <a:latin typeface="arial" panose="020B0604020202020204" pitchFamily="34" charset="0"/>
              </a:rPr>
              <a:t>We have to use many kinds of tools in the workplace which a student has to learn before joining the workplace.</a:t>
            </a:r>
            <a:endParaRPr lang="en-US" sz="2800" dirty="0"/>
          </a:p>
        </p:txBody>
      </p:sp>
      <p:sp>
        <p:nvSpPr>
          <p:cNvPr id="4" name="Title 1">
            <a:extLst>
              <a:ext uri="{FF2B5EF4-FFF2-40B4-BE49-F238E27FC236}">
                <a16:creationId xmlns:a16="http://schemas.microsoft.com/office/drawing/2014/main" id="{42732DE2-906B-42D0-A51B-9C724B3367F0}"/>
              </a:ext>
            </a:extLst>
          </p:cNvPr>
          <p:cNvSpPr>
            <a:spLocks noGrp="1"/>
          </p:cNvSpPr>
          <p:nvPr>
            <p:ph type="title"/>
          </p:nvPr>
        </p:nvSpPr>
        <p:spPr>
          <a:xfrm>
            <a:off x="3019417" y="767669"/>
            <a:ext cx="3076583" cy="1357164"/>
          </a:xfrm>
        </p:spPr>
        <p:txBody>
          <a:bodyPr>
            <a:normAutofit fontScale="90000"/>
          </a:bodyPr>
          <a:lstStyle/>
          <a:p>
            <a:pPr lvl="0"/>
            <a:r>
              <a:rPr lang="en-US" dirty="0">
                <a:solidFill>
                  <a:schemeClr val="bg1">
                    <a:lumMod val="65000"/>
                  </a:schemeClr>
                </a:solidFill>
                <a:latin typeface="Impact" panose="020B0806030902050204" pitchFamily="34" charset="0"/>
              </a:rPr>
              <a:t>Element of</a:t>
            </a:r>
            <a:br>
              <a:rPr lang="en-US" dirty="0">
                <a:solidFill>
                  <a:schemeClr val="bg1">
                    <a:lumMod val="65000"/>
                  </a:schemeClr>
                </a:solidFill>
                <a:latin typeface="Impact" panose="020B0806030902050204" pitchFamily="34" charset="0"/>
              </a:rPr>
            </a:br>
            <a:r>
              <a:rPr lang="en-US" dirty="0">
                <a:solidFill>
                  <a:schemeClr val="bg1">
                    <a:lumMod val="65000"/>
                  </a:schemeClr>
                </a:solidFill>
                <a:latin typeface="Impact" panose="020B0806030902050204" pitchFamily="34" charset="0"/>
              </a:rPr>
              <a:t>Employability</a:t>
            </a:r>
            <a:br>
              <a:rPr lang="en-US" dirty="0">
                <a:solidFill>
                  <a:schemeClr val="bg1">
                    <a:lumMod val="65000"/>
                  </a:schemeClr>
                </a:solidFill>
              </a:rPr>
            </a:br>
            <a:endParaRPr lang="en-US" dirty="0">
              <a:solidFill>
                <a:schemeClr val="bg1">
                  <a:lumMod val="65000"/>
                </a:schemeClr>
              </a:solidFill>
            </a:endParaRPr>
          </a:p>
        </p:txBody>
      </p:sp>
      <p:sp>
        <p:nvSpPr>
          <p:cNvPr id="6" name="Title 1">
            <a:extLst>
              <a:ext uri="{FF2B5EF4-FFF2-40B4-BE49-F238E27FC236}">
                <a16:creationId xmlns:a16="http://schemas.microsoft.com/office/drawing/2014/main" id="{68C2F77B-5BC9-4863-B9B3-11385BD84204}"/>
              </a:ext>
            </a:extLst>
          </p:cNvPr>
          <p:cNvSpPr txBox="1">
            <a:spLocks/>
          </p:cNvSpPr>
          <p:nvPr/>
        </p:nvSpPr>
        <p:spPr>
          <a:xfrm>
            <a:off x="3019415" y="1897126"/>
            <a:ext cx="3682467" cy="1357164"/>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300" dirty="0">
                <a:solidFill>
                  <a:srgbClr val="FF0000"/>
                </a:solidFill>
                <a:latin typeface="Impact" panose="020B0806030902050204" pitchFamily="34" charset="0"/>
              </a:rPr>
              <a:t>Administrative Tools </a:t>
            </a:r>
          </a:p>
        </p:txBody>
      </p:sp>
      <p:sp>
        <p:nvSpPr>
          <p:cNvPr id="3" name="TextBox 2">
            <a:extLst>
              <a:ext uri="{FF2B5EF4-FFF2-40B4-BE49-F238E27FC236}">
                <a16:creationId xmlns:a16="http://schemas.microsoft.com/office/drawing/2014/main" id="{746903A3-B852-4906-8448-B4904C244D6A}"/>
              </a:ext>
            </a:extLst>
          </p:cNvPr>
          <p:cNvSpPr txBox="1"/>
          <p:nvPr/>
        </p:nvSpPr>
        <p:spPr>
          <a:xfrm>
            <a:off x="2474345" y="764701"/>
            <a:ext cx="654346" cy="646331"/>
          </a:xfrm>
          <a:prstGeom prst="rect">
            <a:avLst/>
          </a:prstGeom>
          <a:noFill/>
        </p:spPr>
        <p:txBody>
          <a:bodyPr wrap="none" rtlCol="0">
            <a:spAutoFit/>
          </a:bodyPr>
          <a:lstStyle/>
          <a:p>
            <a:r>
              <a:rPr lang="en-US" sz="3600" dirty="0">
                <a:latin typeface="Impact" panose="020B0806030902050204" pitchFamily="34" charset="0"/>
              </a:rPr>
              <a:t>TH</a:t>
            </a:r>
            <a:endParaRPr lang="en-US" sz="2400" dirty="0">
              <a:latin typeface="Impact" panose="020B0806030902050204" pitchFamily="34" charset="0"/>
            </a:endParaRPr>
          </a:p>
        </p:txBody>
      </p:sp>
      <p:graphicFrame>
        <p:nvGraphicFramePr>
          <p:cNvPr id="2" name="Diagram 1">
            <a:extLst>
              <a:ext uri="{FF2B5EF4-FFF2-40B4-BE49-F238E27FC236}">
                <a16:creationId xmlns:a16="http://schemas.microsoft.com/office/drawing/2014/main" id="{7A2BE674-FCC8-44F6-A122-A9F73CC0B29D}"/>
              </a:ext>
            </a:extLst>
          </p:cNvPr>
          <p:cNvGraphicFramePr/>
          <p:nvPr>
            <p:extLst>
              <p:ext uri="{D42A27DB-BD31-4B8C-83A1-F6EECF244321}">
                <p14:modId xmlns:p14="http://schemas.microsoft.com/office/powerpoint/2010/main" val="2223981832"/>
              </p:ext>
            </p:extLst>
          </p:nvPr>
        </p:nvGraphicFramePr>
        <p:xfrm>
          <a:off x="5341435" y="0"/>
          <a:ext cx="823951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665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A80C7B-1DC8-47A4-9E36-7F1856EEBEBA}"/>
              </a:ext>
            </a:extLst>
          </p:cNvPr>
          <p:cNvSpPr/>
          <p:nvPr/>
        </p:nvSpPr>
        <p:spPr>
          <a:xfrm>
            <a:off x="1245726" y="412595"/>
            <a:ext cx="1553630" cy="3154710"/>
          </a:xfrm>
          <a:prstGeom prst="rect">
            <a:avLst/>
          </a:prstGeom>
        </p:spPr>
        <p:txBody>
          <a:bodyPr wrap="none">
            <a:spAutoFit/>
          </a:bodyPr>
          <a:lstStyle/>
          <a:p>
            <a:r>
              <a:rPr lang="en-US" sz="19900" dirty="0">
                <a:latin typeface="Impact" panose="020B0806030902050204" pitchFamily="34" charset="0"/>
              </a:rPr>
              <a:t>6</a:t>
            </a:r>
            <a:endParaRPr lang="en-US" sz="19900" dirty="0"/>
          </a:p>
        </p:txBody>
      </p:sp>
      <p:sp>
        <p:nvSpPr>
          <p:cNvPr id="7" name="TextBox 6">
            <a:extLst>
              <a:ext uri="{FF2B5EF4-FFF2-40B4-BE49-F238E27FC236}">
                <a16:creationId xmlns:a16="http://schemas.microsoft.com/office/drawing/2014/main" id="{31482906-B6A2-4B27-9B95-41B54C0A1C2F}"/>
              </a:ext>
            </a:extLst>
          </p:cNvPr>
          <p:cNvSpPr txBox="1"/>
          <p:nvPr/>
        </p:nvSpPr>
        <p:spPr>
          <a:xfrm>
            <a:off x="1450702" y="3219585"/>
            <a:ext cx="4002244" cy="3108543"/>
          </a:xfrm>
          <a:prstGeom prst="rect">
            <a:avLst/>
          </a:prstGeom>
          <a:noFill/>
        </p:spPr>
        <p:txBody>
          <a:bodyPr wrap="square" rtlCol="0">
            <a:spAutoFit/>
          </a:bodyPr>
          <a:lstStyle/>
          <a:p>
            <a:r>
              <a:rPr lang="en-US" sz="2800" b="0" i="0" dirty="0">
                <a:solidFill>
                  <a:srgbClr val="222222"/>
                </a:solidFill>
                <a:effectLst/>
                <a:latin typeface="arial" panose="020B0604020202020204" pitchFamily="34" charset="0"/>
              </a:rPr>
              <a:t>We have to use many kinds of tools for communication in the workplace which a student has to learn before joining the workplace.</a:t>
            </a:r>
            <a:endParaRPr lang="en-US" sz="2800" dirty="0"/>
          </a:p>
        </p:txBody>
      </p:sp>
      <p:sp>
        <p:nvSpPr>
          <p:cNvPr id="4" name="Title 1">
            <a:extLst>
              <a:ext uri="{FF2B5EF4-FFF2-40B4-BE49-F238E27FC236}">
                <a16:creationId xmlns:a16="http://schemas.microsoft.com/office/drawing/2014/main" id="{42732DE2-906B-42D0-A51B-9C724B3367F0}"/>
              </a:ext>
            </a:extLst>
          </p:cNvPr>
          <p:cNvSpPr>
            <a:spLocks noGrp="1"/>
          </p:cNvSpPr>
          <p:nvPr>
            <p:ph type="title"/>
          </p:nvPr>
        </p:nvSpPr>
        <p:spPr>
          <a:xfrm>
            <a:off x="3019417" y="767669"/>
            <a:ext cx="3076583" cy="1357164"/>
          </a:xfrm>
        </p:spPr>
        <p:txBody>
          <a:bodyPr>
            <a:normAutofit fontScale="90000"/>
          </a:bodyPr>
          <a:lstStyle/>
          <a:p>
            <a:pPr lvl="0"/>
            <a:r>
              <a:rPr lang="en-US" dirty="0">
                <a:solidFill>
                  <a:schemeClr val="bg1">
                    <a:lumMod val="65000"/>
                  </a:schemeClr>
                </a:solidFill>
                <a:latin typeface="Impact" panose="020B0806030902050204" pitchFamily="34" charset="0"/>
              </a:rPr>
              <a:t>Element of</a:t>
            </a:r>
            <a:br>
              <a:rPr lang="en-US" dirty="0">
                <a:solidFill>
                  <a:schemeClr val="bg1">
                    <a:lumMod val="65000"/>
                  </a:schemeClr>
                </a:solidFill>
                <a:latin typeface="Impact" panose="020B0806030902050204" pitchFamily="34" charset="0"/>
              </a:rPr>
            </a:br>
            <a:r>
              <a:rPr lang="en-US" dirty="0">
                <a:solidFill>
                  <a:schemeClr val="bg1">
                    <a:lumMod val="65000"/>
                  </a:schemeClr>
                </a:solidFill>
                <a:latin typeface="Impact" panose="020B0806030902050204" pitchFamily="34" charset="0"/>
              </a:rPr>
              <a:t>Employability</a:t>
            </a:r>
            <a:br>
              <a:rPr lang="en-US" dirty="0">
                <a:solidFill>
                  <a:schemeClr val="bg1">
                    <a:lumMod val="65000"/>
                  </a:schemeClr>
                </a:solidFill>
              </a:rPr>
            </a:br>
            <a:endParaRPr lang="en-US" dirty="0">
              <a:solidFill>
                <a:schemeClr val="bg1">
                  <a:lumMod val="65000"/>
                </a:schemeClr>
              </a:solidFill>
            </a:endParaRPr>
          </a:p>
        </p:txBody>
      </p:sp>
      <p:sp>
        <p:nvSpPr>
          <p:cNvPr id="6" name="Title 1">
            <a:extLst>
              <a:ext uri="{FF2B5EF4-FFF2-40B4-BE49-F238E27FC236}">
                <a16:creationId xmlns:a16="http://schemas.microsoft.com/office/drawing/2014/main" id="{68C2F77B-5BC9-4863-B9B3-11385BD84204}"/>
              </a:ext>
            </a:extLst>
          </p:cNvPr>
          <p:cNvSpPr txBox="1">
            <a:spLocks/>
          </p:cNvSpPr>
          <p:nvPr/>
        </p:nvSpPr>
        <p:spPr>
          <a:xfrm>
            <a:off x="3019415" y="1897126"/>
            <a:ext cx="3682467" cy="1357164"/>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300" dirty="0">
                <a:solidFill>
                  <a:srgbClr val="FF0000"/>
                </a:solidFill>
                <a:latin typeface="Impact" panose="020B0806030902050204" pitchFamily="34" charset="0"/>
              </a:rPr>
              <a:t>Communication Tools </a:t>
            </a:r>
          </a:p>
        </p:txBody>
      </p:sp>
      <p:sp>
        <p:nvSpPr>
          <p:cNvPr id="3" name="TextBox 2">
            <a:extLst>
              <a:ext uri="{FF2B5EF4-FFF2-40B4-BE49-F238E27FC236}">
                <a16:creationId xmlns:a16="http://schemas.microsoft.com/office/drawing/2014/main" id="{746903A3-B852-4906-8448-B4904C244D6A}"/>
              </a:ext>
            </a:extLst>
          </p:cNvPr>
          <p:cNvSpPr txBox="1"/>
          <p:nvPr/>
        </p:nvSpPr>
        <p:spPr>
          <a:xfrm>
            <a:off x="2474345" y="764701"/>
            <a:ext cx="654346" cy="646331"/>
          </a:xfrm>
          <a:prstGeom prst="rect">
            <a:avLst/>
          </a:prstGeom>
          <a:noFill/>
        </p:spPr>
        <p:txBody>
          <a:bodyPr wrap="none" rtlCol="0">
            <a:spAutoFit/>
          </a:bodyPr>
          <a:lstStyle/>
          <a:p>
            <a:r>
              <a:rPr lang="en-US" sz="3600" dirty="0">
                <a:latin typeface="Impact" panose="020B0806030902050204" pitchFamily="34" charset="0"/>
              </a:rPr>
              <a:t>TH</a:t>
            </a:r>
            <a:endParaRPr lang="en-US" sz="2400" dirty="0">
              <a:latin typeface="Impact" panose="020B0806030902050204" pitchFamily="34" charset="0"/>
            </a:endParaRPr>
          </a:p>
        </p:txBody>
      </p:sp>
      <p:graphicFrame>
        <p:nvGraphicFramePr>
          <p:cNvPr id="10" name="Diagram 9">
            <a:extLst>
              <a:ext uri="{FF2B5EF4-FFF2-40B4-BE49-F238E27FC236}">
                <a16:creationId xmlns:a16="http://schemas.microsoft.com/office/drawing/2014/main" id="{7A227A42-8823-4ED4-8F7E-26C5356E27DA}"/>
              </a:ext>
            </a:extLst>
          </p:cNvPr>
          <p:cNvGraphicFramePr/>
          <p:nvPr>
            <p:extLst>
              <p:ext uri="{D42A27DB-BD31-4B8C-83A1-F6EECF244321}">
                <p14:modId xmlns:p14="http://schemas.microsoft.com/office/powerpoint/2010/main" val="1578132513"/>
              </p:ext>
            </p:extLst>
          </p:nvPr>
        </p:nvGraphicFramePr>
        <p:xfrm>
          <a:off x="4605454" y="0"/>
          <a:ext cx="845386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326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A80C7B-1DC8-47A4-9E36-7F1856EEBEBA}"/>
              </a:ext>
            </a:extLst>
          </p:cNvPr>
          <p:cNvSpPr/>
          <p:nvPr/>
        </p:nvSpPr>
        <p:spPr>
          <a:xfrm>
            <a:off x="1245726" y="412595"/>
            <a:ext cx="1183337" cy="3154710"/>
          </a:xfrm>
          <a:prstGeom prst="rect">
            <a:avLst/>
          </a:prstGeom>
        </p:spPr>
        <p:txBody>
          <a:bodyPr wrap="none">
            <a:spAutoFit/>
          </a:bodyPr>
          <a:lstStyle/>
          <a:p>
            <a:r>
              <a:rPr lang="en-US" sz="19900" dirty="0">
                <a:latin typeface="Impact" panose="020B0806030902050204" pitchFamily="34" charset="0"/>
              </a:rPr>
              <a:t>7</a:t>
            </a:r>
            <a:endParaRPr lang="en-US" sz="19900" dirty="0"/>
          </a:p>
        </p:txBody>
      </p:sp>
      <p:sp>
        <p:nvSpPr>
          <p:cNvPr id="7" name="TextBox 6">
            <a:extLst>
              <a:ext uri="{FF2B5EF4-FFF2-40B4-BE49-F238E27FC236}">
                <a16:creationId xmlns:a16="http://schemas.microsoft.com/office/drawing/2014/main" id="{31482906-B6A2-4B27-9B95-41B54C0A1C2F}"/>
              </a:ext>
            </a:extLst>
          </p:cNvPr>
          <p:cNvSpPr txBox="1"/>
          <p:nvPr/>
        </p:nvSpPr>
        <p:spPr>
          <a:xfrm>
            <a:off x="1450701" y="3219585"/>
            <a:ext cx="4169513" cy="3323987"/>
          </a:xfrm>
          <a:prstGeom prst="rect">
            <a:avLst/>
          </a:prstGeom>
          <a:noFill/>
        </p:spPr>
        <p:txBody>
          <a:bodyPr wrap="square" rtlCol="0">
            <a:spAutoFit/>
          </a:bodyPr>
          <a:lstStyle/>
          <a:p>
            <a:r>
              <a:rPr lang="en-US" sz="2100" b="0" i="0" dirty="0">
                <a:solidFill>
                  <a:srgbClr val="222222"/>
                </a:solidFill>
                <a:effectLst/>
                <a:latin typeface="arial" panose="020B0604020202020204" pitchFamily="34" charset="0"/>
              </a:rPr>
              <a:t>You have to promote yourself. You have to come to the notice of the employer through self-promotion. The better the publicity, the better the acquaintance. That is why we have to promote ourselves while studying at the university. Four mediums are very important for self-promotion.</a:t>
            </a:r>
            <a:endParaRPr lang="en-US" sz="2100" dirty="0"/>
          </a:p>
        </p:txBody>
      </p:sp>
      <p:sp>
        <p:nvSpPr>
          <p:cNvPr id="4" name="Title 1">
            <a:extLst>
              <a:ext uri="{FF2B5EF4-FFF2-40B4-BE49-F238E27FC236}">
                <a16:creationId xmlns:a16="http://schemas.microsoft.com/office/drawing/2014/main" id="{42732DE2-906B-42D0-A51B-9C724B3367F0}"/>
              </a:ext>
            </a:extLst>
          </p:cNvPr>
          <p:cNvSpPr>
            <a:spLocks noGrp="1"/>
          </p:cNvSpPr>
          <p:nvPr>
            <p:ph type="title"/>
          </p:nvPr>
        </p:nvSpPr>
        <p:spPr>
          <a:xfrm>
            <a:off x="3019417" y="767669"/>
            <a:ext cx="3076583" cy="1357164"/>
          </a:xfrm>
        </p:spPr>
        <p:txBody>
          <a:bodyPr>
            <a:normAutofit fontScale="90000"/>
          </a:bodyPr>
          <a:lstStyle/>
          <a:p>
            <a:pPr lvl="0"/>
            <a:r>
              <a:rPr lang="en-US" dirty="0">
                <a:solidFill>
                  <a:schemeClr val="bg1">
                    <a:lumMod val="65000"/>
                  </a:schemeClr>
                </a:solidFill>
                <a:latin typeface="Impact" panose="020B0806030902050204" pitchFamily="34" charset="0"/>
              </a:rPr>
              <a:t>Element of</a:t>
            </a:r>
            <a:br>
              <a:rPr lang="en-US" dirty="0">
                <a:solidFill>
                  <a:schemeClr val="bg1">
                    <a:lumMod val="65000"/>
                  </a:schemeClr>
                </a:solidFill>
                <a:latin typeface="Impact" panose="020B0806030902050204" pitchFamily="34" charset="0"/>
              </a:rPr>
            </a:br>
            <a:r>
              <a:rPr lang="en-US" dirty="0">
                <a:solidFill>
                  <a:schemeClr val="bg1">
                    <a:lumMod val="65000"/>
                  </a:schemeClr>
                </a:solidFill>
                <a:latin typeface="Impact" panose="020B0806030902050204" pitchFamily="34" charset="0"/>
              </a:rPr>
              <a:t>Employability</a:t>
            </a:r>
            <a:br>
              <a:rPr lang="en-US" dirty="0">
                <a:solidFill>
                  <a:schemeClr val="bg1">
                    <a:lumMod val="65000"/>
                  </a:schemeClr>
                </a:solidFill>
              </a:rPr>
            </a:br>
            <a:endParaRPr lang="en-US" dirty="0">
              <a:solidFill>
                <a:schemeClr val="bg1">
                  <a:lumMod val="65000"/>
                </a:schemeClr>
              </a:solidFill>
            </a:endParaRPr>
          </a:p>
        </p:txBody>
      </p:sp>
      <p:sp>
        <p:nvSpPr>
          <p:cNvPr id="6" name="Title 1">
            <a:extLst>
              <a:ext uri="{FF2B5EF4-FFF2-40B4-BE49-F238E27FC236}">
                <a16:creationId xmlns:a16="http://schemas.microsoft.com/office/drawing/2014/main" id="{68C2F77B-5BC9-4863-B9B3-11385BD84204}"/>
              </a:ext>
            </a:extLst>
          </p:cNvPr>
          <p:cNvSpPr txBox="1">
            <a:spLocks/>
          </p:cNvSpPr>
          <p:nvPr/>
        </p:nvSpPr>
        <p:spPr>
          <a:xfrm>
            <a:off x="3019415" y="1897126"/>
            <a:ext cx="3682467" cy="1357164"/>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300" dirty="0">
                <a:solidFill>
                  <a:srgbClr val="FF0000"/>
                </a:solidFill>
                <a:latin typeface="Impact" panose="020B0806030902050204" pitchFamily="34" charset="0"/>
              </a:rPr>
              <a:t>Communication Tools </a:t>
            </a:r>
          </a:p>
        </p:txBody>
      </p:sp>
      <p:sp>
        <p:nvSpPr>
          <p:cNvPr id="3" name="TextBox 2">
            <a:extLst>
              <a:ext uri="{FF2B5EF4-FFF2-40B4-BE49-F238E27FC236}">
                <a16:creationId xmlns:a16="http://schemas.microsoft.com/office/drawing/2014/main" id="{746903A3-B852-4906-8448-B4904C244D6A}"/>
              </a:ext>
            </a:extLst>
          </p:cNvPr>
          <p:cNvSpPr txBox="1"/>
          <p:nvPr/>
        </p:nvSpPr>
        <p:spPr>
          <a:xfrm>
            <a:off x="2474345" y="764701"/>
            <a:ext cx="654346" cy="646331"/>
          </a:xfrm>
          <a:prstGeom prst="rect">
            <a:avLst/>
          </a:prstGeom>
          <a:noFill/>
        </p:spPr>
        <p:txBody>
          <a:bodyPr wrap="none" rtlCol="0">
            <a:spAutoFit/>
          </a:bodyPr>
          <a:lstStyle/>
          <a:p>
            <a:r>
              <a:rPr lang="en-US" sz="3600" dirty="0">
                <a:latin typeface="Impact" panose="020B0806030902050204" pitchFamily="34" charset="0"/>
              </a:rPr>
              <a:t>TH</a:t>
            </a:r>
            <a:endParaRPr lang="en-US" sz="2400" dirty="0">
              <a:latin typeface="Impact" panose="020B0806030902050204" pitchFamily="34" charset="0"/>
            </a:endParaRPr>
          </a:p>
        </p:txBody>
      </p:sp>
      <p:graphicFrame>
        <p:nvGraphicFramePr>
          <p:cNvPr id="2" name="Diagram 1">
            <a:extLst>
              <a:ext uri="{FF2B5EF4-FFF2-40B4-BE49-F238E27FC236}">
                <a16:creationId xmlns:a16="http://schemas.microsoft.com/office/drawing/2014/main" id="{EDBDAC58-E69D-4995-9905-CFDC565260ED}"/>
              </a:ext>
            </a:extLst>
          </p:cNvPr>
          <p:cNvGraphicFramePr/>
          <p:nvPr>
            <p:extLst>
              <p:ext uri="{D42A27DB-BD31-4B8C-83A1-F6EECF244321}">
                <p14:modId xmlns:p14="http://schemas.microsoft.com/office/powerpoint/2010/main" val="3837868399"/>
              </p:ext>
            </p:extLst>
          </p:nvPr>
        </p:nvGraphicFramePr>
        <p:xfrm>
          <a:off x="5721043" y="1211704"/>
          <a:ext cx="6684536" cy="4711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35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629" t="31181" r="19789" b="14821"/>
          <a:stretch/>
        </p:blipFill>
        <p:spPr>
          <a:xfrm>
            <a:off x="481519" y="1533644"/>
            <a:ext cx="11710481" cy="5324356"/>
          </a:xfrm>
          <a:prstGeom prst="rect">
            <a:avLst/>
          </a:prstGeom>
        </p:spPr>
      </p:pic>
      <p:sp>
        <p:nvSpPr>
          <p:cNvPr id="6" name="Rectangle 5"/>
          <p:cNvSpPr/>
          <p:nvPr/>
        </p:nvSpPr>
        <p:spPr>
          <a:xfrm>
            <a:off x="3833944" y="1610094"/>
            <a:ext cx="4051139" cy="3784921"/>
          </a:xfrm>
          <a:prstGeom prst="rect">
            <a:avLst/>
          </a:prstGeom>
          <a:solidFill>
            <a:srgbClr val="40BAD2"/>
          </a:solidFill>
          <a:ln>
            <a:solidFill>
              <a:srgbClr val="95C7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1915747916"/>
              </p:ext>
            </p:extLst>
          </p:nvPr>
        </p:nvGraphicFramePr>
        <p:xfrm>
          <a:off x="2911354" y="1571064"/>
          <a:ext cx="5815635" cy="3944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871484" y="809487"/>
            <a:ext cx="10496976" cy="584775"/>
          </a:xfrm>
          <a:prstGeom prst="rect">
            <a:avLst/>
          </a:prstGeom>
        </p:spPr>
        <p:txBody>
          <a:bodyPr wrap="none">
            <a:spAutoFit/>
          </a:bodyPr>
          <a:lstStyle/>
          <a:p>
            <a:r>
              <a:rPr lang="en-US" sz="3200" dirty="0">
                <a:solidFill>
                  <a:srgbClr val="FF0000"/>
                </a:solidFill>
                <a:latin typeface="Impact" panose="020B0806030902050204" pitchFamily="34" charset="0"/>
              </a:rPr>
              <a:t>Employability Check List: </a:t>
            </a:r>
            <a:r>
              <a:rPr lang="en-US" sz="3200" dirty="0">
                <a:latin typeface="Impact" panose="020B0806030902050204" pitchFamily="34" charset="0"/>
              </a:rPr>
              <a:t>Find out where your weaknesses are</a:t>
            </a:r>
          </a:p>
        </p:txBody>
      </p:sp>
    </p:spTree>
    <p:extLst>
      <p:ext uri="{BB962C8B-B14F-4D97-AF65-F5344CB8AC3E}">
        <p14:creationId xmlns:p14="http://schemas.microsoft.com/office/powerpoint/2010/main" val="913346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508" y="346166"/>
            <a:ext cx="5577841" cy="1038497"/>
          </a:xfrm>
        </p:spPr>
        <p:txBody>
          <a:bodyPr/>
          <a:lstStyle/>
          <a:p>
            <a:r>
              <a:rPr lang="en-US" dirty="0"/>
              <a:t>What is Employability?</a:t>
            </a:r>
          </a:p>
        </p:txBody>
      </p:sp>
      <p:sp>
        <p:nvSpPr>
          <p:cNvPr id="3" name="Content Placeholder 2"/>
          <p:cNvSpPr>
            <a:spLocks noGrp="1"/>
          </p:cNvSpPr>
          <p:nvPr>
            <p:ph idx="1"/>
          </p:nvPr>
        </p:nvSpPr>
        <p:spPr>
          <a:xfrm>
            <a:off x="6731725" y="1454331"/>
            <a:ext cx="5172891" cy="5199017"/>
          </a:xfrm>
        </p:spPr>
        <p:txBody>
          <a:bodyPr>
            <a:normAutofit fontScale="92500"/>
          </a:bodyPr>
          <a:lstStyle/>
          <a:p>
            <a:pPr marL="0" indent="0" algn="ctr">
              <a:buNone/>
            </a:pPr>
            <a:r>
              <a:rPr lang="en-US" sz="5400" b="1" dirty="0">
                <a:solidFill>
                  <a:srgbClr val="FFC000"/>
                </a:solidFill>
              </a:rPr>
              <a:t>Employability</a:t>
            </a:r>
            <a:r>
              <a:rPr lang="en-US" sz="5400" dirty="0"/>
              <a:t> refers to the attributes of a person that make that person able to </a:t>
            </a:r>
            <a:r>
              <a:rPr lang="en-US" sz="5400" dirty="0">
                <a:solidFill>
                  <a:srgbClr val="FF0000"/>
                </a:solidFill>
                <a:latin typeface="Impact" panose="020B0806030902050204" pitchFamily="34" charset="0"/>
              </a:rPr>
              <a:t>GAIN</a:t>
            </a:r>
            <a:r>
              <a:rPr lang="en-US" sz="5400" dirty="0"/>
              <a:t> and </a:t>
            </a:r>
            <a:r>
              <a:rPr lang="en-US" sz="5400" dirty="0">
                <a:solidFill>
                  <a:srgbClr val="FF0000"/>
                </a:solidFill>
                <a:latin typeface="Impact" panose="020B0806030902050204" pitchFamily="34" charset="0"/>
              </a:rPr>
              <a:t>MAINTAIN</a:t>
            </a:r>
            <a:r>
              <a:rPr lang="en-US" sz="5400" dirty="0"/>
              <a:t> </a:t>
            </a:r>
            <a:r>
              <a:rPr lang="en-US" sz="5400" b="1" dirty="0">
                <a:solidFill>
                  <a:srgbClr val="FFC000"/>
                </a:solidFill>
              </a:rPr>
              <a:t>Employment</a:t>
            </a:r>
            <a:r>
              <a:rPr lang="en-US" sz="5400" dirty="0"/>
              <a:t>.</a:t>
            </a:r>
          </a:p>
        </p:txBody>
      </p:sp>
      <p:pic>
        <p:nvPicPr>
          <p:cNvPr id="1026" name="Picture 2" descr="AS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9381" y="1186450"/>
            <a:ext cx="6062344" cy="589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80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4855029" cy="851263"/>
          </a:xfrm>
        </p:spPr>
        <p:txBody>
          <a:bodyPr>
            <a:normAutofit/>
          </a:bodyPr>
          <a:lstStyle/>
          <a:p>
            <a:r>
              <a:rPr lang="en-US" sz="3200" b="1" dirty="0"/>
              <a:t>What is Employability Skills</a:t>
            </a:r>
          </a:p>
        </p:txBody>
      </p:sp>
      <p:sp>
        <p:nvSpPr>
          <p:cNvPr id="3" name="Content Placeholder 2"/>
          <p:cNvSpPr>
            <a:spLocks noGrp="1"/>
          </p:cNvSpPr>
          <p:nvPr>
            <p:ph idx="1"/>
          </p:nvPr>
        </p:nvSpPr>
        <p:spPr>
          <a:xfrm>
            <a:off x="6384281" y="896983"/>
            <a:ext cx="5442857" cy="5064034"/>
          </a:xfrm>
        </p:spPr>
        <p:txBody>
          <a:bodyPr>
            <a:normAutofit fontScale="92500" lnSpcReduction="10000"/>
          </a:bodyPr>
          <a:lstStyle/>
          <a:p>
            <a:r>
              <a:rPr lang="en-US" sz="2400" dirty="0"/>
              <a:t>Employability skills or Soft Skills complement Hard Skills</a:t>
            </a:r>
          </a:p>
          <a:p>
            <a:r>
              <a:rPr lang="en-US" sz="2400" dirty="0"/>
              <a:t>According to wiki: </a:t>
            </a:r>
            <a:r>
              <a:rPr lang="en-US" sz="2400" b="1" dirty="0"/>
              <a:t>Employability Skills</a:t>
            </a:r>
            <a:r>
              <a:rPr lang="en-US" sz="2400" dirty="0"/>
              <a:t> are a combination of people skills, social skills, communication skills, character or personality traits, attitudes, career attributes,</a:t>
            </a:r>
            <a:r>
              <a:rPr lang="en-US" sz="2400" baseline="30000" dirty="0">
                <a:hlinkClick r:id="rId2"/>
              </a:rPr>
              <a:t>[1]</a:t>
            </a:r>
            <a:r>
              <a:rPr lang="en-US" sz="2400" dirty="0"/>
              <a:t> social intelligence and emotional intelligence quotients, among others, that enable people to navigate their environment, work well with others, perform well, and achieve their goals with complementing hard skills.</a:t>
            </a:r>
          </a:p>
          <a:p>
            <a:r>
              <a:rPr lang="en-US" sz="2400" dirty="0"/>
              <a:t>Employability is a set of skills, knowledge and personal attributes that make an individual more employable. </a:t>
            </a:r>
          </a:p>
        </p:txBody>
      </p:sp>
      <p:pic>
        <p:nvPicPr>
          <p:cNvPr id="2050" name="Picture 2" descr="Free Interpersonal Skill Cliparts, Download Free Clip Art, Free Clip Art on  Clipart Librar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26728" y="1830839"/>
            <a:ext cx="4580993" cy="450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249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D035-A80E-45A4-9BCE-B94B93C5171A}"/>
              </a:ext>
            </a:extLst>
          </p:cNvPr>
          <p:cNvSpPr>
            <a:spLocks noGrp="1"/>
          </p:cNvSpPr>
          <p:nvPr>
            <p:ph type="title"/>
          </p:nvPr>
        </p:nvSpPr>
        <p:spPr>
          <a:xfrm>
            <a:off x="1219201" y="2517197"/>
            <a:ext cx="3387436" cy="1823605"/>
          </a:xfrm>
        </p:spPr>
        <p:txBody>
          <a:bodyPr>
            <a:normAutofit fontScale="90000"/>
          </a:bodyPr>
          <a:lstStyle/>
          <a:p>
            <a:r>
              <a:rPr lang="en-US" dirty="0">
                <a:latin typeface="Impact" panose="020B0806030902050204" pitchFamily="34" charset="0"/>
              </a:rPr>
              <a:t>Why Employability is important?</a:t>
            </a:r>
          </a:p>
        </p:txBody>
      </p:sp>
      <p:sp>
        <p:nvSpPr>
          <p:cNvPr id="3" name="Content Placeholder 2">
            <a:extLst>
              <a:ext uri="{FF2B5EF4-FFF2-40B4-BE49-F238E27FC236}">
                <a16:creationId xmlns:a16="http://schemas.microsoft.com/office/drawing/2014/main" id="{4E553117-8C62-4953-96C0-3C27195278C2}"/>
              </a:ext>
            </a:extLst>
          </p:cNvPr>
          <p:cNvSpPr>
            <a:spLocks noGrp="1"/>
          </p:cNvSpPr>
          <p:nvPr>
            <p:ph idx="1"/>
          </p:nvPr>
        </p:nvSpPr>
        <p:spPr>
          <a:xfrm>
            <a:off x="5216236" y="1638300"/>
            <a:ext cx="5839692" cy="3581400"/>
          </a:xfrm>
        </p:spPr>
        <p:txBody>
          <a:bodyPr>
            <a:normAutofit/>
          </a:bodyPr>
          <a:lstStyle/>
          <a:p>
            <a:pPr marL="0" indent="0">
              <a:buNone/>
            </a:pPr>
            <a:r>
              <a:rPr lang="en-US" sz="3200" b="0" i="0" dirty="0">
                <a:solidFill>
                  <a:srgbClr val="222222"/>
                </a:solidFill>
                <a:effectLst/>
                <a:latin typeface="arial" panose="020B0604020202020204" pitchFamily="34" charset="0"/>
              </a:rPr>
              <a:t>Because the Job Market is extremely competitive, and employers are looking for people who are </a:t>
            </a:r>
            <a:r>
              <a:rPr lang="en-US" sz="3200" b="1" i="0" dirty="0">
                <a:solidFill>
                  <a:srgbClr val="222222"/>
                </a:solidFill>
                <a:effectLst/>
                <a:latin typeface="arial" panose="020B0604020202020204" pitchFamily="34" charset="0"/>
              </a:rPr>
              <a:t>flexible</a:t>
            </a:r>
            <a:r>
              <a:rPr lang="en-US" sz="3200" b="0" i="0" dirty="0">
                <a:solidFill>
                  <a:srgbClr val="222222"/>
                </a:solidFill>
                <a:effectLst/>
                <a:latin typeface="arial" panose="020B0604020202020204" pitchFamily="34" charset="0"/>
              </a:rPr>
              <a:t>, </a:t>
            </a:r>
            <a:r>
              <a:rPr lang="en-US" sz="3200" b="1" i="0" dirty="0">
                <a:solidFill>
                  <a:srgbClr val="222222"/>
                </a:solidFill>
                <a:effectLst/>
                <a:latin typeface="arial" panose="020B0604020202020204" pitchFamily="34" charset="0"/>
              </a:rPr>
              <a:t>take the initiative</a:t>
            </a:r>
            <a:r>
              <a:rPr lang="en-US" sz="3200" b="0" i="0" dirty="0">
                <a:solidFill>
                  <a:srgbClr val="222222"/>
                </a:solidFill>
                <a:effectLst/>
                <a:latin typeface="arial" panose="020B0604020202020204" pitchFamily="34" charset="0"/>
              </a:rPr>
              <a:t> and have the </a:t>
            </a:r>
            <a:r>
              <a:rPr lang="en-US" sz="3200" b="1" i="0" dirty="0">
                <a:solidFill>
                  <a:srgbClr val="222222"/>
                </a:solidFill>
                <a:effectLst/>
                <a:latin typeface="arial" panose="020B0604020202020204" pitchFamily="34" charset="0"/>
              </a:rPr>
              <a:t>ability to accept </a:t>
            </a:r>
            <a:r>
              <a:rPr lang="en-US" sz="3200" b="0" i="0" dirty="0">
                <a:solidFill>
                  <a:srgbClr val="222222"/>
                </a:solidFill>
                <a:effectLst/>
                <a:latin typeface="arial" panose="020B0604020202020204" pitchFamily="34" charset="0"/>
              </a:rPr>
              <a:t>a variety of tasks in different environments.</a:t>
            </a:r>
            <a:endParaRPr lang="en-US" sz="3200" dirty="0"/>
          </a:p>
        </p:txBody>
      </p:sp>
    </p:spTree>
    <p:extLst>
      <p:ext uri="{BB962C8B-B14F-4D97-AF65-F5344CB8AC3E}">
        <p14:creationId xmlns:p14="http://schemas.microsoft.com/office/powerpoint/2010/main" val="230465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9B1F-2117-4052-A7EB-22314F2D06A4}"/>
              </a:ext>
            </a:extLst>
          </p:cNvPr>
          <p:cNvSpPr>
            <a:spLocks noGrp="1"/>
          </p:cNvSpPr>
          <p:nvPr>
            <p:ph type="title"/>
          </p:nvPr>
        </p:nvSpPr>
        <p:spPr>
          <a:xfrm>
            <a:off x="1402773" y="2280804"/>
            <a:ext cx="3532909" cy="1485900"/>
          </a:xfrm>
        </p:spPr>
        <p:txBody>
          <a:bodyPr/>
          <a:lstStyle/>
          <a:p>
            <a:r>
              <a:rPr lang="en-US" dirty="0">
                <a:latin typeface="Impact" panose="020B0806030902050204" pitchFamily="34" charset="0"/>
              </a:rPr>
              <a:t>How to get and improve </a:t>
            </a:r>
          </a:p>
        </p:txBody>
      </p:sp>
      <p:graphicFrame>
        <p:nvGraphicFramePr>
          <p:cNvPr id="5" name="Diagram 4">
            <a:extLst>
              <a:ext uri="{FF2B5EF4-FFF2-40B4-BE49-F238E27FC236}">
                <a16:creationId xmlns:a16="http://schemas.microsoft.com/office/drawing/2014/main" id="{D106E07D-3BBA-4D8A-AEE6-E6CE95CA5968}"/>
              </a:ext>
            </a:extLst>
          </p:cNvPr>
          <p:cNvGraphicFramePr/>
          <p:nvPr>
            <p:extLst>
              <p:ext uri="{D42A27DB-BD31-4B8C-83A1-F6EECF244321}">
                <p14:modId xmlns:p14="http://schemas.microsoft.com/office/powerpoint/2010/main" val="2297874980"/>
              </p:ext>
            </p:extLst>
          </p:nvPr>
        </p:nvGraphicFramePr>
        <p:xfrm>
          <a:off x="4676998" y="133410"/>
          <a:ext cx="8386354" cy="6591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E21F5785-9169-445E-BE24-37A98DF06E53}"/>
              </a:ext>
            </a:extLst>
          </p:cNvPr>
          <p:cNvSpPr txBox="1"/>
          <p:nvPr/>
        </p:nvSpPr>
        <p:spPr>
          <a:xfrm>
            <a:off x="1463610" y="3531862"/>
            <a:ext cx="3368163" cy="923330"/>
          </a:xfrm>
          <a:prstGeom prst="rect">
            <a:avLst/>
          </a:prstGeom>
          <a:noFill/>
        </p:spPr>
        <p:txBody>
          <a:bodyPr wrap="square">
            <a:spAutoFit/>
          </a:bodyPr>
          <a:lstStyle/>
          <a:p>
            <a:r>
              <a:rPr lang="en-US" dirty="0"/>
              <a:t>You can gain and sustain your employability through participation in</a:t>
            </a:r>
          </a:p>
        </p:txBody>
      </p:sp>
    </p:spTree>
    <p:extLst>
      <p:ext uri="{BB962C8B-B14F-4D97-AF65-F5344CB8AC3E}">
        <p14:creationId xmlns:p14="http://schemas.microsoft.com/office/powerpoint/2010/main" val="188999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272" y="3187941"/>
            <a:ext cx="3506482" cy="1357164"/>
          </a:xfrm>
        </p:spPr>
        <p:txBody>
          <a:bodyPr>
            <a:normAutofit fontScale="90000"/>
          </a:bodyPr>
          <a:lstStyle/>
          <a:p>
            <a:pPr lvl="0"/>
            <a:r>
              <a:rPr lang="en-US" dirty="0">
                <a:latin typeface="Impact" panose="020B0806030902050204" pitchFamily="34" charset="0"/>
              </a:rPr>
              <a:t>Elements of</a:t>
            </a:r>
            <a:br>
              <a:rPr lang="en-US" dirty="0">
                <a:latin typeface="Impact" panose="020B0806030902050204" pitchFamily="34" charset="0"/>
              </a:rPr>
            </a:br>
            <a:r>
              <a:rPr lang="en-US" dirty="0">
                <a:latin typeface="Impact" panose="020B0806030902050204" pitchFamily="34" charset="0"/>
              </a:rPr>
              <a:t>Employability</a:t>
            </a:r>
            <a:br>
              <a:rPr lang="en-US" dirty="0"/>
            </a:br>
            <a:endParaRPr lang="en-US" dirty="0"/>
          </a:p>
        </p:txBody>
      </p:sp>
      <p:sp>
        <p:nvSpPr>
          <p:cNvPr id="5" name="Rectangle 4"/>
          <p:cNvSpPr/>
          <p:nvPr/>
        </p:nvSpPr>
        <p:spPr>
          <a:xfrm>
            <a:off x="895191" y="2052028"/>
            <a:ext cx="1183337" cy="3154710"/>
          </a:xfrm>
          <a:prstGeom prst="rect">
            <a:avLst/>
          </a:prstGeom>
        </p:spPr>
        <p:txBody>
          <a:bodyPr wrap="none">
            <a:spAutoFit/>
          </a:bodyPr>
          <a:lstStyle/>
          <a:p>
            <a:r>
              <a:rPr lang="en-US" sz="19900" dirty="0">
                <a:latin typeface="Impact" panose="020B0806030902050204" pitchFamily="34" charset="0"/>
              </a:rPr>
              <a:t>7</a:t>
            </a:r>
            <a:endParaRPr lang="en-US" sz="19900" dirty="0"/>
          </a:p>
        </p:txBody>
      </p:sp>
      <p:graphicFrame>
        <p:nvGraphicFramePr>
          <p:cNvPr id="3" name="Diagram 2">
            <a:extLst>
              <a:ext uri="{FF2B5EF4-FFF2-40B4-BE49-F238E27FC236}">
                <a16:creationId xmlns:a16="http://schemas.microsoft.com/office/drawing/2014/main" id="{21647753-58D5-401E-A15B-2081D8E6F10E}"/>
              </a:ext>
            </a:extLst>
          </p:cNvPr>
          <p:cNvGraphicFramePr/>
          <p:nvPr>
            <p:extLst>
              <p:ext uri="{D42A27DB-BD31-4B8C-83A1-F6EECF244321}">
                <p14:modId xmlns:p14="http://schemas.microsoft.com/office/powerpoint/2010/main" val="4244213416"/>
              </p:ext>
            </p:extLst>
          </p:nvPr>
        </p:nvGraphicFramePr>
        <p:xfrm>
          <a:off x="3129280" y="0"/>
          <a:ext cx="1119632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98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732DE2-906B-42D0-A51B-9C724B3367F0}"/>
              </a:ext>
            </a:extLst>
          </p:cNvPr>
          <p:cNvSpPr>
            <a:spLocks noGrp="1"/>
          </p:cNvSpPr>
          <p:nvPr>
            <p:ph type="title"/>
          </p:nvPr>
        </p:nvSpPr>
        <p:spPr>
          <a:xfrm>
            <a:off x="2420207" y="2418254"/>
            <a:ext cx="3076583" cy="1357164"/>
          </a:xfrm>
        </p:spPr>
        <p:txBody>
          <a:bodyPr>
            <a:normAutofit fontScale="90000"/>
          </a:bodyPr>
          <a:lstStyle/>
          <a:p>
            <a:pPr lvl="0"/>
            <a:r>
              <a:rPr lang="en-US" dirty="0">
                <a:solidFill>
                  <a:schemeClr val="bg1">
                    <a:lumMod val="65000"/>
                  </a:schemeClr>
                </a:solidFill>
                <a:latin typeface="Impact" panose="020B0806030902050204" pitchFamily="34" charset="0"/>
              </a:rPr>
              <a:t>Element of</a:t>
            </a:r>
            <a:br>
              <a:rPr lang="en-US" dirty="0">
                <a:solidFill>
                  <a:schemeClr val="bg1">
                    <a:lumMod val="65000"/>
                  </a:schemeClr>
                </a:solidFill>
                <a:latin typeface="Impact" panose="020B0806030902050204" pitchFamily="34" charset="0"/>
              </a:rPr>
            </a:br>
            <a:r>
              <a:rPr lang="en-US" dirty="0">
                <a:solidFill>
                  <a:schemeClr val="bg1">
                    <a:lumMod val="65000"/>
                  </a:schemeClr>
                </a:solidFill>
                <a:latin typeface="Impact" panose="020B0806030902050204" pitchFamily="34" charset="0"/>
              </a:rPr>
              <a:t>Employability</a:t>
            </a:r>
            <a:br>
              <a:rPr lang="en-US" dirty="0">
                <a:solidFill>
                  <a:schemeClr val="bg1">
                    <a:lumMod val="65000"/>
                  </a:schemeClr>
                </a:solidFill>
              </a:rPr>
            </a:br>
            <a:endParaRPr lang="en-US" dirty="0">
              <a:solidFill>
                <a:schemeClr val="bg1">
                  <a:lumMod val="65000"/>
                </a:schemeClr>
              </a:solidFill>
            </a:endParaRPr>
          </a:p>
        </p:txBody>
      </p:sp>
      <p:sp>
        <p:nvSpPr>
          <p:cNvPr id="5" name="Rectangle 4">
            <a:extLst>
              <a:ext uri="{FF2B5EF4-FFF2-40B4-BE49-F238E27FC236}">
                <a16:creationId xmlns:a16="http://schemas.microsoft.com/office/drawing/2014/main" id="{F6A80C7B-1DC8-47A4-9E36-7F1856EEBEBA}"/>
              </a:ext>
            </a:extLst>
          </p:cNvPr>
          <p:cNvSpPr/>
          <p:nvPr/>
        </p:nvSpPr>
        <p:spPr>
          <a:xfrm>
            <a:off x="895191" y="2052028"/>
            <a:ext cx="1156086" cy="3154710"/>
          </a:xfrm>
          <a:prstGeom prst="rect">
            <a:avLst/>
          </a:prstGeom>
        </p:spPr>
        <p:txBody>
          <a:bodyPr wrap="none">
            <a:spAutoFit/>
          </a:bodyPr>
          <a:lstStyle/>
          <a:p>
            <a:r>
              <a:rPr lang="en-US" sz="19900" dirty="0">
                <a:latin typeface="Impact" panose="020B0806030902050204" pitchFamily="34" charset="0"/>
              </a:rPr>
              <a:t>1</a:t>
            </a:r>
            <a:endParaRPr lang="en-US" sz="19900" dirty="0"/>
          </a:p>
        </p:txBody>
      </p:sp>
      <p:sp>
        <p:nvSpPr>
          <p:cNvPr id="6" name="Title 1">
            <a:extLst>
              <a:ext uri="{FF2B5EF4-FFF2-40B4-BE49-F238E27FC236}">
                <a16:creationId xmlns:a16="http://schemas.microsoft.com/office/drawing/2014/main" id="{68C2F77B-5BC9-4863-B9B3-11385BD84204}"/>
              </a:ext>
            </a:extLst>
          </p:cNvPr>
          <p:cNvSpPr txBox="1">
            <a:spLocks/>
          </p:cNvSpPr>
          <p:nvPr/>
        </p:nvSpPr>
        <p:spPr>
          <a:xfrm>
            <a:off x="2420206" y="3487428"/>
            <a:ext cx="3076583" cy="1357164"/>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solidFill>
                  <a:srgbClr val="FF0000"/>
                </a:solidFill>
                <a:latin typeface="Impact" panose="020B0806030902050204" pitchFamily="34" charset="0"/>
              </a:rPr>
              <a:t>ACADEMIC RESULTS</a:t>
            </a:r>
            <a:endParaRPr lang="en-US" dirty="0">
              <a:solidFill>
                <a:srgbClr val="FF0000"/>
              </a:solidFill>
            </a:endParaRPr>
          </a:p>
        </p:txBody>
      </p:sp>
      <p:sp>
        <p:nvSpPr>
          <p:cNvPr id="7" name="TextBox 6">
            <a:extLst>
              <a:ext uri="{FF2B5EF4-FFF2-40B4-BE49-F238E27FC236}">
                <a16:creationId xmlns:a16="http://schemas.microsoft.com/office/drawing/2014/main" id="{31482906-B6A2-4B27-9B95-41B54C0A1C2F}"/>
              </a:ext>
            </a:extLst>
          </p:cNvPr>
          <p:cNvSpPr txBox="1"/>
          <p:nvPr/>
        </p:nvSpPr>
        <p:spPr>
          <a:xfrm>
            <a:off x="5697512" y="982176"/>
            <a:ext cx="5933209" cy="4893647"/>
          </a:xfrm>
          <a:prstGeom prst="rect">
            <a:avLst/>
          </a:prstGeom>
          <a:noFill/>
        </p:spPr>
        <p:txBody>
          <a:bodyPr wrap="square" rtlCol="0">
            <a:spAutoFit/>
          </a:bodyPr>
          <a:lstStyle/>
          <a:p>
            <a:r>
              <a:rPr lang="en-US" sz="2400" dirty="0"/>
              <a:t>Academic results are very important to become a professional. Good academic results help build confidence. Helps to apply for any Vacancy Announcement. It is also true that poor academic results do not mean stopping careers. But it will definitely increase the level of hard work from any other students who get good results. That is why taking part in classes with attention, completing daily lectures and trying to put into practice what is taught. If you can do the above, a student can expect good results.</a:t>
            </a:r>
          </a:p>
        </p:txBody>
      </p:sp>
      <p:sp>
        <p:nvSpPr>
          <p:cNvPr id="9" name="TextBox 8">
            <a:extLst>
              <a:ext uri="{FF2B5EF4-FFF2-40B4-BE49-F238E27FC236}">
                <a16:creationId xmlns:a16="http://schemas.microsoft.com/office/drawing/2014/main" id="{7C62A38D-B579-48EF-B209-3F0DCBB2730F}"/>
              </a:ext>
            </a:extLst>
          </p:cNvPr>
          <p:cNvSpPr txBox="1"/>
          <p:nvPr/>
        </p:nvSpPr>
        <p:spPr>
          <a:xfrm>
            <a:off x="1783493" y="2418254"/>
            <a:ext cx="636713" cy="646331"/>
          </a:xfrm>
          <a:prstGeom prst="rect">
            <a:avLst/>
          </a:prstGeom>
          <a:noFill/>
        </p:spPr>
        <p:txBody>
          <a:bodyPr wrap="none" rtlCol="0">
            <a:spAutoFit/>
          </a:bodyPr>
          <a:lstStyle/>
          <a:p>
            <a:r>
              <a:rPr lang="en-US" sz="3600" dirty="0">
                <a:latin typeface="Impact" panose="020B0806030902050204" pitchFamily="34" charset="0"/>
              </a:rPr>
              <a:t>ST</a:t>
            </a:r>
            <a:endParaRPr lang="en-US" sz="2400" dirty="0">
              <a:latin typeface="Impact" panose="020B0806030902050204" pitchFamily="34" charset="0"/>
            </a:endParaRPr>
          </a:p>
        </p:txBody>
      </p:sp>
    </p:spTree>
    <p:extLst>
      <p:ext uri="{BB962C8B-B14F-4D97-AF65-F5344CB8AC3E}">
        <p14:creationId xmlns:p14="http://schemas.microsoft.com/office/powerpoint/2010/main" val="3959387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A80C7B-1DC8-47A4-9E36-7F1856EEBEBA}"/>
              </a:ext>
            </a:extLst>
          </p:cNvPr>
          <p:cNvSpPr/>
          <p:nvPr/>
        </p:nvSpPr>
        <p:spPr>
          <a:xfrm>
            <a:off x="895191" y="2052028"/>
            <a:ext cx="1465466" cy="3154710"/>
          </a:xfrm>
          <a:prstGeom prst="rect">
            <a:avLst/>
          </a:prstGeom>
        </p:spPr>
        <p:txBody>
          <a:bodyPr wrap="none">
            <a:spAutoFit/>
          </a:bodyPr>
          <a:lstStyle/>
          <a:p>
            <a:r>
              <a:rPr lang="en-US" sz="19900" dirty="0">
                <a:latin typeface="Impact" panose="020B0806030902050204" pitchFamily="34" charset="0"/>
              </a:rPr>
              <a:t>2</a:t>
            </a:r>
            <a:endParaRPr lang="en-US" sz="19900" dirty="0"/>
          </a:p>
        </p:txBody>
      </p:sp>
      <p:sp>
        <p:nvSpPr>
          <p:cNvPr id="7" name="TextBox 6">
            <a:extLst>
              <a:ext uri="{FF2B5EF4-FFF2-40B4-BE49-F238E27FC236}">
                <a16:creationId xmlns:a16="http://schemas.microsoft.com/office/drawing/2014/main" id="{31482906-B6A2-4B27-9B95-41B54C0A1C2F}"/>
              </a:ext>
            </a:extLst>
          </p:cNvPr>
          <p:cNvSpPr txBox="1"/>
          <p:nvPr/>
        </p:nvSpPr>
        <p:spPr>
          <a:xfrm>
            <a:off x="5932313" y="674400"/>
            <a:ext cx="5933209" cy="5509200"/>
          </a:xfrm>
          <a:prstGeom prst="rect">
            <a:avLst/>
          </a:prstGeom>
          <a:noFill/>
        </p:spPr>
        <p:txBody>
          <a:bodyPr wrap="square" rtlCol="0">
            <a:spAutoFit/>
          </a:bodyPr>
          <a:lstStyle/>
          <a:p>
            <a:r>
              <a:rPr lang="en-US" sz="2200" dirty="0"/>
              <a:t>Professional skills are extremely important. These professional skills are commonly referred to as hard skills. For example an accounting professional requires proficiency in various software such as word processing (MS WORD) and spreadsheet applications (MS EXCEL) as well as specialized accounting software (Tally). </a:t>
            </a:r>
          </a:p>
          <a:p>
            <a:endParaRPr lang="en-US" sz="2200" dirty="0"/>
          </a:p>
          <a:p>
            <a:r>
              <a:rPr lang="en-US" sz="2200" dirty="0"/>
              <a:t>Specialized accounting software assists with maintaining a Chart of Accounts, Managing the general ledger, reconciling accounts and generating financial statements like Balance sheet, Profit &amp; Loss Accounts, Financial reporting, purchasing, payable, invoicing, receivable, personnel and payroll needs of a business, etc.</a:t>
            </a:r>
          </a:p>
        </p:txBody>
      </p:sp>
      <p:sp>
        <p:nvSpPr>
          <p:cNvPr id="4" name="Title 1">
            <a:extLst>
              <a:ext uri="{FF2B5EF4-FFF2-40B4-BE49-F238E27FC236}">
                <a16:creationId xmlns:a16="http://schemas.microsoft.com/office/drawing/2014/main" id="{42732DE2-906B-42D0-A51B-9C724B3367F0}"/>
              </a:ext>
            </a:extLst>
          </p:cNvPr>
          <p:cNvSpPr>
            <a:spLocks noGrp="1"/>
          </p:cNvSpPr>
          <p:nvPr>
            <p:ph type="title"/>
          </p:nvPr>
        </p:nvSpPr>
        <p:spPr>
          <a:xfrm>
            <a:off x="2608194" y="2462858"/>
            <a:ext cx="3076583" cy="1357164"/>
          </a:xfrm>
        </p:spPr>
        <p:txBody>
          <a:bodyPr>
            <a:normAutofit fontScale="90000"/>
          </a:bodyPr>
          <a:lstStyle/>
          <a:p>
            <a:pPr lvl="0"/>
            <a:r>
              <a:rPr lang="en-US" dirty="0">
                <a:solidFill>
                  <a:schemeClr val="bg1">
                    <a:lumMod val="65000"/>
                  </a:schemeClr>
                </a:solidFill>
                <a:latin typeface="Impact" panose="020B0806030902050204" pitchFamily="34" charset="0"/>
              </a:rPr>
              <a:t>Element of</a:t>
            </a:r>
            <a:br>
              <a:rPr lang="en-US" dirty="0">
                <a:solidFill>
                  <a:schemeClr val="bg1">
                    <a:lumMod val="65000"/>
                  </a:schemeClr>
                </a:solidFill>
                <a:latin typeface="Impact" panose="020B0806030902050204" pitchFamily="34" charset="0"/>
              </a:rPr>
            </a:br>
            <a:r>
              <a:rPr lang="en-US" dirty="0">
                <a:solidFill>
                  <a:schemeClr val="bg1">
                    <a:lumMod val="65000"/>
                  </a:schemeClr>
                </a:solidFill>
                <a:latin typeface="Impact" panose="020B0806030902050204" pitchFamily="34" charset="0"/>
              </a:rPr>
              <a:t>Employability</a:t>
            </a:r>
            <a:br>
              <a:rPr lang="en-US" dirty="0">
                <a:solidFill>
                  <a:schemeClr val="bg1">
                    <a:lumMod val="65000"/>
                  </a:schemeClr>
                </a:solidFill>
              </a:rPr>
            </a:br>
            <a:endParaRPr lang="en-US" dirty="0">
              <a:solidFill>
                <a:schemeClr val="bg1">
                  <a:lumMod val="65000"/>
                </a:schemeClr>
              </a:solidFill>
            </a:endParaRPr>
          </a:p>
        </p:txBody>
      </p:sp>
      <p:sp>
        <p:nvSpPr>
          <p:cNvPr id="6" name="Title 1">
            <a:extLst>
              <a:ext uri="{FF2B5EF4-FFF2-40B4-BE49-F238E27FC236}">
                <a16:creationId xmlns:a16="http://schemas.microsoft.com/office/drawing/2014/main" id="{68C2F77B-5BC9-4863-B9B3-11385BD84204}"/>
              </a:ext>
            </a:extLst>
          </p:cNvPr>
          <p:cNvSpPr txBox="1">
            <a:spLocks/>
          </p:cNvSpPr>
          <p:nvPr/>
        </p:nvSpPr>
        <p:spPr>
          <a:xfrm>
            <a:off x="2608193" y="3581163"/>
            <a:ext cx="3076583" cy="1357164"/>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300" dirty="0">
                <a:solidFill>
                  <a:srgbClr val="FF0000"/>
                </a:solidFill>
                <a:latin typeface="Impact" panose="020B0806030902050204" pitchFamily="34" charset="0"/>
              </a:rPr>
              <a:t>Work Relevant Hard Skills</a:t>
            </a:r>
          </a:p>
        </p:txBody>
      </p:sp>
      <p:sp>
        <p:nvSpPr>
          <p:cNvPr id="3" name="TextBox 2">
            <a:extLst>
              <a:ext uri="{FF2B5EF4-FFF2-40B4-BE49-F238E27FC236}">
                <a16:creationId xmlns:a16="http://schemas.microsoft.com/office/drawing/2014/main" id="{D985AA2E-3A0E-495F-AD2D-530D3019E396}"/>
              </a:ext>
            </a:extLst>
          </p:cNvPr>
          <p:cNvSpPr txBox="1"/>
          <p:nvPr/>
        </p:nvSpPr>
        <p:spPr>
          <a:xfrm>
            <a:off x="2071606" y="2375679"/>
            <a:ext cx="689612" cy="646331"/>
          </a:xfrm>
          <a:prstGeom prst="rect">
            <a:avLst/>
          </a:prstGeom>
          <a:noFill/>
        </p:spPr>
        <p:txBody>
          <a:bodyPr wrap="none" rtlCol="0">
            <a:spAutoFit/>
          </a:bodyPr>
          <a:lstStyle/>
          <a:p>
            <a:r>
              <a:rPr lang="en-US" sz="3600" dirty="0">
                <a:latin typeface="Impact" panose="020B0806030902050204" pitchFamily="34" charset="0"/>
              </a:rPr>
              <a:t>ND</a:t>
            </a:r>
            <a:endParaRPr lang="en-US" sz="2400" dirty="0">
              <a:latin typeface="Impact" panose="020B0806030902050204" pitchFamily="34" charset="0"/>
            </a:endParaRPr>
          </a:p>
        </p:txBody>
      </p:sp>
    </p:spTree>
    <p:extLst>
      <p:ext uri="{BB962C8B-B14F-4D97-AF65-F5344CB8AC3E}">
        <p14:creationId xmlns:p14="http://schemas.microsoft.com/office/powerpoint/2010/main" val="27012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A80C7B-1DC8-47A4-9E36-7F1856EEBEBA}"/>
              </a:ext>
            </a:extLst>
          </p:cNvPr>
          <p:cNvSpPr/>
          <p:nvPr/>
        </p:nvSpPr>
        <p:spPr>
          <a:xfrm>
            <a:off x="1245726" y="412595"/>
            <a:ext cx="1537600" cy="3154710"/>
          </a:xfrm>
          <a:prstGeom prst="rect">
            <a:avLst/>
          </a:prstGeom>
        </p:spPr>
        <p:txBody>
          <a:bodyPr wrap="none">
            <a:spAutoFit/>
          </a:bodyPr>
          <a:lstStyle/>
          <a:p>
            <a:r>
              <a:rPr lang="en-US" sz="19900" dirty="0">
                <a:latin typeface="Impact" panose="020B0806030902050204" pitchFamily="34" charset="0"/>
              </a:rPr>
              <a:t>3</a:t>
            </a:r>
            <a:endParaRPr lang="en-US" sz="19900" dirty="0"/>
          </a:p>
        </p:txBody>
      </p:sp>
      <p:sp>
        <p:nvSpPr>
          <p:cNvPr id="7" name="TextBox 6">
            <a:extLst>
              <a:ext uri="{FF2B5EF4-FFF2-40B4-BE49-F238E27FC236}">
                <a16:creationId xmlns:a16="http://schemas.microsoft.com/office/drawing/2014/main" id="{31482906-B6A2-4B27-9B95-41B54C0A1C2F}"/>
              </a:ext>
            </a:extLst>
          </p:cNvPr>
          <p:cNvSpPr txBox="1"/>
          <p:nvPr/>
        </p:nvSpPr>
        <p:spPr>
          <a:xfrm>
            <a:off x="1439550" y="3254290"/>
            <a:ext cx="5534809" cy="3139321"/>
          </a:xfrm>
          <a:prstGeom prst="rect">
            <a:avLst/>
          </a:prstGeom>
          <a:noFill/>
        </p:spPr>
        <p:txBody>
          <a:bodyPr wrap="square" rtlCol="0">
            <a:spAutoFit/>
          </a:bodyPr>
          <a:lstStyle/>
          <a:p>
            <a:r>
              <a:rPr lang="en-US" sz="2200" dirty="0"/>
              <a:t>Soft skills are called the most powerful skills because they are applicable to all types of workplaces. The biggest thing most experts say is that life means soft skills. The World Economic Forum emphasizes a number of soft skills for 21st Century. But the biggest thing is that soft skills have to be learned by working more than can be learned by reading.</a:t>
            </a:r>
          </a:p>
        </p:txBody>
      </p:sp>
      <p:sp>
        <p:nvSpPr>
          <p:cNvPr id="4" name="Title 1">
            <a:extLst>
              <a:ext uri="{FF2B5EF4-FFF2-40B4-BE49-F238E27FC236}">
                <a16:creationId xmlns:a16="http://schemas.microsoft.com/office/drawing/2014/main" id="{42732DE2-906B-42D0-A51B-9C724B3367F0}"/>
              </a:ext>
            </a:extLst>
          </p:cNvPr>
          <p:cNvSpPr>
            <a:spLocks noGrp="1"/>
          </p:cNvSpPr>
          <p:nvPr>
            <p:ph type="title"/>
          </p:nvPr>
        </p:nvSpPr>
        <p:spPr>
          <a:xfrm>
            <a:off x="3030413" y="796390"/>
            <a:ext cx="3076583" cy="1357164"/>
          </a:xfrm>
        </p:spPr>
        <p:txBody>
          <a:bodyPr>
            <a:normAutofit fontScale="90000"/>
          </a:bodyPr>
          <a:lstStyle/>
          <a:p>
            <a:pPr lvl="0"/>
            <a:r>
              <a:rPr lang="en-US" dirty="0">
                <a:solidFill>
                  <a:schemeClr val="bg1">
                    <a:lumMod val="65000"/>
                  </a:schemeClr>
                </a:solidFill>
                <a:latin typeface="Impact" panose="020B0806030902050204" pitchFamily="34" charset="0"/>
              </a:rPr>
              <a:t>Element of</a:t>
            </a:r>
            <a:br>
              <a:rPr lang="en-US" dirty="0">
                <a:solidFill>
                  <a:schemeClr val="bg1">
                    <a:lumMod val="65000"/>
                  </a:schemeClr>
                </a:solidFill>
                <a:latin typeface="Impact" panose="020B0806030902050204" pitchFamily="34" charset="0"/>
              </a:rPr>
            </a:br>
            <a:r>
              <a:rPr lang="en-US" dirty="0">
                <a:solidFill>
                  <a:schemeClr val="bg1">
                    <a:lumMod val="65000"/>
                  </a:schemeClr>
                </a:solidFill>
                <a:latin typeface="Impact" panose="020B0806030902050204" pitchFamily="34" charset="0"/>
              </a:rPr>
              <a:t>Employability</a:t>
            </a:r>
            <a:br>
              <a:rPr lang="en-US" dirty="0">
                <a:solidFill>
                  <a:schemeClr val="bg1">
                    <a:lumMod val="65000"/>
                  </a:schemeClr>
                </a:solidFill>
              </a:rPr>
            </a:br>
            <a:endParaRPr lang="en-US" dirty="0">
              <a:solidFill>
                <a:schemeClr val="bg1">
                  <a:lumMod val="65000"/>
                </a:schemeClr>
              </a:solidFill>
            </a:endParaRPr>
          </a:p>
        </p:txBody>
      </p:sp>
      <p:sp>
        <p:nvSpPr>
          <p:cNvPr id="6" name="Title 1">
            <a:extLst>
              <a:ext uri="{FF2B5EF4-FFF2-40B4-BE49-F238E27FC236}">
                <a16:creationId xmlns:a16="http://schemas.microsoft.com/office/drawing/2014/main" id="{68C2F77B-5BC9-4863-B9B3-11385BD84204}"/>
              </a:ext>
            </a:extLst>
          </p:cNvPr>
          <p:cNvSpPr txBox="1">
            <a:spLocks/>
          </p:cNvSpPr>
          <p:nvPr/>
        </p:nvSpPr>
        <p:spPr>
          <a:xfrm>
            <a:off x="3030412" y="1914695"/>
            <a:ext cx="3076583" cy="1357164"/>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r>
              <a:rPr lang="en-US" sz="4300" dirty="0">
                <a:solidFill>
                  <a:srgbClr val="FF0000"/>
                </a:solidFill>
                <a:latin typeface="Impact" panose="020B0806030902050204" pitchFamily="34" charset="0"/>
              </a:rPr>
              <a:t>Transferable Soft Skills</a:t>
            </a:r>
          </a:p>
        </p:txBody>
      </p:sp>
      <p:graphicFrame>
        <p:nvGraphicFramePr>
          <p:cNvPr id="2" name="Diagram 1">
            <a:extLst>
              <a:ext uri="{FF2B5EF4-FFF2-40B4-BE49-F238E27FC236}">
                <a16:creationId xmlns:a16="http://schemas.microsoft.com/office/drawing/2014/main" id="{894CD4B1-D4C2-432A-BFA1-6CED82ACD999}"/>
              </a:ext>
            </a:extLst>
          </p:cNvPr>
          <p:cNvGraphicFramePr/>
          <p:nvPr>
            <p:extLst>
              <p:ext uri="{D42A27DB-BD31-4B8C-83A1-F6EECF244321}">
                <p14:modId xmlns:p14="http://schemas.microsoft.com/office/powerpoint/2010/main" val="3471090713"/>
              </p:ext>
            </p:extLst>
          </p:nvPr>
        </p:nvGraphicFramePr>
        <p:xfrm>
          <a:off x="6531797" y="0"/>
          <a:ext cx="549011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B03C12A-304B-49FC-A3C5-E7F5C311EBEB}"/>
              </a:ext>
            </a:extLst>
          </p:cNvPr>
          <p:cNvSpPr txBox="1"/>
          <p:nvPr/>
        </p:nvSpPr>
        <p:spPr>
          <a:xfrm>
            <a:off x="2474345" y="764701"/>
            <a:ext cx="688009" cy="646331"/>
          </a:xfrm>
          <a:prstGeom prst="rect">
            <a:avLst/>
          </a:prstGeom>
          <a:noFill/>
        </p:spPr>
        <p:txBody>
          <a:bodyPr wrap="none" rtlCol="0">
            <a:spAutoFit/>
          </a:bodyPr>
          <a:lstStyle/>
          <a:p>
            <a:r>
              <a:rPr lang="en-US" sz="3600" dirty="0">
                <a:latin typeface="Impact" panose="020B0806030902050204" pitchFamily="34" charset="0"/>
              </a:rPr>
              <a:t>RD</a:t>
            </a:r>
            <a:endParaRPr lang="en-US" sz="2400" dirty="0">
              <a:latin typeface="Impact" panose="020B0806030902050204" pitchFamily="34" charset="0"/>
            </a:endParaRPr>
          </a:p>
        </p:txBody>
      </p:sp>
    </p:spTree>
    <p:extLst>
      <p:ext uri="{BB962C8B-B14F-4D97-AF65-F5344CB8AC3E}">
        <p14:creationId xmlns:p14="http://schemas.microsoft.com/office/powerpoint/2010/main" val="99652630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403</TotalTime>
  <Words>877</Words>
  <Application>Microsoft Office PowerPoint</Application>
  <PresentationFormat>Widescreen</PresentationFormat>
  <Paragraphs>107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Franklin Gothic Book</vt:lpstr>
      <vt:lpstr>Impact</vt:lpstr>
      <vt:lpstr>Trebuchet MS</vt:lpstr>
      <vt:lpstr>Crop</vt:lpstr>
      <vt:lpstr>Overview of Employability 360</vt:lpstr>
      <vt:lpstr>What is Employability?</vt:lpstr>
      <vt:lpstr>What is Employability Skills</vt:lpstr>
      <vt:lpstr>Why Employability is important?</vt:lpstr>
      <vt:lpstr>How to get and improve </vt:lpstr>
      <vt:lpstr>Elements of Employability </vt:lpstr>
      <vt:lpstr>Element of Employability </vt:lpstr>
      <vt:lpstr>Element of Employability </vt:lpstr>
      <vt:lpstr>Element of Employability </vt:lpstr>
      <vt:lpstr>Element of Employability </vt:lpstr>
      <vt:lpstr>Element of Employability </vt:lpstr>
      <vt:lpstr>Element of Employability </vt:lpstr>
      <vt:lpstr>Element of Employability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Employability 360</dc:title>
  <dc:creator>user</dc:creator>
  <cp:lastModifiedBy>DPI</cp:lastModifiedBy>
  <cp:revision>20</cp:revision>
  <dcterms:created xsi:type="dcterms:W3CDTF">2020-10-03T07:51:32Z</dcterms:created>
  <dcterms:modified xsi:type="dcterms:W3CDTF">2020-11-03T19:31:12Z</dcterms:modified>
</cp:coreProperties>
</file>