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1"/>
  </p:notesMasterIdLst>
  <p:sldIdLst>
    <p:sldId id="256" r:id="rId2"/>
    <p:sldId id="257" r:id="rId3"/>
    <p:sldId id="258" r:id="rId4"/>
    <p:sldId id="276" r:id="rId5"/>
    <p:sldId id="275" r:id="rId6"/>
    <p:sldId id="259" r:id="rId7"/>
    <p:sldId id="268" r:id="rId8"/>
    <p:sldId id="260" r:id="rId9"/>
    <p:sldId id="261" r:id="rId10"/>
    <p:sldId id="262" r:id="rId11"/>
    <p:sldId id="263" r:id="rId12"/>
    <p:sldId id="264" r:id="rId13"/>
    <p:sldId id="265" r:id="rId14"/>
    <p:sldId id="266" r:id="rId15"/>
    <p:sldId id="267" r:id="rId16"/>
    <p:sldId id="272" r:id="rId17"/>
    <p:sldId id="269" r:id="rId18"/>
    <p:sldId id="270" r:id="rId19"/>
    <p:sldId id="271"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8" d="100"/>
          <a:sy n="98" d="100"/>
        </p:scale>
        <p:origin x="58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06723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177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c73ac3e66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c73ac3e66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71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c73ac3e66_1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c73ac3e66_1_1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372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c73ac3e66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c73ac3e66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1830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c73ac3e66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c73ac3e66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8076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c73ac3e66_2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c73ac3e66_2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3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c73ac3e66_2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c73ac3e66_2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168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c73ac3e66_5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c73ac3e66_5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116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c66d236c3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c66d236c3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0383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c66d236c3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c66d236c3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70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c66d236c3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c66d236c3_0_1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763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c73ac3e66_5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c73ac3e66_5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356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c66d236c3_0_2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c66d236c3_0_2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040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c73ac3e66_2_1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c73ac3e66_2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53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c73ac3e66_5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7c73ac3e66_5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188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c73ac3e66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c73ac3e66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30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AUTOLAYOUT">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52A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480750" y="483125"/>
            <a:ext cx="752100" cy="752100"/>
          </a:xfrm>
          <a:prstGeom prst="rect">
            <a:avLst/>
          </a:prstGeom>
          <a:solidFill>
            <a:srgbClr val="F50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a:off x="840117" y="838676"/>
            <a:ext cx="752100" cy="752100"/>
          </a:xfrm>
          <a:prstGeom prst="rect">
            <a:avLst/>
          </a:prstGeom>
          <a:solidFill>
            <a:srgbClr val="FFFFFF">
              <a:alpha val="7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txBox="1">
            <a:spLocks noGrp="1"/>
          </p:cNvSpPr>
          <p:nvPr>
            <p:ph type="ctrTitle"/>
          </p:nvPr>
        </p:nvSpPr>
        <p:spPr>
          <a:xfrm>
            <a:off x="2038350" y="647700"/>
            <a:ext cx="5994900" cy="30291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6000"/>
              <a:buNone/>
              <a:defRPr sz="6000" b="1">
                <a:solidFill>
                  <a:srgbClr val="FFFFFF"/>
                </a:solidFill>
              </a:defRPr>
            </a:lvl1pPr>
            <a:lvl2pPr lvl="1" algn="l" rtl="0">
              <a:lnSpc>
                <a:spcPct val="100000"/>
              </a:lnSpc>
              <a:spcBef>
                <a:spcPts val="0"/>
              </a:spcBef>
              <a:spcAft>
                <a:spcPts val="0"/>
              </a:spcAft>
              <a:buClr>
                <a:srgbClr val="FFFFFF"/>
              </a:buClr>
              <a:buSzPts val="6000"/>
              <a:buNone/>
              <a:defRPr sz="6000" b="1">
                <a:solidFill>
                  <a:srgbClr val="FFFFFF"/>
                </a:solidFill>
              </a:defRPr>
            </a:lvl2pPr>
            <a:lvl3pPr lvl="2" algn="l" rtl="0">
              <a:lnSpc>
                <a:spcPct val="100000"/>
              </a:lnSpc>
              <a:spcBef>
                <a:spcPts val="0"/>
              </a:spcBef>
              <a:spcAft>
                <a:spcPts val="0"/>
              </a:spcAft>
              <a:buClr>
                <a:srgbClr val="FFFFFF"/>
              </a:buClr>
              <a:buSzPts val="6000"/>
              <a:buNone/>
              <a:defRPr sz="6000" b="1">
                <a:solidFill>
                  <a:srgbClr val="FFFFFF"/>
                </a:solidFill>
              </a:defRPr>
            </a:lvl3pPr>
            <a:lvl4pPr lvl="3" algn="l" rtl="0">
              <a:lnSpc>
                <a:spcPct val="100000"/>
              </a:lnSpc>
              <a:spcBef>
                <a:spcPts val="0"/>
              </a:spcBef>
              <a:spcAft>
                <a:spcPts val="0"/>
              </a:spcAft>
              <a:buClr>
                <a:srgbClr val="FFFFFF"/>
              </a:buClr>
              <a:buSzPts val="6000"/>
              <a:buNone/>
              <a:defRPr sz="6000" b="1">
                <a:solidFill>
                  <a:srgbClr val="FFFFFF"/>
                </a:solidFill>
              </a:defRPr>
            </a:lvl4pPr>
            <a:lvl5pPr lvl="4" algn="l" rtl="0">
              <a:lnSpc>
                <a:spcPct val="100000"/>
              </a:lnSpc>
              <a:spcBef>
                <a:spcPts val="0"/>
              </a:spcBef>
              <a:spcAft>
                <a:spcPts val="0"/>
              </a:spcAft>
              <a:buClr>
                <a:srgbClr val="FFFFFF"/>
              </a:buClr>
              <a:buSzPts val="6000"/>
              <a:buNone/>
              <a:defRPr sz="6000" b="1">
                <a:solidFill>
                  <a:srgbClr val="FFFFFF"/>
                </a:solidFill>
              </a:defRPr>
            </a:lvl5pPr>
            <a:lvl6pPr lvl="5" algn="l" rtl="0">
              <a:lnSpc>
                <a:spcPct val="100000"/>
              </a:lnSpc>
              <a:spcBef>
                <a:spcPts val="0"/>
              </a:spcBef>
              <a:spcAft>
                <a:spcPts val="0"/>
              </a:spcAft>
              <a:buClr>
                <a:srgbClr val="FFFFFF"/>
              </a:buClr>
              <a:buSzPts val="6000"/>
              <a:buNone/>
              <a:defRPr sz="6000" b="1">
                <a:solidFill>
                  <a:srgbClr val="FFFFFF"/>
                </a:solidFill>
              </a:defRPr>
            </a:lvl6pPr>
            <a:lvl7pPr lvl="6" algn="l" rtl="0">
              <a:lnSpc>
                <a:spcPct val="100000"/>
              </a:lnSpc>
              <a:spcBef>
                <a:spcPts val="0"/>
              </a:spcBef>
              <a:spcAft>
                <a:spcPts val="0"/>
              </a:spcAft>
              <a:buClr>
                <a:srgbClr val="FFFFFF"/>
              </a:buClr>
              <a:buSzPts val="6000"/>
              <a:buNone/>
              <a:defRPr sz="6000" b="1">
                <a:solidFill>
                  <a:srgbClr val="FFFFFF"/>
                </a:solidFill>
              </a:defRPr>
            </a:lvl7pPr>
            <a:lvl8pPr lvl="7" algn="l" rtl="0">
              <a:lnSpc>
                <a:spcPct val="100000"/>
              </a:lnSpc>
              <a:spcBef>
                <a:spcPts val="0"/>
              </a:spcBef>
              <a:spcAft>
                <a:spcPts val="0"/>
              </a:spcAft>
              <a:buClr>
                <a:srgbClr val="FFFFFF"/>
              </a:buClr>
              <a:buSzPts val="6000"/>
              <a:buNone/>
              <a:defRPr sz="6000" b="1">
                <a:solidFill>
                  <a:srgbClr val="FFFFFF"/>
                </a:solidFill>
              </a:defRPr>
            </a:lvl8pPr>
            <a:lvl9pPr lvl="8" algn="l" rtl="0">
              <a:lnSpc>
                <a:spcPct val="100000"/>
              </a:lnSpc>
              <a:spcBef>
                <a:spcPts val="0"/>
              </a:spcBef>
              <a:spcAft>
                <a:spcPts val="0"/>
              </a:spcAft>
              <a:buClr>
                <a:srgbClr val="FFFFFF"/>
              </a:buClr>
              <a:buSzPts val="6000"/>
              <a:buNone/>
              <a:defRPr sz="6000" b="1">
                <a:solidFill>
                  <a:srgbClr val="FFFFFF"/>
                </a:solidFill>
              </a:defRPr>
            </a:lvl9pPr>
          </a:lstStyle>
          <a:p>
            <a:endParaRPr/>
          </a:p>
        </p:txBody>
      </p:sp>
      <p:sp>
        <p:nvSpPr>
          <p:cNvPr id="55" name="Google Shape;55;p13"/>
          <p:cNvSpPr txBox="1">
            <a:spLocks noGrp="1"/>
          </p:cNvSpPr>
          <p:nvPr>
            <p:ph type="subTitle" idx="1"/>
          </p:nvPr>
        </p:nvSpPr>
        <p:spPr>
          <a:xfrm>
            <a:off x="2038350" y="4024650"/>
            <a:ext cx="5696700" cy="550200"/>
          </a:xfrm>
          <a:prstGeom prst="rect">
            <a:avLst/>
          </a:prstGeom>
          <a:noFill/>
        </p:spPr>
        <p:txBody>
          <a:bodyPr spcFirstLastPara="1" wrap="square" lIns="91425" tIns="91425" rIns="91425" bIns="91425" anchor="t" anchorCtr="0">
            <a:noAutofit/>
          </a:bodyPr>
          <a:lstStyle>
            <a:lvl1pPr lvl="0" algn="l" rtl="0">
              <a:lnSpc>
                <a:spcPct val="100000"/>
              </a:lnSpc>
              <a:spcBef>
                <a:spcPts val="0"/>
              </a:spcBef>
              <a:spcAft>
                <a:spcPts val="0"/>
              </a:spcAft>
              <a:buClr>
                <a:srgbClr val="FFFFFF"/>
              </a:buClr>
              <a:buSzPts val="2000"/>
              <a:buNone/>
              <a:defRPr sz="2000">
                <a:solidFill>
                  <a:srgbClr val="FFFFFF"/>
                </a:solidFill>
              </a:defRPr>
            </a:lvl1pPr>
            <a:lvl2pPr lvl="1" algn="l" rtl="0">
              <a:lnSpc>
                <a:spcPct val="100000"/>
              </a:lnSpc>
              <a:spcBef>
                <a:spcPts val="0"/>
              </a:spcBef>
              <a:spcAft>
                <a:spcPts val="0"/>
              </a:spcAft>
              <a:buClr>
                <a:srgbClr val="FFFFFF"/>
              </a:buClr>
              <a:buSzPts val="2000"/>
              <a:buNone/>
              <a:defRPr sz="2000">
                <a:solidFill>
                  <a:srgbClr val="FFFFFF"/>
                </a:solidFill>
              </a:defRPr>
            </a:lvl2pPr>
            <a:lvl3pPr lvl="2" algn="l" rtl="0">
              <a:lnSpc>
                <a:spcPct val="100000"/>
              </a:lnSpc>
              <a:spcBef>
                <a:spcPts val="0"/>
              </a:spcBef>
              <a:spcAft>
                <a:spcPts val="0"/>
              </a:spcAft>
              <a:buClr>
                <a:srgbClr val="FFFFFF"/>
              </a:buClr>
              <a:buSzPts val="2000"/>
              <a:buNone/>
              <a:defRPr sz="2000">
                <a:solidFill>
                  <a:srgbClr val="FFFFFF"/>
                </a:solidFill>
              </a:defRPr>
            </a:lvl3pPr>
            <a:lvl4pPr lvl="3" algn="l" rtl="0">
              <a:lnSpc>
                <a:spcPct val="100000"/>
              </a:lnSpc>
              <a:spcBef>
                <a:spcPts val="0"/>
              </a:spcBef>
              <a:spcAft>
                <a:spcPts val="0"/>
              </a:spcAft>
              <a:buClr>
                <a:srgbClr val="FFFFFF"/>
              </a:buClr>
              <a:buSzPts val="2000"/>
              <a:buNone/>
              <a:defRPr sz="2000">
                <a:solidFill>
                  <a:srgbClr val="FFFFFF"/>
                </a:solidFill>
              </a:defRPr>
            </a:lvl4pPr>
            <a:lvl5pPr lvl="4" algn="l" rtl="0">
              <a:lnSpc>
                <a:spcPct val="100000"/>
              </a:lnSpc>
              <a:spcBef>
                <a:spcPts val="0"/>
              </a:spcBef>
              <a:spcAft>
                <a:spcPts val="0"/>
              </a:spcAft>
              <a:buClr>
                <a:srgbClr val="FFFFFF"/>
              </a:buClr>
              <a:buSzPts val="2000"/>
              <a:buNone/>
              <a:defRPr sz="2000">
                <a:solidFill>
                  <a:srgbClr val="FFFFFF"/>
                </a:solidFill>
              </a:defRPr>
            </a:lvl5pPr>
            <a:lvl6pPr lvl="5" algn="l" rtl="0">
              <a:lnSpc>
                <a:spcPct val="100000"/>
              </a:lnSpc>
              <a:spcBef>
                <a:spcPts val="0"/>
              </a:spcBef>
              <a:spcAft>
                <a:spcPts val="0"/>
              </a:spcAft>
              <a:buClr>
                <a:srgbClr val="FFFFFF"/>
              </a:buClr>
              <a:buSzPts val="2000"/>
              <a:buNone/>
              <a:defRPr sz="2000">
                <a:solidFill>
                  <a:srgbClr val="FFFFFF"/>
                </a:solidFill>
              </a:defRPr>
            </a:lvl6pPr>
            <a:lvl7pPr lvl="6" algn="l" rtl="0">
              <a:lnSpc>
                <a:spcPct val="100000"/>
              </a:lnSpc>
              <a:spcBef>
                <a:spcPts val="0"/>
              </a:spcBef>
              <a:spcAft>
                <a:spcPts val="0"/>
              </a:spcAft>
              <a:buClr>
                <a:srgbClr val="FFFFFF"/>
              </a:buClr>
              <a:buSzPts val="2000"/>
              <a:buNone/>
              <a:defRPr sz="2000">
                <a:solidFill>
                  <a:srgbClr val="FFFFFF"/>
                </a:solidFill>
              </a:defRPr>
            </a:lvl7pPr>
            <a:lvl8pPr lvl="7" algn="l" rtl="0">
              <a:lnSpc>
                <a:spcPct val="100000"/>
              </a:lnSpc>
              <a:spcBef>
                <a:spcPts val="0"/>
              </a:spcBef>
              <a:spcAft>
                <a:spcPts val="0"/>
              </a:spcAft>
              <a:buClr>
                <a:srgbClr val="FFFFFF"/>
              </a:buClr>
              <a:buSzPts val="2000"/>
              <a:buNone/>
              <a:defRPr sz="2000">
                <a:solidFill>
                  <a:srgbClr val="FFFFFF"/>
                </a:solidFill>
              </a:defRPr>
            </a:lvl8pPr>
            <a:lvl9pPr lvl="8" algn="l" rtl="0">
              <a:lnSpc>
                <a:spcPct val="100000"/>
              </a:lnSpc>
              <a:spcBef>
                <a:spcPts val="0"/>
              </a:spcBef>
              <a:spcAft>
                <a:spcPts val="0"/>
              </a:spcAft>
              <a:buClr>
                <a:srgbClr val="FFFFFF"/>
              </a:buClr>
              <a:buSzPts val="2000"/>
              <a:buNone/>
              <a:defRPr sz="2000">
                <a:solidFill>
                  <a:srgbClr val="FFFFFF"/>
                </a:solidFill>
              </a:defRPr>
            </a:lvl9pPr>
          </a:lstStyle>
          <a:p>
            <a:endParaRPr/>
          </a:p>
        </p:txBody>
      </p:sp>
      <p:sp>
        <p:nvSpPr>
          <p:cNvPr id="56" name="Google Shape;56;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rgbClr val="0F9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4"/>
          <p:cNvSpPr/>
          <p:nvPr/>
        </p:nvSpPr>
        <p:spPr>
          <a:xfrm>
            <a:off x="6531575" y="0"/>
            <a:ext cx="864300" cy="2460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7395898" y="0"/>
            <a:ext cx="1748100" cy="246000"/>
          </a:xfrm>
          <a:prstGeom prst="rect">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flipH="1">
            <a:off x="6096275" y="0"/>
            <a:ext cx="435300" cy="2460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title"/>
          </p:nvPr>
        </p:nvSpPr>
        <p:spPr>
          <a:xfrm>
            <a:off x="6281725" y="679625"/>
            <a:ext cx="2683200" cy="10425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None/>
              <a:defRPr sz="2400" b="1">
                <a:solidFill>
                  <a:srgbClr val="FFFFFF"/>
                </a:solidFill>
              </a:defRPr>
            </a:lvl1pPr>
            <a:lvl2pPr lvl="1" algn="l" rtl="0">
              <a:lnSpc>
                <a:spcPct val="100000"/>
              </a:lnSpc>
              <a:spcBef>
                <a:spcPts val="0"/>
              </a:spcBef>
              <a:spcAft>
                <a:spcPts val="0"/>
              </a:spcAft>
              <a:buNone/>
              <a:defRPr sz="2400" b="1">
                <a:solidFill>
                  <a:srgbClr val="FFFFFF"/>
                </a:solidFill>
              </a:defRPr>
            </a:lvl2pPr>
            <a:lvl3pPr lvl="2" algn="l" rtl="0">
              <a:lnSpc>
                <a:spcPct val="100000"/>
              </a:lnSpc>
              <a:spcBef>
                <a:spcPts val="0"/>
              </a:spcBef>
              <a:spcAft>
                <a:spcPts val="0"/>
              </a:spcAft>
              <a:buNone/>
              <a:defRPr sz="2400" b="1">
                <a:solidFill>
                  <a:srgbClr val="FFFFFF"/>
                </a:solidFill>
              </a:defRPr>
            </a:lvl3pPr>
            <a:lvl4pPr lvl="3" algn="l" rtl="0">
              <a:lnSpc>
                <a:spcPct val="100000"/>
              </a:lnSpc>
              <a:spcBef>
                <a:spcPts val="0"/>
              </a:spcBef>
              <a:spcAft>
                <a:spcPts val="0"/>
              </a:spcAft>
              <a:buNone/>
              <a:defRPr sz="2400" b="1">
                <a:solidFill>
                  <a:srgbClr val="FFFFFF"/>
                </a:solidFill>
              </a:defRPr>
            </a:lvl4pPr>
            <a:lvl5pPr lvl="4" algn="l" rtl="0">
              <a:lnSpc>
                <a:spcPct val="100000"/>
              </a:lnSpc>
              <a:spcBef>
                <a:spcPts val="0"/>
              </a:spcBef>
              <a:spcAft>
                <a:spcPts val="0"/>
              </a:spcAft>
              <a:buNone/>
              <a:defRPr sz="2400" b="1">
                <a:solidFill>
                  <a:srgbClr val="FFFFFF"/>
                </a:solidFill>
              </a:defRPr>
            </a:lvl5pPr>
            <a:lvl6pPr lvl="5" algn="l" rtl="0">
              <a:lnSpc>
                <a:spcPct val="100000"/>
              </a:lnSpc>
              <a:spcBef>
                <a:spcPts val="0"/>
              </a:spcBef>
              <a:spcAft>
                <a:spcPts val="0"/>
              </a:spcAft>
              <a:buNone/>
              <a:defRPr sz="2400" b="1">
                <a:solidFill>
                  <a:srgbClr val="FFFFFF"/>
                </a:solidFill>
              </a:defRPr>
            </a:lvl6pPr>
            <a:lvl7pPr lvl="6" algn="l" rtl="0">
              <a:lnSpc>
                <a:spcPct val="100000"/>
              </a:lnSpc>
              <a:spcBef>
                <a:spcPts val="0"/>
              </a:spcBef>
              <a:spcAft>
                <a:spcPts val="0"/>
              </a:spcAft>
              <a:buNone/>
              <a:defRPr sz="2400" b="1">
                <a:solidFill>
                  <a:srgbClr val="FFFFFF"/>
                </a:solidFill>
              </a:defRPr>
            </a:lvl7pPr>
            <a:lvl8pPr lvl="7" algn="l" rtl="0">
              <a:lnSpc>
                <a:spcPct val="100000"/>
              </a:lnSpc>
              <a:spcBef>
                <a:spcPts val="0"/>
              </a:spcBef>
              <a:spcAft>
                <a:spcPts val="0"/>
              </a:spcAft>
              <a:buNone/>
              <a:defRPr sz="2400" b="1">
                <a:solidFill>
                  <a:srgbClr val="FFFFFF"/>
                </a:solidFill>
              </a:defRPr>
            </a:lvl8pPr>
            <a:lvl9pPr lvl="8" algn="l" rtl="0">
              <a:lnSpc>
                <a:spcPct val="100000"/>
              </a:lnSpc>
              <a:spcBef>
                <a:spcPts val="0"/>
              </a:spcBef>
              <a:spcAft>
                <a:spcPts val="0"/>
              </a:spcAft>
              <a:buNone/>
              <a:defRPr sz="2400" b="1">
                <a:solidFill>
                  <a:srgbClr val="FFFFFF"/>
                </a:solidFill>
              </a:defRPr>
            </a:lvl9pPr>
          </a:lstStyle>
          <a:p>
            <a:endParaRPr/>
          </a:p>
        </p:txBody>
      </p:sp>
      <p:sp>
        <p:nvSpPr>
          <p:cNvPr id="64" name="Google Shape;64;p14"/>
          <p:cNvSpPr txBox="1">
            <a:spLocks noGrp="1"/>
          </p:cNvSpPr>
          <p:nvPr>
            <p:ph type="body" idx="1"/>
          </p:nvPr>
        </p:nvSpPr>
        <p:spPr>
          <a:xfrm>
            <a:off x="6281725" y="1798300"/>
            <a:ext cx="2683200" cy="2540100"/>
          </a:xfrm>
          <a:prstGeom prst="rect">
            <a:avLst/>
          </a:prstGeom>
          <a:noFill/>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Clr>
                <a:srgbClr val="FFFFFF"/>
              </a:buClr>
              <a:buSzPts val="1600"/>
              <a:buChar char="●"/>
              <a:defRPr sz="1600">
                <a:solidFill>
                  <a:srgbClr val="FFFFFF"/>
                </a:solidFill>
              </a:defRPr>
            </a:lvl1pPr>
            <a:lvl2pPr marL="914400" lvl="1" indent="-317500" algn="l" rtl="0">
              <a:lnSpc>
                <a:spcPct val="115000"/>
              </a:lnSpc>
              <a:spcBef>
                <a:spcPts val="1600"/>
              </a:spcBef>
              <a:spcAft>
                <a:spcPts val="0"/>
              </a:spcAft>
              <a:buClr>
                <a:srgbClr val="FFFFFF"/>
              </a:buClr>
              <a:buSzPts val="1400"/>
              <a:buChar char="○"/>
              <a:defRPr sz="1400">
                <a:solidFill>
                  <a:srgbClr val="FFFFFF"/>
                </a:solidFill>
              </a:defRPr>
            </a:lvl2pPr>
            <a:lvl3pPr marL="1371600" lvl="2" indent="-317500" algn="l" rtl="0">
              <a:lnSpc>
                <a:spcPct val="115000"/>
              </a:lnSpc>
              <a:spcBef>
                <a:spcPts val="1600"/>
              </a:spcBef>
              <a:spcAft>
                <a:spcPts val="0"/>
              </a:spcAft>
              <a:buClr>
                <a:srgbClr val="FFFFFF"/>
              </a:buClr>
              <a:buSzPts val="1400"/>
              <a:buChar char="■"/>
              <a:defRPr sz="1400">
                <a:solidFill>
                  <a:srgbClr val="FFFFFF"/>
                </a:solidFill>
              </a:defRPr>
            </a:lvl3pPr>
            <a:lvl4pPr marL="1828800" lvl="3" indent="-317500" algn="l" rtl="0">
              <a:lnSpc>
                <a:spcPct val="115000"/>
              </a:lnSpc>
              <a:spcBef>
                <a:spcPts val="1600"/>
              </a:spcBef>
              <a:spcAft>
                <a:spcPts val="0"/>
              </a:spcAft>
              <a:buClr>
                <a:srgbClr val="FFFFFF"/>
              </a:buClr>
              <a:buSzPts val="1400"/>
              <a:buChar char="●"/>
              <a:defRPr sz="1400">
                <a:solidFill>
                  <a:srgbClr val="FFFFFF"/>
                </a:solidFill>
              </a:defRPr>
            </a:lvl4pPr>
            <a:lvl5pPr marL="2286000" lvl="4" indent="-317500" algn="l" rtl="0">
              <a:lnSpc>
                <a:spcPct val="115000"/>
              </a:lnSpc>
              <a:spcBef>
                <a:spcPts val="1600"/>
              </a:spcBef>
              <a:spcAft>
                <a:spcPts val="0"/>
              </a:spcAft>
              <a:buClr>
                <a:srgbClr val="FFFFFF"/>
              </a:buClr>
              <a:buSzPts val="1400"/>
              <a:buChar char="○"/>
              <a:defRPr sz="1400">
                <a:solidFill>
                  <a:srgbClr val="FFFFFF"/>
                </a:solidFill>
              </a:defRPr>
            </a:lvl5pPr>
            <a:lvl6pPr marL="2743200" lvl="5" indent="-317500" algn="l" rtl="0">
              <a:lnSpc>
                <a:spcPct val="115000"/>
              </a:lnSpc>
              <a:spcBef>
                <a:spcPts val="1600"/>
              </a:spcBef>
              <a:spcAft>
                <a:spcPts val="0"/>
              </a:spcAft>
              <a:buClr>
                <a:srgbClr val="FFFFFF"/>
              </a:buClr>
              <a:buSzPts val="1400"/>
              <a:buChar char="■"/>
              <a:defRPr sz="1400">
                <a:solidFill>
                  <a:srgbClr val="FFFFFF"/>
                </a:solidFill>
              </a:defRPr>
            </a:lvl6pPr>
            <a:lvl7pPr marL="3200400" lvl="6" indent="-317500" algn="l" rtl="0">
              <a:lnSpc>
                <a:spcPct val="115000"/>
              </a:lnSpc>
              <a:spcBef>
                <a:spcPts val="1600"/>
              </a:spcBef>
              <a:spcAft>
                <a:spcPts val="0"/>
              </a:spcAft>
              <a:buClr>
                <a:srgbClr val="FFFFFF"/>
              </a:buClr>
              <a:buSzPts val="1400"/>
              <a:buChar char="●"/>
              <a:defRPr sz="1400">
                <a:solidFill>
                  <a:srgbClr val="FFFFFF"/>
                </a:solidFill>
              </a:defRPr>
            </a:lvl7pPr>
            <a:lvl8pPr marL="3657600" lvl="7" indent="-317500" algn="l" rtl="0">
              <a:lnSpc>
                <a:spcPct val="115000"/>
              </a:lnSpc>
              <a:spcBef>
                <a:spcPts val="1600"/>
              </a:spcBef>
              <a:spcAft>
                <a:spcPts val="0"/>
              </a:spcAft>
              <a:buClr>
                <a:srgbClr val="FFFFFF"/>
              </a:buClr>
              <a:buSzPts val="1400"/>
              <a:buChar char="○"/>
              <a:defRPr sz="1400">
                <a:solidFill>
                  <a:srgbClr val="FFFFFF"/>
                </a:solidFill>
              </a:defRPr>
            </a:lvl8pPr>
            <a:lvl9pPr marL="4114800" lvl="8" indent="-317500" algn="l" rtl="0">
              <a:lnSpc>
                <a:spcPct val="115000"/>
              </a:lnSpc>
              <a:spcBef>
                <a:spcPts val="1600"/>
              </a:spcBef>
              <a:spcAft>
                <a:spcPts val="1600"/>
              </a:spcAft>
              <a:buClr>
                <a:srgbClr val="FFFFFF"/>
              </a:buClr>
              <a:buSzPts val="1400"/>
              <a:buChar char="■"/>
              <a:defRPr sz="1400">
                <a:solidFill>
                  <a:srgbClr val="FFFFFF"/>
                </a:solidFill>
              </a:defRPr>
            </a:lvl9pPr>
          </a:lstStyle>
          <a:p>
            <a:endParaRPr/>
          </a:p>
        </p:txBody>
      </p:sp>
      <p:sp>
        <p:nvSpPr>
          <p:cNvPr id="65" name="Google Shape;65;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FFFFFF"/>
                </a:solidFill>
              </a:defRPr>
            </a:lvl1pPr>
            <a:lvl2pPr lvl="1" algn="r" rtl="0">
              <a:lnSpc>
                <a:spcPct val="100000"/>
              </a:lnSpc>
              <a:spcAft>
                <a:spcPts val="0"/>
              </a:spcAft>
              <a:buNone/>
              <a:defRPr sz="1000">
                <a:solidFill>
                  <a:srgbClr val="FFFFFF"/>
                </a:solidFill>
              </a:defRPr>
            </a:lvl2pPr>
            <a:lvl3pPr lvl="2" algn="r" rtl="0">
              <a:lnSpc>
                <a:spcPct val="100000"/>
              </a:lnSpc>
              <a:spcAft>
                <a:spcPts val="0"/>
              </a:spcAft>
              <a:buNone/>
              <a:defRPr sz="1000">
                <a:solidFill>
                  <a:srgbClr val="FFFFFF"/>
                </a:solidFill>
              </a:defRPr>
            </a:lvl3pPr>
            <a:lvl4pPr lvl="3" algn="r" rtl="0">
              <a:lnSpc>
                <a:spcPct val="100000"/>
              </a:lnSpc>
              <a:spcAft>
                <a:spcPts val="0"/>
              </a:spcAft>
              <a:buNone/>
              <a:defRPr sz="1000">
                <a:solidFill>
                  <a:srgbClr val="FFFFFF"/>
                </a:solidFill>
              </a:defRPr>
            </a:lvl4pPr>
            <a:lvl5pPr lvl="4" algn="r" rtl="0">
              <a:lnSpc>
                <a:spcPct val="100000"/>
              </a:lnSpc>
              <a:spcAft>
                <a:spcPts val="0"/>
              </a:spcAft>
              <a:buNone/>
              <a:defRPr sz="1000">
                <a:solidFill>
                  <a:srgbClr val="FFFFFF"/>
                </a:solidFill>
              </a:defRPr>
            </a:lvl5pPr>
            <a:lvl6pPr lvl="5" algn="r" rtl="0">
              <a:lnSpc>
                <a:spcPct val="100000"/>
              </a:lnSpc>
              <a:spcAft>
                <a:spcPts val="0"/>
              </a:spcAft>
              <a:buNone/>
              <a:defRPr sz="1000">
                <a:solidFill>
                  <a:srgbClr val="FFFFFF"/>
                </a:solidFill>
              </a:defRPr>
            </a:lvl6pPr>
            <a:lvl7pPr lvl="6" algn="r" rtl="0">
              <a:lnSpc>
                <a:spcPct val="100000"/>
              </a:lnSpc>
              <a:spcAft>
                <a:spcPts val="0"/>
              </a:spcAft>
              <a:buNone/>
              <a:defRPr sz="1000">
                <a:solidFill>
                  <a:srgbClr val="FFFFFF"/>
                </a:solidFill>
              </a:defRPr>
            </a:lvl7pPr>
            <a:lvl8pPr lvl="7" algn="r" rtl="0">
              <a:lnSpc>
                <a:spcPct val="100000"/>
              </a:lnSpc>
              <a:spcAft>
                <a:spcPts val="0"/>
              </a:spcAft>
              <a:buNone/>
              <a:defRPr sz="1000">
                <a:solidFill>
                  <a:srgbClr val="FFFFFF"/>
                </a:solidFill>
              </a:defRPr>
            </a:lvl8pPr>
            <a:lvl9pPr lvl="8" algn="r" rtl="0">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66"/>
        <p:cNvGrpSpPr/>
        <p:nvPr/>
      </p:nvGrpSpPr>
      <p:grpSpPr>
        <a:xfrm>
          <a:off x="0" y="0"/>
          <a:ext cx="0" cy="0"/>
          <a:chOff x="0" y="0"/>
          <a:chExt cx="0" cy="0"/>
        </a:xfrm>
      </p:grpSpPr>
      <p:sp>
        <p:nvSpPr>
          <p:cNvPr id="67" name="Google Shape;67;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title"/>
          </p:nvPr>
        </p:nvSpPr>
        <p:spPr>
          <a:xfrm>
            <a:off x="291875" y="559300"/>
            <a:ext cx="4813500" cy="13887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Clr>
                <a:schemeClr val="dk1"/>
              </a:buClr>
              <a:buSzPts val="3000"/>
              <a:buNone/>
              <a:defRPr sz="3000">
                <a:solidFill>
                  <a:srgbClr val="0F9D58"/>
                </a:solidFill>
              </a:defRPr>
            </a:lvl1pPr>
            <a:lvl2pPr lvl="1" algn="l" rtl="0">
              <a:lnSpc>
                <a:spcPct val="100000"/>
              </a:lnSpc>
              <a:spcBef>
                <a:spcPts val="0"/>
              </a:spcBef>
              <a:spcAft>
                <a:spcPts val="0"/>
              </a:spcAft>
              <a:buClr>
                <a:schemeClr val="dk1"/>
              </a:buClr>
              <a:buSzPts val="3000"/>
              <a:buNone/>
              <a:defRPr sz="3000">
                <a:solidFill>
                  <a:srgbClr val="0F9D58"/>
                </a:solidFill>
              </a:defRPr>
            </a:lvl2pPr>
            <a:lvl3pPr lvl="2" algn="l" rtl="0">
              <a:lnSpc>
                <a:spcPct val="100000"/>
              </a:lnSpc>
              <a:spcBef>
                <a:spcPts val="0"/>
              </a:spcBef>
              <a:spcAft>
                <a:spcPts val="0"/>
              </a:spcAft>
              <a:buClr>
                <a:schemeClr val="dk1"/>
              </a:buClr>
              <a:buSzPts val="3000"/>
              <a:buNone/>
              <a:defRPr sz="3000">
                <a:solidFill>
                  <a:srgbClr val="0F9D58"/>
                </a:solidFill>
              </a:defRPr>
            </a:lvl3pPr>
            <a:lvl4pPr lvl="3" algn="l" rtl="0">
              <a:lnSpc>
                <a:spcPct val="100000"/>
              </a:lnSpc>
              <a:spcBef>
                <a:spcPts val="0"/>
              </a:spcBef>
              <a:spcAft>
                <a:spcPts val="0"/>
              </a:spcAft>
              <a:buClr>
                <a:schemeClr val="dk1"/>
              </a:buClr>
              <a:buSzPts val="3000"/>
              <a:buNone/>
              <a:defRPr sz="3000">
                <a:solidFill>
                  <a:srgbClr val="0F9D58"/>
                </a:solidFill>
              </a:defRPr>
            </a:lvl4pPr>
            <a:lvl5pPr lvl="4" algn="l" rtl="0">
              <a:lnSpc>
                <a:spcPct val="100000"/>
              </a:lnSpc>
              <a:spcBef>
                <a:spcPts val="0"/>
              </a:spcBef>
              <a:spcAft>
                <a:spcPts val="0"/>
              </a:spcAft>
              <a:buClr>
                <a:schemeClr val="dk1"/>
              </a:buClr>
              <a:buSzPts val="3000"/>
              <a:buNone/>
              <a:defRPr sz="3000">
                <a:solidFill>
                  <a:srgbClr val="0F9D58"/>
                </a:solidFill>
              </a:defRPr>
            </a:lvl5pPr>
            <a:lvl6pPr lvl="5" algn="l" rtl="0">
              <a:lnSpc>
                <a:spcPct val="100000"/>
              </a:lnSpc>
              <a:spcBef>
                <a:spcPts val="0"/>
              </a:spcBef>
              <a:spcAft>
                <a:spcPts val="0"/>
              </a:spcAft>
              <a:buClr>
                <a:schemeClr val="dk1"/>
              </a:buClr>
              <a:buSzPts val="3000"/>
              <a:buNone/>
              <a:defRPr sz="3000">
                <a:solidFill>
                  <a:srgbClr val="0F9D58"/>
                </a:solidFill>
              </a:defRPr>
            </a:lvl6pPr>
            <a:lvl7pPr lvl="6" algn="l" rtl="0">
              <a:lnSpc>
                <a:spcPct val="100000"/>
              </a:lnSpc>
              <a:spcBef>
                <a:spcPts val="0"/>
              </a:spcBef>
              <a:spcAft>
                <a:spcPts val="0"/>
              </a:spcAft>
              <a:buClr>
                <a:schemeClr val="dk1"/>
              </a:buClr>
              <a:buSzPts val="3000"/>
              <a:buNone/>
              <a:defRPr sz="3000">
                <a:solidFill>
                  <a:srgbClr val="0F9D58"/>
                </a:solidFill>
              </a:defRPr>
            </a:lvl7pPr>
            <a:lvl8pPr lvl="7" algn="l" rtl="0">
              <a:lnSpc>
                <a:spcPct val="100000"/>
              </a:lnSpc>
              <a:spcBef>
                <a:spcPts val="0"/>
              </a:spcBef>
              <a:spcAft>
                <a:spcPts val="0"/>
              </a:spcAft>
              <a:buClr>
                <a:schemeClr val="dk1"/>
              </a:buClr>
              <a:buSzPts val="3000"/>
              <a:buNone/>
              <a:defRPr sz="3000">
                <a:solidFill>
                  <a:srgbClr val="0F9D58"/>
                </a:solidFill>
              </a:defRPr>
            </a:lvl8pPr>
            <a:lvl9pPr lvl="8" algn="l" rtl="0">
              <a:lnSpc>
                <a:spcPct val="100000"/>
              </a:lnSpc>
              <a:spcBef>
                <a:spcPts val="0"/>
              </a:spcBef>
              <a:spcAft>
                <a:spcPts val="0"/>
              </a:spcAft>
              <a:buClr>
                <a:schemeClr val="dk1"/>
              </a:buClr>
              <a:buSzPts val="3000"/>
              <a:buNone/>
              <a:defRPr sz="3000">
                <a:solidFill>
                  <a:srgbClr val="0F9D58"/>
                </a:solidFill>
              </a:defRPr>
            </a:lvl9pPr>
          </a:lstStyle>
          <a:p>
            <a:endParaRPr/>
          </a:p>
        </p:txBody>
      </p:sp>
      <p:sp>
        <p:nvSpPr>
          <p:cNvPr id="69" name="Google Shape;69;p15"/>
          <p:cNvSpPr txBox="1">
            <a:spLocks noGrp="1"/>
          </p:cNvSpPr>
          <p:nvPr>
            <p:ph type="body" idx="1"/>
          </p:nvPr>
        </p:nvSpPr>
        <p:spPr>
          <a:xfrm>
            <a:off x="291900" y="2053713"/>
            <a:ext cx="2367600" cy="25305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chemeClr val="dk2"/>
              </a:buClr>
              <a:buSzPts val="1400"/>
              <a:buChar char="●"/>
              <a:defRPr sz="1400">
                <a:solidFill>
                  <a:schemeClr val="dk2"/>
                </a:solidFill>
              </a:defRPr>
            </a:lvl1pPr>
            <a:lvl2pPr marL="914400" lvl="1" indent="-304800" algn="l" rtl="0">
              <a:lnSpc>
                <a:spcPct val="115000"/>
              </a:lnSpc>
              <a:spcBef>
                <a:spcPts val="1600"/>
              </a:spcBef>
              <a:spcAft>
                <a:spcPts val="0"/>
              </a:spcAft>
              <a:buClr>
                <a:schemeClr val="dk2"/>
              </a:buClr>
              <a:buSzPts val="1200"/>
              <a:buChar char="○"/>
              <a:defRPr sz="1200">
                <a:solidFill>
                  <a:schemeClr val="dk2"/>
                </a:solidFill>
              </a:defRPr>
            </a:lvl2pPr>
            <a:lvl3pPr marL="1371600" lvl="2" indent="-304800" algn="l" rtl="0">
              <a:lnSpc>
                <a:spcPct val="115000"/>
              </a:lnSpc>
              <a:spcBef>
                <a:spcPts val="1600"/>
              </a:spcBef>
              <a:spcAft>
                <a:spcPts val="0"/>
              </a:spcAft>
              <a:buClr>
                <a:schemeClr val="dk2"/>
              </a:buClr>
              <a:buSzPts val="1200"/>
              <a:buChar char="■"/>
              <a:defRPr sz="1200">
                <a:solidFill>
                  <a:schemeClr val="dk2"/>
                </a:solidFill>
              </a:defRPr>
            </a:lvl3pPr>
            <a:lvl4pPr marL="1828800" lvl="3" indent="-304800" algn="l" rtl="0">
              <a:lnSpc>
                <a:spcPct val="115000"/>
              </a:lnSpc>
              <a:spcBef>
                <a:spcPts val="1600"/>
              </a:spcBef>
              <a:spcAft>
                <a:spcPts val="0"/>
              </a:spcAft>
              <a:buClr>
                <a:schemeClr val="dk2"/>
              </a:buClr>
              <a:buSzPts val="1200"/>
              <a:buChar char="●"/>
              <a:defRPr sz="1200">
                <a:solidFill>
                  <a:schemeClr val="dk2"/>
                </a:solidFill>
              </a:defRPr>
            </a:lvl4pPr>
            <a:lvl5pPr marL="2286000" lvl="4" indent="-304800" algn="l" rtl="0">
              <a:lnSpc>
                <a:spcPct val="115000"/>
              </a:lnSpc>
              <a:spcBef>
                <a:spcPts val="1600"/>
              </a:spcBef>
              <a:spcAft>
                <a:spcPts val="0"/>
              </a:spcAft>
              <a:buClr>
                <a:schemeClr val="dk2"/>
              </a:buClr>
              <a:buSzPts val="1200"/>
              <a:buChar char="○"/>
              <a:defRPr sz="1200">
                <a:solidFill>
                  <a:schemeClr val="dk2"/>
                </a:solidFill>
              </a:defRPr>
            </a:lvl5pPr>
            <a:lvl6pPr marL="2743200" lvl="5" indent="-304800" algn="l" rtl="0">
              <a:lnSpc>
                <a:spcPct val="115000"/>
              </a:lnSpc>
              <a:spcBef>
                <a:spcPts val="1600"/>
              </a:spcBef>
              <a:spcAft>
                <a:spcPts val="0"/>
              </a:spcAft>
              <a:buClr>
                <a:schemeClr val="dk2"/>
              </a:buClr>
              <a:buSzPts val="1200"/>
              <a:buChar char="■"/>
              <a:defRPr sz="1200">
                <a:solidFill>
                  <a:schemeClr val="dk2"/>
                </a:solidFill>
              </a:defRPr>
            </a:lvl6pPr>
            <a:lvl7pPr marL="3200400" lvl="6" indent="-304800" algn="l" rtl="0">
              <a:lnSpc>
                <a:spcPct val="115000"/>
              </a:lnSpc>
              <a:spcBef>
                <a:spcPts val="1600"/>
              </a:spcBef>
              <a:spcAft>
                <a:spcPts val="0"/>
              </a:spcAft>
              <a:buClr>
                <a:schemeClr val="dk2"/>
              </a:buClr>
              <a:buSzPts val="1200"/>
              <a:buChar char="●"/>
              <a:defRPr sz="1200">
                <a:solidFill>
                  <a:schemeClr val="dk2"/>
                </a:solidFill>
              </a:defRPr>
            </a:lvl7pPr>
            <a:lvl8pPr marL="3657600" lvl="7" indent="-304800" algn="l" rtl="0">
              <a:lnSpc>
                <a:spcPct val="115000"/>
              </a:lnSpc>
              <a:spcBef>
                <a:spcPts val="1600"/>
              </a:spcBef>
              <a:spcAft>
                <a:spcPts val="0"/>
              </a:spcAft>
              <a:buClr>
                <a:schemeClr val="dk2"/>
              </a:buClr>
              <a:buSzPts val="1200"/>
              <a:buChar char="○"/>
              <a:defRPr sz="1200">
                <a:solidFill>
                  <a:schemeClr val="dk2"/>
                </a:solidFill>
              </a:defRPr>
            </a:lvl8pPr>
            <a:lvl9pPr marL="4114800" lvl="8" indent="-304800" algn="l" rtl="0">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70" name="Google Shape;70;p15"/>
          <p:cNvSpPr txBox="1">
            <a:spLocks noGrp="1"/>
          </p:cNvSpPr>
          <p:nvPr>
            <p:ph type="body" idx="2"/>
          </p:nvPr>
        </p:nvSpPr>
        <p:spPr>
          <a:xfrm>
            <a:off x="2737929" y="2053713"/>
            <a:ext cx="2367600" cy="2530500"/>
          </a:xfrm>
          <a:prstGeom prst="rect">
            <a:avLst/>
          </a:prstGeom>
          <a:noFill/>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Clr>
                <a:schemeClr val="dk2"/>
              </a:buClr>
              <a:buSzPts val="1400"/>
              <a:buChar char="●"/>
              <a:defRPr sz="1400">
                <a:solidFill>
                  <a:schemeClr val="dk2"/>
                </a:solidFill>
              </a:defRPr>
            </a:lvl1pPr>
            <a:lvl2pPr marL="914400" lvl="1" indent="-304800" algn="l" rtl="0">
              <a:lnSpc>
                <a:spcPct val="115000"/>
              </a:lnSpc>
              <a:spcBef>
                <a:spcPts val="1600"/>
              </a:spcBef>
              <a:spcAft>
                <a:spcPts val="0"/>
              </a:spcAft>
              <a:buClr>
                <a:schemeClr val="dk2"/>
              </a:buClr>
              <a:buSzPts val="1200"/>
              <a:buChar char="○"/>
              <a:defRPr sz="1200">
                <a:solidFill>
                  <a:schemeClr val="dk2"/>
                </a:solidFill>
              </a:defRPr>
            </a:lvl2pPr>
            <a:lvl3pPr marL="1371600" lvl="2" indent="-304800" algn="l" rtl="0">
              <a:lnSpc>
                <a:spcPct val="115000"/>
              </a:lnSpc>
              <a:spcBef>
                <a:spcPts val="1600"/>
              </a:spcBef>
              <a:spcAft>
                <a:spcPts val="0"/>
              </a:spcAft>
              <a:buClr>
                <a:schemeClr val="dk2"/>
              </a:buClr>
              <a:buSzPts val="1200"/>
              <a:buChar char="■"/>
              <a:defRPr sz="1200">
                <a:solidFill>
                  <a:schemeClr val="dk2"/>
                </a:solidFill>
              </a:defRPr>
            </a:lvl3pPr>
            <a:lvl4pPr marL="1828800" lvl="3" indent="-304800" algn="l" rtl="0">
              <a:lnSpc>
                <a:spcPct val="115000"/>
              </a:lnSpc>
              <a:spcBef>
                <a:spcPts val="1600"/>
              </a:spcBef>
              <a:spcAft>
                <a:spcPts val="0"/>
              </a:spcAft>
              <a:buClr>
                <a:schemeClr val="dk2"/>
              </a:buClr>
              <a:buSzPts val="1200"/>
              <a:buChar char="●"/>
              <a:defRPr sz="1200">
                <a:solidFill>
                  <a:schemeClr val="dk2"/>
                </a:solidFill>
              </a:defRPr>
            </a:lvl4pPr>
            <a:lvl5pPr marL="2286000" lvl="4" indent="-304800" algn="l" rtl="0">
              <a:lnSpc>
                <a:spcPct val="115000"/>
              </a:lnSpc>
              <a:spcBef>
                <a:spcPts val="1600"/>
              </a:spcBef>
              <a:spcAft>
                <a:spcPts val="0"/>
              </a:spcAft>
              <a:buClr>
                <a:schemeClr val="dk2"/>
              </a:buClr>
              <a:buSzPts val="1200"/>
              <a:buChar char="○"/>
              <a:defRPr sz="1200">
                <a:solidFill>
                  <a:schemeClr val="dk2"/>
                </a:solidFill>
              </a:defRPr>
            </a:lvl5pPr>
            <a:lvl6pPr marL="2743200" lvl="5" indent="-304800" algn="l" rtl="0">
              <a:lnSpc>
                <a:spcPct val="115000"/>
              </a:lnSpc>
              <a:spcBef>
                <a:spcPts val="1600"/>
              </a:spcBef>
              <a:spcAft>
                <a:spcPts val="0"/>
              </a:spcAft>
              <a:buClr>
                <a:schemeClr val="dk2"/>
              </a:buClr>
              <a:buSzPts val="1200"/>
              <a:buChar char="■"/>
              <a:defRPr sz="1200">
                <a:solidFill>
                  <a:schemeClr val="dk2"/>
                </a:solidFill>
              </a:defRPr>
            </a:lvl6pPr>
            <a:lvl7pPr marL="3200400" lvl="6" indent="-304800" algn="l" rtl="0">
              <a:lnSpc>
                <a:spcPct val="115000"/>
              </a:lnSpc>
              <a:spcBef>
                <a:spcPts val="1600"/>
              </a:spcBef>
              <a:spcAft>
                <a:spcPts val="0"/>
              </a:spcAft>
              <a:buClr>
                <a:schemeClr val="dk2"/>
              </a:buClr>
              <a:buSzPts val="1200"/>
              <a:buChar char="●"/>
              <a:defRPr sz="1200">
                <a:solidFill>
                  <a:schemeClr val="dk2"/>
                </a:solidFill>
              </a:defRPr>
            </a:lvl7pPr>
            <a:lvl8pPr marL="3657600" lvl="7" indent="-304800" algn="l" rtl="0">
              <a:lnSpc>
                <a:spcPct val="115000"/>
              </a:lnSpc>
              <a:spcBef>
                <a:spcPts val="1600"/>
              </a:spcBef>
              <a:spcAft>
                <a:spcPts val="0"/>
              </a:spcAft>
              <a:buClr>
                <a:schemeClr val="dk2"/>
              </a:buClr>
              <a:buSzPts val="1200"/>
              <a:buChar char="○"/>
              <a:defRPr sz="1200">
                <a:solidFill>
                  <a:schemeClr val="dk2"/>
                </a:solidFill>
              </a:defRPr>
            </a:lvl8pPr>
            <a:lvl9pPr marL="4114800" lvl="8" indent="-304800" algn="l" rtl="0">
              <a:lnSpc>
                <a:spcPct val="115000"/>
              </a:lnSpc>
              <a:spcBef>
                <a:spcPts val="1600"/>
              </a:spcBef>
              <a:spcAft>
                <a:spcPts val="1600"/>
              </a:spcAft>
              <a:buClr>
                <a:schemeClr val="dk2"/>
              </a:buClr>
              <a:buSzPts val="1200"/>
              <a:buChar char="■"/>
              <a:defRPr sz="1200">
                <a:solidFill>
                  <a:schemeClr val="dk2"/>
                </a:solidFill>
              </a:defRPr>
            </a:lvl9pPr>
          </a:lstStyle>
          <a:p>
            <a:endParaRPr/>
          </a:p>
        </p:txBody>
      </p:sp>
      <p:sp>
        <p:nvSpPr>
          <p:cNvPr id="71" name="Google Shape;71;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5">
  <p:cSld name="AUTOLAYOUT_5">
    <p:spTree>
      <p:nvGrpSpPr>
        <p:cNvPr id="1" name="Shape 72"/>
        <p:cNvGrpSpPr/>
        <p:nvPr/>
      </p:nvGrpSpPr>
      <p:grpSpPr>
        <a:xfrm>
          <a:off x="0" y="0"/>
          <a:ext cx="0" cy="0"/>
          <a:chOff x="0" y="0"/>
          <a:chExt cx="0" cy="0"/>
        </a:xfrm>
      </p:grpSpPr>
      <p:sp>
        <p:nvSpPr>
          <p:cNvPr id="73" name="Google Shape;73;p16"/>
          <p:cNvSpPr/>
          <p:nvPr/>
        </p:nvSpPr>
        <p:spPr>
          <a:xfrm>
            <a:off x="0" y="0"/>
            <a:ext cx="9144000" cy="5143500"/>
          </a:xfrm>
          <a:prstGeom prst="rect">
            <a:avLst/>
          </a:prstGeom>
          <a:solidFill>
            <a:srgbClr val="0F9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p:nvPr/>
        </p:nvSpPr>
        <p:spPr>
          <a:xfrm>
            <a:off x="25" y="0"/>
            <a:ext cx="9143982" cy="3277800"/>
          </a:xfrm>
          <a:prstGeom prst="flowChartDocumen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txBox="1">
            <a:spLocks noGrp="1"/>
          </p:cNvSpPr>
          <p:nvPr>
            <p:ph type="ctrTitle"/>
          </p:nvPr>
        </p:nvSpPr>
        <p:spPr>
          <a:xfrm>
            <a:off x="311700" y="3537800"/>
            <a:ext cx="8097600" cy="10059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3000"/>
              <a:buNone/>
              <a:defRPr sz="3000" b="1">
                <a:solidFill>
                  <a:srgbClr val="FFFFFF"/>
                </a:solidFill>
              </a:defRPr>
            </a:lvl1pPr>
            <a:lvl2pPr lvl="1" algn="l">
              <a:lnSpc>
                <a:spcPct val="100000"/>
              </a:lnSpc>
              <a:spcBef>
                <a:spcPts val="0"/>
              </a:spcBef>
              <a:spcAft>
                <a:spcPts val="0"/>
              </a:spcAft>
              <a:buClr>
                <a:srgbClr val="FFFFFF"/>
              </a:buClr>
              <a:buSzPts val="3000"/>
              <a:buNone/>
              <a:defRPr sz="3000" b="1">
                <a:solidFill>
                  <a:srgbClr val="FFFFFF"/>
                </a:solidFill>
              </a:defRPr>
            </a:lvl2pPr>
            <a:lvl3pPr lvl="2" algn="l">
              <a:lnSpc>
                <a:spcPct val="100000"/>
              </a:lnSpc>
              <a:spcBef>
                <a:spcPts val="0"/>
              </a:spcBef>
              <a:spcAft>
                <a:spcPts val="0"/>
              </a:spcAft>
              <a:buClr>
                <a:srgbClr val="FFFFFF"/>
              </a:buClr>
              <a:buSzPts val="3000"/>
              <a:buNone/>
              <a:defRPr sz="3000" b="1">
                <a:solidFill>
                  <a:srgbClr val="FFFFFF"/>
                </a:solidFill>
              </a:defRPr>
            </a:lvl3pPr>
            <a:lvl4pPr lvl="3" algn="l">
              <a:lnSpc>
                <a:spcPct val="100000"/>
              </a:lnSpc>
              <a:spcBef>
                <a:spcPts val="0"/>
              </a:spcBef>
              <a:spcAft>
                <a:spcPts val="0"/>
              </a:spcAft>
              <a:buClr>
                <a:srgbClr val="FFFFFF"/>
              </a:buClr>
              <a:buSzPts val="3000"/>
              <a:buNone/>
              <a:defRPr sz="3000" b="1">
                <a:solidFill>
                  <a:srgbClr val="FFFFFF"/>
                </a:solidFill>
              </a:defRPr>
            </a:lvl4pPr>
            <a:lvl5pPr lvl="4" algn="l">
              <a:lnSpc>
                <a:spcPct val="100000"/>
              </a:lnSpc>
              <a:spcBef>
                <a:spcPts val="0"/>
              </a:spcBef>
              <a:spcAft>
                <a:spcPts val="0"/>
              </a:spcAft>
              <a:buClr>
                <a:srgbClr val="FFFFFF"/>
              </a:buClr>
              <a:buSzPts val="3000"/>
              <a:buNone/>
              <a:defRPr sz="3000" b="1">
                <a:solidFill>
                  <a:srgbClr val="FFFFFF"/>
                </a:solidFill>
              </a:defRPr>
            </a:lvl5pPr>
            <a:lvl6pPr lvl="5" algn="l">
              <a:lnSpc>
                <a:spcPct val="100000"/>
              </a:lnSpc>
              <a:spcBef>
                <a:spcPts val="0"/>
              </a:spcBef>
              <a:spcAft>
                <a:spcPts val="0"/>
              </a:spcAft>
              <a:buClr>
                <a:srgbClr val="FFFFFF"/>
              </a:buClr>
              <a:buSzPts val="3000"/>
              <a:buNone/>
              <a:defRPr sz="3000" b="1">
                <a:solidFill>
                  <a:srgbClr val="FFFFFF"/>
                </a:solidFill>
              </a:defRPr>
            </a:lvl6pPr>
            <a:lvl7pPr lvl="6" algn="l">
              <a:lnSpc>
                <a:spcPct val="100000"/>
              </a:lnSpc>
              <a:spcBef>
                <a:spcPts val="0"/>
              </a:spcBef>
              <a:spcAft>
                <a:spcPts val="0"/>
              </a:spcAft>
              <a:buClr>
                <a:srgbClr val="FFFFFF"/>
              </a:buClr>
              <a:buSzPts val="3000"/>
              <a:buNone/>
              <a:defRPr sz="3000" b="1">
                <a:solidFill>
                  <a:srgbClr val="FFFFFF"/>
                </a:solidFill>
              </a:defRPr>
            </a:lvl7pPr>
            <a:lvl8pPr lvl="7" algn="l">
              <a:lnSpc>
                <a:spcPct val="100000"/>
              </a:lnSpc>
              <a:spcBef>
                <a:spcPts val="0"/>
              </a:spcBef>
              <a:spcAft>
                <a:spcPts val="0"/>
              </a:spcAft>
              <a:buClr>
                <a:srgbClr val="FFFFFF"/>
              </a:buClr>
              <a:buSzPts val="3000"/>
              <a:buNone/>
              <a:defRPr sz="3000" b="1">
                <a:solidFill>
                  <a:srgbClr val="FFFFFF"/>
                </a:solidFill>
              </a:defRPr>
            </a:lvl8pPr>
            <a:lvl9pPr lvl="8" algn="l">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76" name="Google Shape;76;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4">
  <p:cSld name="AUTOLAYOUT_6">
    <p:bg>
      <p:bgPr>
        <a:solidFill>
          <a:srgbClr val="FFFFFF"/>
        </a:solidFill>
        <a:effectLst/>
      </p:bgPr>
    </p:bg>
    <p:spTree>
      <p:nvGrpSpPr>
        <p:cNvPr id="1"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txBox="1">
            <a:spLocks noGrp="1"/>
          </p:cNvSpPr>
          <p:nvPr>
            <p:ph type="title"/>
          </p:nvPr>
        </p:nvSpPr>
        <p:spPr>
          <a:xfrm>
            <a:off x="351600" y="2736850"/>
            <a:ext cx="3997500" cy="1389600"/>
          </a:xfrm>
          <a:prstGeom prst="rect">
            <a:avLst/>
          </a:prstGeom>
          <a:noFill/>
        </p:spPr>
        <p:txBody>
          <a:bodyPr spcFirstLastPara="1" wrap="square" lIns="91425" tIns="91425" rIns="91425" bIns="91425" anchor="ctr" anchorCtr="0">
            <a:noAutofit/>
          </a:bodyPr>
          <a:lstStyle>
            <a:lvl1pPr lvl="0" algn="l">
              <a:lnSpc>
                <a:spcPct val="100000"/>
              </a:lnSpc>
              <a:spcBef>
                <a:spcPts val="0"/>
              </a:spcBef>
              <a:spcAft>
                <a:spcPts val="0"/>
              </a:spcAft>
              <a:buNone/>
              <a:defRPr sz="2800" b="1">
                <a:solidFill>
                  <a:srgbClr val="212121"/>
                </a:solidFill>
              </a:defRPr>
            </a:lvl1pPr>
            <a:lvl2pPr lvl="1" algn="l">
              <a:lnSpc>
                <a:spcPct val="100000"/>
              </a:lnSpc>
              <a:spcBef>
                <a:spcPts val="0"/>
              </a:spcBef>
              <a:spcAft>
                <a:spcPts val="0"/>
              </a:spcAft>
              <a:buNone/>
              <a:defRPr sz="2800" b="1">
                <a:solidFill>
                  <a:srgbClr val="212121"/>
                </a:solidFill>
              </a:defRPr>
            </a:lvl2pPr>
            <a:lvl3pPr lvl="2" algn="l">
              <a:lnSpc>
                <a:spcPct val="100000"/>
              </a:lnSpc>
              <a:spcBef>
                <a:spcPts val="0"/>
              </a:spcBef>
              <a:spcAft>
                <a:spcPts val="0"/>
              </a:spcAft>
              <a:buNone/>
              <a:defRPr sz="2800" b="1">
                <a:solidFill>
                  <a:srgbClr val="212121"/>
                </a:solidFill>
              </a:defRPr>
            </a:lvl3pPr>
            <a:lvl4pPr lvl="3" algn="l">
              <a:lnSpc>
                <a:spcPct val="100000"/>
              </a:lnSpc>
              <a:spcBef>
                <a:spcPts val="0"/>
              </a:spcBef>
              <a:spcAft>
                <a:spcPts val="0"/>
              </a:spcAft>
              <a:buNone/>
              <a:defRPr sz="2800" b="1">
                <a:solidFill>
                  <a:srgbClr val="212121"/>
                </a:solidFill>
              </a:defRPr>
            </a:lvl4pPr>
            <a:lvl5pPr lvl="4" algn="l">
              <a:lnSpc>
                <a:spcPct val="100000"/>
              </a:lnSpc>
              <a:spcBef>
                <a:spcPts val="0"/>
              </a:spcBef>
              <a:spcAft>
                <a:spcPts val="0"/>
              </a:spcAft>
              <a:buNone/>
              <a:defRPr sz="2800" b="1">
                <a:solidFill>
                  <a:srgbClr val="212121"/>
                </a:solidFill>
              </a:defRPr>
            </a:lvl5pPr>
            <a:lvl6pPr lvl="5" algn="l">
              <a:lnSpc>
                <a:spcPct val="100000"/>
              </a:lnSpc>
              <a:spcBef>
                <a:spcPts val="0"/>
              </a:spcBef>
              <a:spcAft>
                <a:spcPts val="0"/>
              </a:spcAft>
              <a:buNone/>
              <a:defRPr sz="2800" b="1">
                <a:solidFill>
                  <a:srgbClr val="212121"/>
                </a:solidFill>
              </a:defRPr>
            </a:lvl6pPr>
            <a:lvl7pPr lvl="6" algn="l">
              <a:lnSpc>
                <a:spcPct val="100000"/>
              </a:lnSpc>
              <a:spcBef>
                <a:spcPts val="0"/>
              </a:spcBef>
              <a:spcAft>
                <a:spcPts val="0"/>
              </a:spcAft>
              <a:buNone/>
              <a:defRPr sz="2800" b="1">
                <a:solidFill>
                  <a:srgbClr val="212121"/>
                </a:solidFill>
              </a:defRPr>
            </a:lvl7pPr>
            <a:lvl8pPr lvl="7" algn="l">
              <a:lnSpc>
                <a:spcPct val="100000"/>
              </a:lnSpc>
              <a:spcBef>
                <a:spcPts val="0"/>
              </a:spcBef>
              <a:spcAft>
                <a:spcPts val="0"/>
              </a:spcAft>
              <a:buNone/>
              <a:defRPr sz="2800" b="1">
                <a:solidFill>
                  <a:srgbClr val="212121"/>
                </a:solidFill>
              </a:defRPr>
            </a:lvl8pPr>
            <a:lvl9pPr lvl="8" algn="l">
              <a:lnSpc>
                <a:spcPct val="100000"/>
              </a:lnSpc>
              <a:spcBef>
                <a:spcPts val="0"/>
              </a:spcBef>
              <a:spcAft>
                <a:spcPts val="0"/>
              </a:spcAft>
              <a:buNone/>
              <a:defRPr sz="2800" b="1">
                <a:solidFill>
                  <a:srgbClr val="212121"/>
                </a:solidFill>
              </a:defRPr>
            </a:lvl9pPr>
          </a:lstStyle>
          <a:p>
            <a:endParaRPr/>
          </a:p>
        </p:txBody>
      </p:sp>
      <p:sp>
        <p:nvSpPr>
          <p:cNvPr id="80" name="Google Shape;80;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7">
  <p:cSld name="AUTOLAYOUT_9">
    <p:bg>
      <p:bgPr>
        <a:solidFill>
          <a:srgbClr val="FFFFFF"/>
        </a:solidFill>
        <a:effectLst/>
      </p:bgPr>
    </p:bg>
    <p:spTree>
      <p:nvGrpSpPr>
        <p:cNvPr id="1" name="Shape 81"/>
        <p:cNvGrpSpPr/>
        <p:nvPr/>
      </p:nvGrpSpPr>
      <p:grpSpPr>
        <a:xfrm>
          <a:off x="0" y="0"/>
          <a:ext cx="0" cy="0"/>
          <a:chOff x="0" y="0"/>
          <a:chExt cx="0" cy="0"/>
        </a:xfrm>
      </p:grpSpPr>
      <p:sp>
        <p:nvSpPr>
          <p:cNvPr id="82" name="Google Shape;82;p18"/>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8"/>
          <p:cNvSpPr/>
          <p:nvPr/>
        </p:nvSpPr>
        <p:spPr>
          <a:xfrm>
            <a:off x="-29" y="0"/>
            <a:ext cx="9144000" cy="1741500"/>
          </a:xfrm>
          <a:prstGeom prst="rect">
            <a:avLst/>
          </a:prstGeom>
          <a:solidFill>
            <a:srgbClr val="0F9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8"/>
          <p:cNvSpPr/>
          <p:nvPr/>
        </p:nvSpPr>
        <p:spPr>
          <a:xfrm rot="10800000">
            <a:off x="7697100" y="-25"/>
            <a:ext cx="962400" cy="17415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8"/>
          <p:cNvSpPr/>
          <p:nvPr/>
        </p:nvSpPr>
        <p:spPr>
          <a:xfrm rot="10800000">
            <a:off x="5750475" y="-25"/>
            <a:ext cx="1946700" cy="1741500"/>
          </a:xfrm>
          <a:prstGeom prst="rect">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8"/>
          <p:cNvSpPr/>
          <p:nvPr/>
        </p:nvSpPr>
        <p:spPr>
          <a:xfrm rot="10800000" flipH="1">
            <a:off x="8659500" y="-25"/>
            <a:ext cx="484500" cy="17415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8"/>
          <p:cNvSpPr txBox="1">
            <a:spLocks noGrp="1"/>
          </p:cNvSpPr>
          <p:nvPr>
            <p:ph type="title"/>
          </p:nvPr>
        </p:nvSpPr>
        <p:spPr>
          <a:xfrm>
            <a:off x="324475" y="148225"/>
            <a:ext cx="5244900" cy="1373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800" b="1">
                <a:solidFill>
                  <a:srgbClr val="FFFFFF"/>
                </a:solidFill>
              </a:defRPr>
            </a:lvl1pPr>
            <a:lvl2pPr lvl="1" algn="l">
              <a:lnSpc>
                <a:spcPct val="100000"/>
              </a:lnSpc>
              <a:spcBef>
                <a:spcPts val="0"/>
              </a:spcBef>
              <a:spcAft>
                <a:spcPts val="0"/>
              </a:spcAft>
              <a:buNone/>
              <a:defRPr sz="2800" b="1">
                <a:solidFill>
                  <a:srgbClr val="FFFFFF"/>
                </a:solidFill>
              </a:defRPr>
            </a:lvl2pPr>
            <a:lvl3pPr lvl="2" algn="l">
              <a:lnSpc>
                <a:spcPct val="100000"/>
              </a:lnSpc>
              <a:spcBef>
                <a:spcPts val="0"/>
              </a:spcBef>
              <a:spcAft>
                <a:spcPts val="0"/>
              </a:spcAft>
              <a:buNone/>
              <a:defRPr sz="2800" b="1">
                <a:solidFill>
                  <a:srgbClr val="FFFFFF"/>
                </a:solidFill>
              </a:defRPr>
            </a:lvl3pPr>
            <a:lvl4pPr lvl="3" algn="l">
              <a:lnSpc>
                <a:spcPct val="100000"/>
              </a:lnSpc>
              <a:spcBef>
                <a:spcPts val="0"/>
              </a:spcBef>
              <a:spcAft>
                <a:spcPts val="0"/>
              </a:spcAft>
              <a:buNone/>
              <a:defRPr sz="2800" b="1">
                <a:solidFill>
                  <a:srgbClr val="FFFFFF"/>
                </a:solidFill>
              </a:defRPr>
            </a:lvl4pPr>
            <a:lvl5pPr lvl="4" algn="l">
              <a:lnSpc>
                <a:spcPct val="100000"/>
              </a:lnSpc>
              <a:spcBef>
                <a:spcPts val="0"/>
              </a:spcBef>
              <a:spcAft>
                <a:spcPts val="0"/>
              </a:spcAft>
              <a:buNone/>
              <a:defRPr sz="2800" b="1">
                <a:solidFill>
                  <a:srgbClr val="FFFFFF"/>
                </a:solidFill>
              </a:defRPr>
            </a:lvl5pPr>
            <a:lvl6pPr lvl="5" algn="l">
              <a:lnSpc>
                <a:spcPct val="100000"/>
              </a:lnSpc>
              <a:spcBef>
                <a:spcPts val="0"/>
              </a:spcBef>
              <a:spcAft>
                <a:spcPts val="0"/>
              </a:spcAft>
              <a:buNone/>
              <a:defRPr sz="2800" b="1">
                <a:solidFill>
                  <a:srgbClr val="FFFFFF"/>
                </a:solidFill>
              </a:defRPr>
            </a:lvl6pPr>
            <a:lvl7pPr lvl="6" algn="l">
              <a:lnSpc>
                <a:spcPct val="100000"/>
              </a:lnSpc>
              <a:spcBef>
                <a:spcPts val="0"/>
              </a:spcBef>
              <a:spcAft>
                <a:spcPts val="0"/>
              </a:spcAft>
              <a:buNone/>
              <a:defRPr sz="2800" b="1">
                <a:solidFill>
                  <a:srgbClr val="FFFFFF"/>
                </a:solidFill>
              </a:defRPr>
            </a:lvl7pPr>
            <a:lvl8pPr lvl="7" algn="l">
              <a:lnSpc>
                <a:spcPct val="100000"/>
              </a:lnSpc>
              <a:spcBef>
                <a:spcPts val="0"/>
              </a:spcBef>
              <a:spcAft>
                <a:spcPts val="0"/>
              </a:spcAft>
              <a:buNone/>
              <a:defRPr sz="2800" b="1">
                <a:solidFill>
                  <a:srgbClr val="FFFFFF"/>
                </a:solidFill>
              </a:defRPr>
            </a:lvl8pPr>
            <a:lvl9pPr lvl="8" algn="l">
              <a:lnSpc>
                <a:spcPct val="100000"/>
              </a:lnSpc>
              <a:spcBef>
                <a:spcPts val="0"/>
              </a:spcBef>
              <a:spcAft>
                <a:spcPts val="0"/>
              </a:spcAft>
              <a:buNone/>
              <a:defRPr sz="2800" b="1">
                <a:solidFill>
                  <a:srgbClr val="FFFFFF"/>
                </a:solidFill>
              </a:defRPr>
            </a:lvl9pPr>
          </a:lstStyle>
          <a:p>
            <a:endParaRPr/>
          </a:p>
        </p:txBody>
      </p:sp>
      <p:sp>
        <p:nvSpPr>
          <p:cNvPr id="88" name="Google Shape;88;p18"/>
          <p:cNvSpPr txBox="1">
            <a:spLocks noGrp="1"/>
          </p:cNvSpPr>
          <p:nvPr>
            <p:ph type="body" idx="1"/>
          </p:nvPr>
        </p:nvSpPr>
        <p:spPr>
          <a:xfrm>
            <a:off x="324475" y="1920450"/>
            <a:ext cx="8494800" cy="2704200"/>
          </a:xfrm>
          <a:prstGeom prst="rect">
            <a:avLst/>
          </a:prstGeom>
          <a:noFill/>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616161"/>
              </a:buClr>
              <a:buSzPts val="1800"/>
              <a:buChar char="●"/>
              <a:defRPr sz="1800">
                <a:solidFill>
                  <a:srgbClr val="616161"/>
                </a:solidFill>
              </a:defRPr>
            </a:lvl1pPr>
            <a:lvl2pPr marL="914400" lvl="1" indent="-317500" algn="l">
              <a:lnSpc>
                <a:spcPct val="115000"/>
              </a:lnSpc>
              <a:spcBef>
                <a:spcPts val="1600"/>
              </a:spcBef>
              <a:spcAft>
                <a:spcPts val="0"/>
              </a:spcAft>
              <a:buClr>
                <a:srgbClr val="616161"/>
              </a:buClr>
              <a:buSzPts val="1400"/>
              <a:buChar char="○"/>
              <a:defRPr sz="1400">
                <a:solidFill>
                  <a:srgbClr val="616161"/>
                </a:solidFill>
              </a:defRPr>
            </a:lvl2pPr>
            <a:lvl3pPr marL="1371600" lvl="2" indent="-317500" algn="l">
              <a:lnSpc>
                <a:spcPct val="115000"/>
              </a:lnSpc>
              <a:spcBef>
                <a:spcPts val="1600"/>
              </a:spcBef>
              <a:spcAft>
                <a:spcPts val="0"/>
              </a:spcAft>
              <a:buClr>
                <a:srgbClr val="616161"/>
              </a:buClr>
              <a:buSzPts val="1400"/>
              <a:buChar char="■"/>
              <a:defRPr sz="1400">
                <a:solidFill>
                  <a:srgbClr val="616161"/>
                </a:solidFill>
              </a:defRPr>
            </a:lvl3pPr>
            <a:lvl4pPr marL="1828800" lvl="3" indent="-317500" algn="l">
              <a:lnSpc>
                <a:spcPct val="115000"/>
              </a:lnSpc>
              <a:spcBef>
                <a:spcPts val="1600"/>
              </a:spcBef>
              <a:spcAft>
                <a:spcPts val="0"/>
              </a:spcAft>
              <a:buClr>
                <a:srgbClr val="616161"/>
              </a:buClr>
              <a:buSzPts val="1400"/>
              <a:buChar char="●"/>
              <a:defRPr sz="1400">
                <a:solidFill>
                  <a:srgbClr val="616161"/>
                </a:solidFill>
              </a:defRPr>
            </a:lvl4pPr>
            <a:lvl5pPr marL="2286000" lvl="4" indent="-317500" algn="l">
              <a:lnSpc>
                <a:spcPct val="115000"/>
              </a:lnSpc>
              <a:spcBef>
                <a:spcPts val="1600"/>
              </a:spcBef>
              <a:spcAft>
                <a:spcPts val="0"/>
              </a:spcAft>
              <a:buClr>
                <a:srgbClr val="616161"/>
              </a:buClr>
              <a:buSzPts val="1400"/>
              <a:buChar char="○"/>
              <a:defRPr sz="1400">
                <a:solidFill>
                  <a:srgbClr val="616161"/>
                </a:solidFill>
              </a:defRPr>
            </a:lvl5pPr>
            <a:lvl6pPr marL="2743200" lvl="5" indent="-317500" algn="l">
              <a:lnSpc>
                <a:spcPct val="115000"/>
              </a:lnSpc>
              <a:spcBef>
                <a:spcPts val="1600"/>
              </a:spcBef>
              <a:spcAft>
                <a:spcPts val="0"/>
              </a:spcAft>
              <a:buClr>
                <a:srgbClr val="616161"/>
              </a:buClr>
              <a:buSzPts val="1400"/>
              <a:buChar char="■"/>
              <a:defRPr sz="1400">
                <a:solidFill>
                  <a:srgbClr val="616161"/>
                </a:solidFill>
              </a:defRPr>
            </a:lvl6pPr>
            <a:lvl7pPr marL="3200400" lvl="6" indent="-317500" algn="l">
              <a:lnSpc>
                <a:spcPct val="115000"/>
              </a:lnSpc>
              <a:spcBef>
                <a:spcPts val="1600"/>
              </a:spcBef>
              <a:spcAft>
                <a:spcPts val="0"/>
              </a:spcAft>
              <a:buClr>
                <a:srgbClr val="616161"/>
              </a:buClr>
              <a:buSzPts val="1400"/>
              <a:buChar char="●"/>
              <a:defRPr sz="1400">
                <a:solidFill>
                  <a:srgbClr val="616161"/>
                </a:solidFill>
              </a:defRPr>
            </a:lvl7pPr>
            <a:lvl8pPr marL="3657600" lvl="7" indent="-317500" algn="l">
              <a:lnSpc>
                <a:spcPct val="115000"/>
              </a:lnSpc>
              <a:spcBef>
                <a:spcPts val="1600"/>
              </a:spcBef>
              <a:spcAft>
                <a:spcPts val="0"/>
              </a:spcAft>
              <a:buClr>
                <a:srgbClr val="616161"/>
              </a:buClr>
              <a:buSzPts val="1400"/>
              <a:buChar char="○"/>
              <a:defRPr sz="1400">
                <a:solidFill>
                  <a:srgbClr val="616161"/>
                </a:solidFill>
              </a:defRPr>
            </a:lvl8pPr>
            <a:lvl9pPr marL="4114800" lvl="8" indent="-317500" algn="l">
              <a:lnSpc>
                <a:spcPct val="115000"/>
              </a:lnSpc>
              <a:spcBef>
                <a:spcPts val="1600"/>
              </a:spcBef>
              <a:spcAft>
                <a:spcPts val="1600"/>
              </a:spcAft>
              <a:buClr>
                <a:srgbClr val="616161"/>
              </a:buClr>
              <a:buSzPts val="1400"/>
              <a:buChar char="■"/>
              <a:defRPr sz="1400">
                <a:solidFill>
                  <a:srgbClr val="616161"/>
                </a:solidFill>
              </a:defRPr>
            </a:lvl9pPr>
          </a:lstStyle>
          <a:p>
            <a:endParaRPr/>
          </a:p>
        </p:txBody>
      </p:sp>
      <p:sp>
        <p:nvSpPr>
          <p:cNvPr id="89" name="Google Shape;89;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8">
  <p:cSld name="AUTOLAYOUT_11">
    <p:spTree>
      <p:nvGrpSpPr>
        <p:cNvPr id="1" name="Shape 90"/>
        <p:cNvGrpSpPr/>
        <p:nvPr/>
      </p:nvGrpSpPr>
      <p:grpSpPr>
        <a:xfrm>
          <a:off x="0" y="0"/>
          <a:ext cx="0" cy="0"/>
          <a:chOff x="0" y="0"/>
          <a:chExt cx="0" cy="0"/>
        </a:xfrm>
      </p:grpSpPr>
      <p:sp>
        <p:nvSpPr>
          <p:cNvPr id="91" name="Google Shape;91;p19"/>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9"/>
          <p:cNvSpPr/>
          <p:nvPr/>
        </p:nvSpPr>
        <p:spPr>
          <a:xfrm>
            <a:off x="0" y="0"/>
            <a:ext cx="9144000" cy="1853400"/>
          </a:xfrm>
          <a:prstGeom prst="rect">
            <a:avLst/>
          </a:prstGeom>
          <a:gradFill>
            <a:gsLst>
              <a:gs pos="0">
                <a:srgbClr val="696969"/>
              </a:gs>
              <a:gs pos="100000">
                <a:srgbClr val="1D1D1D"/>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p:nvPr/>
        </p:nvSpPr>
        <p:spPr>
          <a:xfrm rot="-5400000">
            <a:off x="8350500" y="4274700"/>
            <a:ext cx="792600" cy="7926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9"/>
          <p:cNvSpPr/>
          <p:nvPr/>
        </p:nvSpPr>
        <p:spPr>
          <a:xfrm rot="-5400000">
            <a:off x="7289700" y="0"/>
            <a:ext cx="1853400" cy="1853400"/>
          </a:xfrm>
          <a:prstGeom prst="rtTriangle">
            <a:avLst/>
          </a:prstGeom>
          <a:solidFill>
            <a:srgbClr val="0F9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9"/>
          <p:cNvSpPr txBox="1">
            <a:spLocks noGrp="1"/>
          </p:cNvSpPr>
          <p:nvPr>
            <p:ph type="title"/>
          </p:nvPr>
        </p:nvSpPr>
        <p:spPr>
          <a:xfrm>
            <a:off x="311700" y="751700"/>
            <a:ext cx="6721500" cy="10074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96" name="Google Shape;96;p19"/>
          <p:cNvSpPr txBox="1">
            <a:spLocks noGrp="1"/>
          </p:cNvSpPr>
          <p:nvPr>
            <p:ph type="body" idx="1"/>
          </p:nvPr>
        </p:nvSpPr>
        <p:spPr>
          <a:xfrm>
            <a:off x="311700" y="2069750"/>
            <a:ext cx="8520600" cy="2499300"/>
          </a:xfrm>
          <a:prstGeom prst="rect">
            <a:avLst/>
          </a:prstGeom>
          <a:noFill/>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2"/>
              </a:buClr>
              <a:buSzPts val="1800"/>
              <a:buChar char="●"/>
              <a:defRPr sz="18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97" name="Google Shape;97;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3">
  <p:cSld name="AUTOLAYOUT_12">
    <p:bg>
      <p:bgPr>
        <a:solidFill>
          <a:srgbClr val="FFFFFF"/>
        </a:solidFill>
        <a:effectLst/>
      </p:bgPr>
    </p:bg>
    <p:spTree>
      <p:nvGrpSpPr>
        <p:cNvPr id="1" name="Shape 98"/>
        <p:cNvGrpSpPr/>
        <p:nvPr/>
      </p:nvGrpSpPr>
      <p:grpSpPr>
        <a:xfrm>
          <a:off x="0" y="0"/>
          <a:ext cx="0" cy="0"/>
          <a:chOff x="0" y="0"/>
          <a:chExt cx="0" cy="0"/>
        </a:xfrm>
      </p:grpSpPr>
      <p:sp>
        <p:nvSpPr>
          <p:cNvPr id="99" name="Google Shape;99;p20"/>
          <p:cNvSpPr/>
          <p:nvPr/>
        </p:nvSpPr>
        <p:spPr>
          <a:xfrm>
            <a:off x="0" y="0"/>
            <a:ext cx="9144000" cy="51435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0"/>
          <p:cNvSpPr/>
          <p:nvPr/>
        </p:nvSpPr>
        <p:spPr>
          <a:xfrm>
            <a:off x="449260" y="531150"/>
            <a:ext cx="638100" cy="7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0"/>
          <p:cNvSpPr txBox="1">
            <a:spLocks noGrp="1"/>
          </p:cNvSpPr>
          <p:nvPr>
            <p:ph type="ctrTitle"/>
          </p:nvPr>
        </p:nvSpPr>
        <p:spPr>
          <a:xfrm>
            <a:off x="323300" y="772850"/>
            <a:ext cx="2704200" cy="31401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102" name="Google Shape;102;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0">
  <p:cSld name="AUTOLAYOUT_16">
    <p:bg>
      <p:bgPr>
        <a:solidFill>
          <a:srgbClr val="FFFFFF"/>
        </a:solidFill>
        <a:effectLst/>
      </p:bgPr>
    </p:bg>
    <p:spTree>
      <p:nvGrpSpPr>
        <p:cNvPr id="1" name="Shape 103"/>
        <p:cNvGrpSpPr/>
        <p:nvPr/>
      </p:nvGrpSpPr>
      <p:grpSpPr>
        <a:xfrm>
          <a:off x="0" y="0"/>
          <a:ext cx="0" cy="0"/>
          <a:chOff x="0" y="0"/>
          <a:chExt cx="0" cy="0"/>
        </a:xfrm>
      </p:grpSpPr>
      <p:sp>
        <p:nvSpPr>
          <p:cNvPr id="104" name="Google Shape;104;p21"/>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1"/>
          <p:cNvSpPr/>
          <p:nvPr/>
        </p:nvSpPr>
        <p:spPr>
          <a:xfrm>
            <a:off x="4574400" y="0"/>
            <a:ext cx="4569600" cy="51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1"/>
          <p:cNvSpPr/>
          <p:nvPr/>
        </p:nvSpPr>
        <p:spPr>
          <a:xfrm>
            <a:off x="4844700" y="1040701"/>
            <a:ext cx="4031700" cy="3062100"/>
          </a:xfrm>
          <a:prstGeom prst="rect">
            <a:avLst/>
          </a:prstGeom>
          <a:solidFill>
            <a:srgbClr val="0F9D58"/>
          </a:solidFill>
          <a:ln w="9525" cap="flat" cmpd="sng">
            <a:solidFill>
              <a:srgbClr val="BDBDBD"/>
            </a:solidFill>
            <a:prstDash val="solid"/>
            <a:miter lim="8000"/>
            <a:headEnd type="none" w="sm" len="sm"/>
            <a:tailEnd type="none" w="sm" len="sm"/>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7" name="Google Shape;107;p21"/>
          <p:cNvSpPr txBox="1">
            <a:spLocks noGrp="1"/>
          </p:cNvSpPr>
          <p:nvPr>
            <p:ph type="title"/>
          </p:nvPr>
        </p:nvSpPr>
        <p:spPr>
          <a:xfrm>
            <a:off x="291875" y="406900"/>
            <a:ext cx="3978000" cy="13887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000"/>
              <a:buNone/>
              <a:defRPr sz="3000" b="1">
                <a:solidFill>
                  <a:srgbClr val="0F9D58"/>
                </a:solidFill>
              </a:defRPr>
            </a:lvl1pPr>
            <a:lvl2pPr lvl="1" algn="l">
              <a:lnSpc>
                <a:spcPct val="100000"/>
              </a:lnSpc>
              <a:spcBef>
                <a:spcPts val="0"/>
              </a:spcBef>
              <a:spcAft>
                <a:spcPts val="0"/>
              </a:spcAft>
              <a:buClr>
                <a:schemeClr val="dk1"/>
              </a:buClr>
              <a:buSzPts val="3000"/>
              <a:buNone/>
              <a:defRPr sz="3000" b="1">
                <a:solidFill>
                  <a:srgbClr val="0F9D58"/>
                </a:solidFill>
              </a:defRPr>
            </a:lvl2pPr>
            <a:lvl3pPr lvl="2" algn="l">
              <a:lnSpc>
                <a:spcPct val="100000"/>
              </a:lnSpc>
              <a:spcBef>
                <a:spcPts val="0"/>
              </a:spcBef>
              <a:spcAft>
                <a:spcPts val="0"/>
              </a:spcAft>
              <a:buClr>
                <a:schemeClr val="dk1"/>
              </a:buClr>
              <a:buSzPts val="3000"/>
              <a:buNone/>
              <a:defRPr sz="3000" b="1">
                <a:solidFill>
                  <a:srgbClr val="0F9D58"/>
                </a:solidFill>
              </a:defRPr>
            </a:lvl3pPr>
            <a:lvl4pPr lvl="3" algn="l">
              <a:lnSpc>
                <a:spcPct val="100000"/>
              </a:lnSpc>
              <a:spcBef>
                <a:spcPts val="0"/>
              </a:spcBef>
              <a:spcAft>
                <a:spcPts val="0"/>
              </a:spcAft>
              <a:buClr>
                <a:schemeClr val="dk1"/>
              </a:buClr>
              <a:buSzPts val="3000"/>
              <a:buNone/>
              <a:defRPr sz="3000" b="1">
                <a:solidFill>
                  <a:srgbClr val="0F9D58"/>
                </a:solidFill>
              </a:defRPr>
            </a:lvl4pPr>
            <a:lvl5pPr lvl="4" algn="l">
              <a:lnSpc>
                <a:spcPct val="100000"/>
              </a:lnSpc>
              <a:spcBef>
                <a:spcPts val="0"/>
              </a:spcBef>
              <a:spcAft>
                <a:spcPts val="0"/>
              </a:spcAft>
              <a:buClr>
                <a:schemeClr val="dk1"/>
              </a:buClr>
              <a:buSzPts val="3000"/>
              <a:buNone/>
              <a:defRPr sz="3000" b="1">
                <a:solidFill>
                  <a:srgbClr val="0F9D58"/>
                </a:solidFill>
              </a:defRPr>
            </a:lvl5pPr>
            <a:lvl6pPr lvl="5" algn="l">
              <a:lnSpc>
                <a:spcPct val="100000"/>
              </a:lnSpc>
              <a:spcBef>
                <a:spcPts val="0"/>
              </a:spcBef>
              <a:spcAft>
                <a:spcPts val="0"/>
              </a:spcAft>
              <a:buClr>
                <a:schemeClr val="dk1"/>
              </a:buClr>
              <a:buSzPts val="3000"/>
              <a:buNone/>
              <a:defRPr sz="3000" b="1">
                <a:solidFill>
                  <a:srgbClr val="0F9D58"/>
                </a:solidFill>
              </a:defRPr>
            </a:lvl6pPr>
            <a:lvl7pPr lvl="6" algn="l">
              <a:lnSpc>
                <a:spcPct val="100000"/>
              </a:lnSpc>
              <a:spcBef>
                <a:spcPts val="0"/>
              </a:spcBef>
              <a:spcAft>
                <a:spcPts val="0"/>
              </a:spcAft>
              <a:buClr>
                <a:schemeClr val="dk1"/>
              </a:buClr>
              <a:buSzPts val="3000"/>
              <a:buNone/>
              <a:defRPr sz="3000" b="1">
                <a:solidFill>
                  <a:srgbClr val="0F9D58"/>
                </a:solidFill>
              </a:defRPr>
            </a:lvl7pPr>
            <a:lvl8pPr lvl="7" algn="l">
              <a:lnSpc>
                <a:spcPct val="100000"/>
              </a:lnSpc>
              <a:spcBef>
                <a:spcPts val="0"/>
              </a:spcBef>
              <a:spcAft>
                <a:spcPts val="0"/>
              </a:spcAft>
              <a:buClr>
                <a:schemeClr val="dk1"/>
              </a:buClr>
              <a:buSzPts val="3000"/>
              <a:buNone/>
              <a:defRPr sz="3000" b="1">
                <a:solidFill>
                  <a:srgbClr val="0F9D58"/>
                </a:solidFill>
              </a:defRPr>
            </a:lvl8pPr>
            <a:lvl9pPr lvl="8" algn="l">
              <a:lnSpc>
                <a:spcPct val="100000"/>
              </a:lnSpc>
              <a:spcBef>
                <a:spcPts val="0"/>
              </a:spcBef>
              <a:spcAft>
                <a:spcPts val="0"/>
              </a:spcAft>
              <a:buClr>
                <a:schemeClr val="dk1"/>
              </a:buClr>
              <a:buSzPts val="3000"/>
              <a:buNone/>
              <a:defRPr sz="3000" b="1">
                <a:solidFill>
                  <a:srgbClr val="0F9D58"/>
                </a:solidFill>
              </a:defRPr>
            </a:lvl9pPr>
          </a:lstStyle>
          <a:p>
            <a:endParaRPr/>
          </a:p>
        </p:txBody>
      </p:sp>
      <p:sp>
        <p:nvSpPr>
          <p:cNvPr id="108" name="Google Shape;108;p21"/>
          <p:cNvSpPr txBox="1">
            <a:spLocks noGrp="1"/>
          </p:cNvSpPr>
          <p:nvPr>
            <p:ph type="body" idx="1"/>
          </p:nvPr>
        </p:nvSpPr>
        <p:spPr>
          <a:xfrm>
            <a:off x="291950" y="1854951"/>
            <a:ext cx="3978000" cy="2577000"/>
          </a:xfrm>
          <a:prstGeom prst="rect">
            <a:avLst/>
          </a:prstGeom>
          <a:noFill/>
        </p:spPr>
        <p:txBody>
          <a:bodyPr spcFirstLastPara="1" wrap="square" lIns="91425" tIns="91425" rIns="91425" bIns="91425" anchor="t" anchorCtr="0">
            <a:no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09" name="Google Shape;109;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1">
  <p:cSld name="AUTOLAYOUT_18">
    <p:bg>
      <p:bgPr>
        <a:solidFill>
          <a:srgbClr val="FFFFFF"/>
        </a:solidFill>
        <a:effectLst/>
      </p:bgPr>
    </p:bg>
    <p:spTree>
      <p:nvGrpSpPr>
        <p:cNvPr id="1" name="Shape 110"/>
        <p:cNvGrpSpPr/>
        <p:nvPr/>
      </p:nvGrpSpPr>
      <p:grpSpPr>
        <a:xfrm>
          <a:off x="0" y="0"/>
          <a:ext cx="0" cy="0"/>
          <a:chOff x="0" y="0"/>
          <a:chExt cx="0" cy="0"/>
        </a:xfrm>
      </p:grpSpPr>
      <p:sp>
        <p:nvSpPr>
          <p:cNvPr id="111" name="Google Shape;111;p2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6">
  <p:cSld name="AUTOLAYOUT_19">
    <p:bg>
      <p:bgPr>
        <a:solidFill>
          <a:srgbClr val="FFFFFF"/>
        </a:solidFill>
        <a:effectLst/>
      </p:bgPr>
    </p:bg>
    <p:spTree>
      <p:nvGrpSpPr>
        <p:cNvPr id="1" name="Shape 113"/>
        <p:cNvGrpSpPr/>
        <p:nvPr/>
      </p:nvGrpSpPr>
      <p:grpSpPr>
        <a:xfrm>
          <a:off x="0" y="0"/>
          <a:ext cx="0" cy="0"/>
          <a:chOff x="0" y="0"/>
          <a:chExt cx="0" cy="0"/>
        </a:xfrm>
      </p:grpSpPr>
      <p:sp>
        <p:nvSpPr>
          <p:cNvPr id="114" name="Google Shape;114;p23"/>
          <p:cNvSpPr/>
          <p:nvPr/>
        </p:nvSpPr>
        <p:spPr>
          <a:xfrm>
            <a:off x="0" y="0"/>
            <a:ext cx="9144000" cy="5143500"/>
          </a:xfrm>
          <a:prstGeom prst="rect">
            <a:avLst/>
          </a:pr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3"/>
          <p:cNvSpPr/>
          <p:nvPr/>
        </p:nvSpPr>
        <p:spPr>
          <a:xfrm>
            <a:off x="2448225" y="447900"/>
            <a:ext cx="4247700" cy="424770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p:nvPr/>
        </p:nvSpPr>
        <p:spPr>
          <a:xfrm>
            <a:off x="2571825" y="571500"/>
            <a:ext cx="4000500" cy="4000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3"/>
          <p:cNvSpPr txBox="1">
            <a:spLocks noGrp="1"/>
          </p:cNvSpPr>
          <p:nvPr>
            <p:ph type="title"/>
          </p:nvPr>
        </p:nvSpPr>
        <p:spPr>
          <a:xfrm>
            <a:off x="3019425" y="1662150"/>
            <a:ext cx="3105300" cy="18192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None/>
              <a:defRPr sz="4000" b="1">
                <a:solidFill>
                  <a:srgbClr val="455A64"/>
                </a:solidFill>
              </a:defRPr>
            </a:lvl1pPr>
            <a:lvl2pPr lvl="1" algn="ctr">
              <a:lnSpc>
                <a:spcPct val="100000"/>
              </a:lnSpc>
              <a:spcBef>
                <a:spcPts val="0"/>
              </a:spcBef>
              <a:spcAft>
                <a:spcPts val="0"/>
              </a:spcAft>
              <a:buNone/>
              <a:defRPr sz="2800" b="1">
                <a:solidFill>
                  <a:srgbClr val="455A64"/>
                </a:solidFill>
              </a:defRPr>
            </a:lvl2pPr>
            <a:lvl3pPr lvl="2" algn="ctr">
              <a:lnSpc>
                <a:spcPct val="100000"/>
              </a:lnSpc>
              <a:spcBef>
                <a:spcPts val="0"/>
              </a:spcBef>
              <a:spcAft>
                <a:spcPts val="0"/>
              </a:spcAft>
              <a:buNone/>
              <a:defRPr sz="2800" b="1">
                <a:solidFill>
                  <a:srgbClr val="455A64"/>
                </a:solidFill>
              </a:defRPr>
            </a:lvl3pPr>
            <a:lvl4pPr lvl="3" algn="ctr">
              <a:lnSpc>
                <a:spcPct val="100000"/>
              </a:lnSpc>
              <a:spcBef>
                <a:spcPts val="0"/>
              </a:spcBef>
              <a:spcAft>
                <a:spcPts val="0"/>
              </a:spcAft>
              <a:buNone/>
              <a:defRPr sz="2800" b="1">
                <a:solidFill>
                  <a:srgbClr val="455A64"/>
                </a:solidFill>
              </a:defRPr>
            </a:lvl4pPr>
            <a:lvl5pPr lvl="4" algn="ctr">
              <a:lnSpc>
                <a:spcPct val="100000"/>
              </a:lnSpc>
              <a:spcBef>
                <a:spcPts val="0"/>
              </a:spcBef>
              <a:spcAft>
                <a:spcPts val="0"/>
              </a:spcAft>
              <a:buNone/>
              <a:defRPr sz="2800" b="1">
                <a:solidFill>
                  <a:srgbClr val="455A64"/>
                </a:solidFill>
              </a:defRPr>
            </a:lvl5pPr>
            <a:lvl6pPr lvl="5" algn="ctr">
              <a:lnSpc>
                <a:spcPct val="100000"/>
              </a:lnSpc>
              <a:spcBef>
                <a:spcPts val="0"/>
              </a:spcBef>
              <a:spcAft>
                <a:spcPts val="0"/>
              </a:spcAft>
              <a:buNone/>
              <a:defRPr sz="2800" b="1">
                <a:solidFill>
                  <a:srgbClr val="455A64"/>
                </a:solidFill>
              </a:defRPr>
            </a:lvl6pPr>
            <a:lvl7pPr lvl="6" algn="ctr">
              <a:lnSpc>
                <a:spcPct val="100000"/>
              </a:lnSpc>
              <a:spcBef>
                <a:spcPts val="0"/>
              </a:spcBef>
              <a:spcAft>
                <a:spcPts val="0"/>
              </a:spcAft>
              <a:buNone/>
              <a:defRPr sz="2800" b="1">
                <a:solidFill>
                  <a:srgbClr val="455A64"/>
                </a:solidFill>
              </a:defRPr>
            </a:lvl7pPr>
            <a:lvl8pPr lvl="7" algn="ctr">
              <a:lnSpc>
                <a:spcPct val="100000"/>
              </a:lnSpc>
              <a:spcBef>
                <a:spcPts val="0"/>
              </a:spcBef>
              <a:spcAft>
                <a:spcPts val="0"/>
              </a:spcAft>
              <a:buNone/>
              <a:defRPr sz="2800" b="1">
                <a:solidFill>
                  <a:srgbClr val="455A64"/>
                </a:solidFill>
              </a:defRPr>
            </a:lvl8pPr>
            <a:lvl9pPr lvl="8" algn="ctr">
              <a:lnSpc>
                <a:spcPct val="100000"/>
              </a:lnSpc>
              <a:spcBef>
                <a:spcPts val="0"/>
              </a:spcBef>
              <a:spcAft>
                <a:spcPts val="0"/>
              </a:spcAft>
              <a:buNone/>
              <a:defRPr sz="2800" b="1">
                <a:solidFill>
                  <a:srgbClr val="455A64"/>
                </a:solidFill>
              </a:defRPr>
            </a:lvl9pPr>
          </a:lstStyle>
          <a:p>
            <a:endParaRPr/>
          </a:p>
        </p:txBody>
      </p:sp>
      <p:sp>
        <p:nvSpPr>
          <p:cNvPr id="118" name="Google Shape;118;p2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2">
  <p:cSld name="AUTOLAYOUT_21">
    <p:spTree>
      <p:nvGrpSpPr>
        <p:cNvPr id="1" name="Shape 119"/>
        <p:cNvGrpSpPr/>
        <p:nvPr/>
      </p:nvGrpSpPr>
      <p:grpSpPr>
        <a:xfrm>
          <a:off x="0" y="0"/>
          <a:ext cx="0" cy="0"/>
          <a:chOff x="0" y="0"/>
          <a:chExt cx="0" cy="0"/>
        </a:xfrm>
      </p:grpSpPr>
      <p:sp>
        <p:nvSpPr>
          <p:cNvPr id="120" name="Google Shape;120;p24"/>
          <p:cNvSpPr/>
          <p:nvPr/>
        </p:nvSpPr>
        <p:spPr>
          <a:xfrm>
            <a:off x="0" y="0"/>
            <a:ext cx="9144000" cy="5143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4"/>
          <p:cNvSpPr/>
          <p:nvPr/>
        </p:nvSpPr>
        <p:spPr>
          <a:xfrm>
            <a:off x="3341300" y="314875"/>
            <a:ext cx="5486400" cy="451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4"/>
          <p:cNvSpPr/>
          <p:nvPr/>
        </p:nvSpPr>
        <p:spPr>
          <a:xfrm>
            <a:off x="0" y="0"/>
            <a:ext cx="3048000" cy="51435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4"/>
          <p:cNvSpPr/>
          <p:nvPr/>
        </p:nvSpPr>
        <p:spPr>
          <a:xfrm>
            <a:off x="3341300" y="314875"/>
            <a:ext cx="5486400" cy="113400"/>
          </a:xfrm>
          <a:prstGeom prst="rect">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4"/>
          <p:cNvSpPr txBox="1">
            <a:spLocks noGrp="1"/>
          </p:cNvSpPr>
          <p:nvPr>
            <p:ph type="title"/>
          </p:nvPr>
        </p:nvSpPr>
        <p:spPr>
          <a:xfrm>
            <a:off x="348300" y="428200"/>
            <a:ext cx="2351400" cy="43998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125" name="Google Shape;125;p24"/>
          <p:cNvSpPr txBox="1">
            <a:spLocks noGrp="1"/>
          </p:cNvSpPr>
          <p:nvPr>
            <p:ph type="body" idx="1"/>
          </p:nvPr>
        </p:nvSpPr>
        <p:spPr>
          <a:xfrm>
            <a:off x="3539325" y="593900"/>
            <a:ext cx="5090400" cy="40116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666666"/>
              </a:buClr>
              <a:buSzPts val="1400"/>
              <a:buChar char="●"/>
              <a:defRPr sz="1400">
                <a:solidFill>
                  <a:srgbClr val="666666"/>
                </a:solidFill>
              </a:defRPr>
            </a:lvl1pPr>
            <a:lvl2pPr marL="914400" lvl="1" indent="-304800" algn="l">
              <a:lnSpc>
                <a:spcPct val="115000"/>
              </a:lnSpc>
              <a:spcBef>
                <a:spcPts val="1600"/>
              </a:spcBef>
              <a:spcAft>
                <a:spcPts val="0"/>
              </a:spcAft>
              <a:buClr>
                <a:srgbClr val="666666"/>
              </a:buClr>
              <a:buSzPts val="1200"/>
              <a:buChar char="○"/>
              <a:defRPr sz="1200">
                <a:solidFill>
                  <a:srgbClr val="666666"/>
                </a:solidFill>
              </a:defRPr>
            </a:lvl2pPr>
            <a:lvl3pPr marL="1371600" lvl="2" indent="-304800" algn="l">
              <a:lnSpc>
                <a:spcPct val="115000"/>
              </a:lnSpc>
              <a:spcBef>
                <a:spcPts val="1600"/>
              </a:spcBef>
              <a:spcAft>
                <a:spcPts val="0"/>
              </a:spcAft>
              <a:buClr>
                <a:srgbClr val="666666"/>
              </a:buClr>
              <a:buSzPts val="1200"/>
              <a:buChar char="■"/>
              <a:defRPr sz="1200">
                <a:solidFill>
                  <a:srgbClr val="666666"/>
                </a:solidFill>
              </a:defRPr>
            </a:lvl3pPr>
            <a:lvl4pPr marL="1828800" lvl="3" indent="-304800" algn="l">
              <a:lnSpc>
                <a:spcPct val="115000"/>
              </a:lnSpc>
              <a:spcBef>
                <a:spcPts val="1600"/>
              </a:spcBef>
              <a:spcAft>
                <a:spcPts val="0"/>
              </a:spcAft>
              <a:buClr>
                <a:srgbClr val="666666"/>
              </a:buClr>
              <a:buSzPts val="1200"/>
              <a:buChar char="●"/>
              <a:defRPr sz="1200">
                <a:solidFill>
                  <a:srgbClr val="666666"/>
                </a:solidFill>
              </a:defRPr>
            </a:lvl4pPr>
            <a:lvl5pPr marL="2286000" lvl="4" indent="-304800" algn="l">
              <a:lnSpc>
                <a:spcPct val="115000"/>
              </a:lnSpc>
              <a:spcBef>
                <a:spcPts val="1600"/>
              </a:spcBef>
              <a:spcAft>
                <a:spcPts val="0"/>
              </a:spcAft>
              <a:buClr>
                <a:srgbClr val="666666"/>
              </a:buClr>
              <a:buSzPts val="1200"/>
              <a:buChar char="○"/>
              <a:defRPr sz="1200">
                <a:solidFill>
                  <a:srgbClr val="666666"/>
                </a:solidFill>
              </a:defRPr>
            </a:lvl5pPr>
            <a:lvl6pPr marL="2743200" lvl="5" indent="-304800" algn="l">
              <a:lnSpc>
                <a:spcPct val="115000"/>
              </a:lnSpc>
              <a:spcBef>
                <a:spcPts val="1600"/>
              </a:spcBef>
              <a:spcAft>
                <a:spcPts val="0"/>
              </a:spcAft>
              <a:buClr>
                <a:srgbClr val="666666"/>
              </a:buClr>
              <a:buSzPts val="1200"/>
              <a:buChar char="■"/>
              <a:defRPr sz="1200">
                <a:solidFill>
                  <a:srgbClr val="666666"/>
                </a:solidFill>
              </a:defRPr>
            </a:lvl6pPr>
            <a:lvl7pPr marL="3200400" lvl="6" indent="-304800" algn="l">
              <a:lnSpc>
                <a:spcPct val="115000"/>
              </a:lnSpc>
              <a:spcBef>
                <a:spcPts val="1600"/>
              </a:spcBef>
              <a:spcAft>
                <a:spcPts val="0"/>
              </a:spcAft>
              <a:buClr>
                <a:srgbClr val="666666"/>
              </a:buClr>
              <a:buSzPts val="1200"/>
              <a:buChar char="●"/>
              <a:defRPr sz="1200">
                <a:solidFill>
                  <a:srgbClr val="666666"/>
                </a:solidFill>
              </a:defRPr>
            </a:lvl7pPr>
            <a:lvl8pPr marL="3657600" lvl="7" indent="-304800" algn="l">
              <a:lnSpc>
                <a:spcPct val="115000"/>
              </a:lnSpc>
              <a:spcBef>
                <a:spcPts val="1600"/>
              </a:spcBef>
              <a:spcAft>
                <a:spcPts val="0"/>
              </a:spcAft>
              <a:buClr>
                <a:srgbClr val="666666"/>
              </a:buClr>
              <a:buSzPts val="1200"/>
              <a:buChar char="○"/>
              <a:defRPr sz="1200">
                <a:solidFill>
                  <a:srgbClr val="666666"/>
                </a:solidFill>
              </a:defRPr>
            </a:lvl8pPr>
            <a:lvl9pPr marL="4114800" lvl="8" indent="-304800" algn="l">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26" name="Google Shape;126;p2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25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illustrations/person-silhouettes-human-540257/"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www.youtube.com/watch?v=ablixeCNYew" TargetMode="External"/><Relationship Id="rId7" Type="http://schemas.openxmlformats.org/officeDocument/2006/relationships/hyperlink" Target="http://www.youtube.com/watch?v=Zq7mN8oi8d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hyperlink" Target="http://www.youtube.com/watch?v=ablixeCNYew" TargetMode="External"/><Relationship Id="rId4" Type="http://schemas.openxmlformats.org/officeDocument/2006/relationships/hyperlink" Target="https://www.youtube.com/watch?v=Zq7mN8oi8d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en.wikipedia.org/wiki/Market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ctrTitle"/>
          </p:nvPr>
        </p:nvSpPr>
        <p:spPr>
          <a:xfrm>
            <a:off x="2038350" y="647700"/>
            <a:ext cx="5994900" cy="30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Global Marketing</a:t>
            </a:r>
            <a:endParaRPr>
              <a:latin typeface="Times New Roman"/>
              <a:ea typeface="Times New Roman"/>
              <a:cs typeface="Times New Roman"/>
              <a:sym typeface="Times New Roman"/>
            </a:endParaRPr>
          </a:p>
        </p:txBody>
      </p:sp>
      <p:sp>
        <p:nvSpPr>
          <p:cNvPr id="132" name="Google Shape;132;p25"/>
          <p:cNvSpPr txBox="1">
            <a:spLocks noGrp="1"/>
          </p:cNvSpPr>
          <p:nvPr>
            <p:ph type="subTitle" idx="1"/>
          </p:nvPr>
        </p:nvSpPr>
        <p:spPr>
          <a:xfrm>
            <a:off x="1808725" y="2571750"/>
            <a:ext cx="5696700" cy="55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solidFill>
                  <a:srgbClr val="F1C232"/>
                </a:solidFill>
                <a:latin typeface="Times New Roman"/>
                <a:ea typeface="Times New Roman"/>
                <a:cs typeface="Times New Roman"/>
                <a:sym typeface="Times New Roman"/>
              </a:rPr>
              <a:t>John L Graham</a:t>
            </a:r>
            <a:endParaRPr sz="2400">
              <a:solidFill>
                <a:srgbClr val="F1C232"/>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33" name="Google Shape;133;p25"/>
          <p:cNvSpPr txBox="1">
            <a:spLocks noGrp="1"/>
          </p:cNvSpPr>
          <p:nvPr>
            <p:ph type="subTitle" idx="1"/>
          </p:nvPr>
        </p:nvSpPr>
        <p:spPr>
          <a:xfrm>
            <a:off x="5208125" y="3601275"/>
            <a:ext cx="3935700" cy="1269900"/>
          </a:xfrm>
          <a:prstGeom prst="rect">
            <a:avLst/>
          </a:prstGeom>
        </p:spPr>
        <p:txBody>
          <a:bodyPr spcFirstLastPara="1" wrap="square" lIns="91425" tIns="91425" rIns="91425" bIns="91425" anchor="t" anchorCtr="0">
            <a:noAutofit/>
          </a:bodyPr>
          <a:lstStyle/>
          <a:p>
            <a:pPr marL="457200" lvl="0" indent="0" algn="ctr" rtl="0">
              <a:lnSpc>
                <a:spcPct val="100000"/>
              </a:lnSpc>
              <a:spcBef>
                <a:spcPts val="1000"/>
              </a:spcBef>
              <a:spcAft>
                <a:spcPts val="0"/>
              </a:spcAft>
              <a:buNone/>
            </a:pPr>
            <a:r>
              <a:rPr lang="en" sz="1800">
                <a:latin typeface="Times New Roman"/>
                <a:ea typeface="Times New Roman"/>
                <a:cs typeface="Times New Roman"/>
                <a:sym typeface="Times New Roman"/>
              </a:rPr>
              <a:t>          Farhana Noor</a:t>
            </a:r>
            <a:endParaRPr sz="1800">
              <a:latin typeface="Times New Roman"/>
              <a:ea typeface="Times New Roman"/>
              <a:cs typeface="Times New Roman"/>
              <a:sym typeface="Times New Roman"/>
            </a:endParaRPr>
          </a:p>
          <a:p>
            <a:pPr marL="0" lvl="0" indent="0" algn="ctr" rtl="0">
              <a:spcBef>
                <a:spcPts val="0"/>
              </a:spcBef>
              <a:spcAft>
                <a:spcPts val="0"/>
              </a:spcAft>
              <a:buNone/>
            </a:pPr>
            <a:r>
              <a:rPr lang="en" sz="1800">
                <a:latin typeface="Times New Roman"/>
                <a:ea typeface="Times New Roman"/>
                <a:cs typeface="Times New Roman"/>
                <a:sym typeface="Times New Roman"/>
              </a:rPr>
              <a:t>                  Assistant Professor</a:t>
            </a:r>
            <a:endParaRPr sz="1800">
              <a:latin typeface="Times New Roman"/>
              <a:ea typeface="Times New Roman"/>
              <a:cs typeface="Times New Roman"/>
              <a:sym typeface="Times New Roman"/>
            </a:endParaRPr>
          </a:p>
          <a:p>
            <a:pPr marL="0" lvl="0" indent="0" algn="ctr" rtl="0">
              <a:spcBef>
                <a:spcPts val="0"/>
              </a:spcBef>
              <a:spcAft>
                <a:spcPts val="0"/>
              </a:spcAft>
              <a:buNone/>
            </a:pPr>
            <a:r>
              <a:rPr lang="en" sz="1800">
                <a:latin typeface="Times New Roman"/>
                <a:ea typeface="Times New Roman"/>
                <a:cs typeface="Times New Roman"/>
                <a:sym typeface="Times New Roman"/>
              </a:rPr>
              <a:t>           Daffodil International University</a:t>
            </a:r>
            <a:endParaRPr sz="1800">
              <a:solidFill>
                <a:schemeClr val="dk1"/>
              </a:solidFill>
              <a:latin typeface="Times New Roman"/>
              <a:ea typeface="Times New Roman"/>
              <a:cs typeface="Times New Roman"/>
              <a:sym typeface="Times New Roman"/>
            </a:endParaRPr>
          </a:p>
          <a:p>
            <a:pPr marL="0" lvl="0" indent="0" algn="r" rtl="0">
              <a:spcBef>
                <a:spcPts val="0"/>
              </a:spcBef>
              <a:spcAft>
                <a:spcPts val="0"/>
              </a:spcAft>
              <a:buNone/>
            </a:pPr>
            <a:endParaRPr/>
          </a:p>
        </p:txBody>
      </p:sp>
      <p:pic>
        <p:nvPicPr>
          <p:cNvPr id="134" name="Google Shape;134;p25">
            <a:hlinkClick r:id="rId3"/>
          </p:cNvPr>
          <p:cNvPicPr preferRelativeResize="0"/>
          <p:nvPr/>
        </p:nvPicPr>
        <p:blipFill>
          <a:blip r:embed="rId4">
            <a:alphaModFix/>
          </a:blip>
          <a:stretch>
            <a:fillRect/>
          </a:stretch>
        </p:blipFill>
        <p:spPr>
          <a:xfrm>
            <a:off x="152400" y="152400"/>
            <a:ext cx="1733549" cy="17335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48300" y="428200"/>
            <a:ext cx="2351400" cy="439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Developing global awareness</a:t>
            </a:r>
            <a:endParaRPr b="1"/>
          </a:p>
        </p:txBody>
      </p:sp>
      <p:sp>
        <p:nvSpPr>
          <p:cNvPr id="175" name="Google Shape;175;p31"/>
          <p:cNvSpPr txBox="1">
            <a:spLocks noGrp="1"/>
          </p:cNvSpPr>
          <p:nvPr>
            <p:ph type="body" idx="1"/>
          </p:nvPr>
        </p:nvSpPr>
        <p:spPr>
          <a:xfrm>
            <a:off x="3539325" y="593900"/>
            <a:ext cx="5090400" cy="423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0000"/>
                </a:solidFill>
              </a:rPr>
              <a:t> .</a:t>
            </a:r>
            <a:r>
              <a:rPr lang="en" sz="1500" b="1" dirty="0">
                <a:solidFill>
                  <a:srgbClr val="000000"/>
                </a:solidFill>
              </a:rPr>
              <a:t>Tolerance of cultural differences:</a:t>
            </a:r>
            <a:endParaRPr sz="1500" b="1" dirty="0">
              <a:solidFill>
                <a:srgbClr val="000000"/>
              </a:solidFill>
            </a:endParaRPr>
          </a:p>
          <a:p>
            <a:pPr marL="0" lvl="0" indent="0" algn="l" rtl="0">
              <a:spcBef>
                <a:spcPts val="1600"/>
              </a:spcBef>
              <a:spcAft>
                <a:spcPts val="0"/>
              </a:spcAft>
              <a:buNone/>
            </a:pPr>
            <a:r>
              <a:rPr lang="en" sz="1500" b="1" dirty="0">
                <a:solidFill>
                  <a:srgbClr val="000000"/>
                </a:solidFill>
              </a:rPr>
              <a:t>-</a:t>
            </a:r>
            <a:r>
              <a:rPr lang="en" sz="1500" dirty="0">
                <a:solidFill>
                  <a:srgbClr val="000000"/>
                </a:solidFill>
              </a:rPr>
              <a:t> Understanding cultural differences and accepting and working with others whose behavior may be different. </a:t>
            </a:r>
            <a:endParaRPr sz="1500" dirty="0">
              <a:solidFill>
                <a:srgbClr val="000000"/>
              </a:solidFill>
            </a:endParaRPr>
          </a:p>
          <a:p>
            <a:pPr marL="0" lvl="0" indent="0" algn="l" rtl="0">
              <a:spcBef>
                <a:spcPts val="1600"/>
              </a:spcBef>
              <a:spcAft>
                <a:spcPts val="0"/>
              </a:spcAft>
              <a:buNone/>
            </a:pPr>
            <a:r>
              <a:rPr lang="en" sz="1500" b="1" dirty="0">
                <a:solidFill>
                  <a:srgbClr val="000000"/>
                </a:solidFill>
              </a:rPr>
              <a:t>·</a:t>
            </a:r>
            <a:r>
              <a:rPr lang="en" sz="1500" dirty="0">
                <a:solidFill>
                  <a:srgbClr val="000000"/>
                </a:solidFill>
              </a:rPr>
              <a:t> Knowledge of cultures, history, world market potential,global economic, social, and political </a:t>
            </a:r>
            <a:r>
              <a:rPr lang="en" sz="1500" dirty="0" smtClean="0">
                <a:solidFill>
                  <a:srgbClr val="000000"/>
                </a:solidFill>
              </a:rPr>
              <a:t>trends. </a:t>
            </a:r>
            <a:endParaRPr sz="1500" dirty="0">
              <a:solidFill>
                <a:srgbClr val="000000"/>
              </a:solidFill>
            </a:endParaRPr>
          </a:p>
          <a:p>
            <a:pPr marL="0" lvl="0" indent="0" algn="l" rtl="0">
              <a:spcBef>
                <a:spcPts val="1600"/>
              </a:spcBef>
              <a:spcAft>
                <a:spcPts val="0"/>
              </a:spcAft>
              <a:buNone/>
            </a:pPr>
            <a:r>
              <a:rPr lang="en" sz="1500" b="1" dirty="0">
                <a:solidFill>
                  <a:srgbClr val="000000"/>
                </a:solidFill>
              </a:rPr>
              <a:t>• Approaches to global awareness:</a:t>
            </a:r>
            <a:endParaRPr sz="1500" b="1" dirty="0">
              <a:solidFill>
                <a:srgbClr val="000000"/>
              </a:solidFill>
            </a:endParaRPr>
          </a:p>
          <a:p>
            <a:pPr marL="0" lvl="0" indent="0" algn="l" rtl="0">
              <a:spcBef>
                <a:spcPts val="1600"/>
              </a:spcBef>
              <a:spcAft>
                <a:spcPts val="0"/>
              </a:spcAft>
              <a:buNone/>
            </a:pPr>
            <a:r>
              <a:rPr lang="en" sz="1500" dirty="0">
                <a:solidFill>
                  <a:srgbClr val="000000"/>
                </a:solidFill>
              </a:rPr>
              <a:t>- Select individual managers specifically for their       demonstrated global awareness </a:t>
            </a:r>
            <a:endParaRPr sz="1500" dirty="0">
              <a:solidFill>
                <a:srgbClr val="000000"/>
              </a:solidFill>
            </a:endParaRPr>
          </a:p>
          <a:p>
            <a:pPr marL="0" lvl="0" indent="0" algn="l" rtl="0">
              <a:spcBef>
                <a:spcPts val="1600"/>
              </a:spcBef>
              <a:spcAft>
                <a:spcPts val="0"/>
              </a:spcAft>
              <a:buNone/>
            </a:pPr>
            <a:r>
              <a:rPr lang="en" sz="1500" b="1" dirty="0">
                <a:solidFill>
                  <a:srgbClr val="000000"/>
                </a:solidFill>
              </a:rPr>
              <a:t>- </a:t>
            </a:r>
            <a:r>
              <a:rPr lang="en" sz="1500" dirty="0">
                <a:solidFill>
                  <a:srgbClr val="000000"/>
                </a:solidFill>
              </a:rPr>
              <a:t>Develop personal relationships in other countries </a:t>
            </a:r>
            <a:endParaRPr sz="1500" dirty="0">
              <a:solidFill>
                <a:srgbClr val="000000"/>
              </a:solidFill>
            </a:endParaRPr>
          </a:p>
          <a:p>
            <a:pPr marL="0" lvl="0" indent="0" algn="l" rtl="0">
              <a:spcBef>
                <a:spcPts val="1600"/>
              </a:spcBef>
              <a:spcAft>
                <a:spcPts val="0"/>
              </a:spcAft>
              <a:buNone/>
            </a:pPr>
            <a:r>
              <a:rPr lang="en" sz="1500" dirty="0">
                <a:solidFill>
                  <a:srgbClr val="000000"/>
                </a:solidFill>
              </a:rPr>
              <a:t>- Have a culturally diverse senior </a:t>
            </a:r>
            <a:r>
              <a:rPr lang="en" sz="1800" dirty="0">
                <a:solidFill>
                  <a:srgbClr val="000000"/>
                </a:solidFill>
              </a:rPr>
              <a:t>executive staff.</a:t>
            </a:r>
            <a:endParaRPr sz="1800" dirty="0">
              <a:solidFill>
                <a:srgbClr val="000000"/>
              </a:solidFill>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2"/>
          <p:cNvPicPr preferRelativeResize="0"/>
          <p:nvPr/>
        </p:nvPicPr>
        <p:blipFill rotWithShape="1">
          <a:blip r:embed="rId3">
            <a:alphaModFix/>
          </a:blip>
          <a:srcRect t="26677" b="26682"/>
          <a:stretch/>
        </p:blipFill>
        <p:spPr>
          <a:xfrm>
            <a:off x="12" y="5"/>
            <a:ext cx="9143982" cy="3201930"/>
          </a:xfrm>
          <a:prstGeom prst="flowChartDocument">
            <a:avLst/>
          </a:prstGeom>
          <a:noFill/>
          <a:ln>
            <a:noFill/>
          </a:ln>
        </p:spPr>
      </p:pic>
      <p:sp>
        <p:nvSpPr>
          <p:cNvPr id="181" name="Google Shape;181;p32"/>
          <p:cNvSpPr txBox="1">
            <a:spLocks noGrp="1"/>
          </p:cNvSpPr>
          <p:nvPr>
            <p:ph type="ctrTitle"/>
          </p:nvPr>
        </p:nvSpPr>
        <p:spPr>
          <a:xfrm>
            <a:off x="311700" y="3537800"/>
            <a:ext cx="8097600" cy="100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Stages Of International Marketing Involvement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3"/>
          <p:cNvPicPr preferRelativeResize="0"/>
          <p:nvPr/>
        </p:nvPicPr>
        <p:blipFill rotWithShape="1">
          <a:blip r:embed="rId3">
            <a:alphaModFix/>
          </a:blip>
          <a:srcRect t="12542" b="12534"/>
          <a:stretch/>
        </p:blipFill>
        <p:spPr>
          <a:xfrm>
            <a:off x="1" y="0"/>
            <a:ext cx="9143999" cy="5143500"/>
          </a:xfrm>
          <a:prstGeom prst="rect">
            <a:avLst/>
          </a:prstGeom>
          <a:noFill/>
          <a:ln>
            <a:noFill/>
          </a:ln>
        </p:spPr>
      </p:pic>
      <p:sp>
        <p:nvSpPr>
          <p:cNvPr id="187" name="Google Shape;187;p33"/>
          <p:cNvSpPr/>
          <p:nvPr/>
        </p:nvSpPr>
        <p:spPr>
          <a:xfrm>
            <a:off x="0" y="2574400"/>
            <a:ext cx="4568400" cy="1714500"/>
          </a:xfrm>
          <a:prstGeom prst="rect">
            <a:avLst/>
          </a:prstGeom>
          <a:solidFill>
            <a:srgbClr val="FFFFFF">
              <a:alpha val="8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4"/>
          <p:cNvPicPr preferRelativeResize="0"/>
          <p:nvPr/>
        </p:nvPicPr>
        <p:blipFill rotWithShape="1">
          <a:blip r:embed="rId3">
            <a:alphaModFix/>
          </a:blip>
          <a:srcRect t="12542" b="12534"/>
          <a:stretch/>
        </p:blipFill>
        <p:spPr>
          <a:xfrm>
            <a:off x="0" y="0"/>
            <a:ext cx="9143999"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324475" y="148225"/>
            <a:ext cx="5244900" cy="137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Environmental Adaptation Needed</a:t>
            </a:r>
            <a:endParaRPr b="1"/>
          </a:p>
          <a:p>
            <a:pPr marL="0" lvl="0" indent="0" algn="l" rtl="0">
              <a:spcBef>
                <a:spcPts val="0"/>
              </a:spcBef>
              <a:spcAft>
                <a:spcPts val="0"/>
              </a:spcAft>
              <a:buNone/>
            </a:pPr>
            <a:endParaRPr/>
          </a:p>
        </p:txBody>
      </p:sp>
      <p:sp>
        <p:nvSpPr>
          <p:cNvPr id="198" name="Google Shape;198;p35"/>
          <p:cNvSpPr txBox="1">
            <a:spLocks noGrp="1"/>
          </p:cNvSpPr>
          <p:nvPr>
            <p:ph type="body" idx="1"/>
          </p:nvPr>
        </p:nvSpPr>
        <p:spPr>
          <a:xfrm>
            <a:off x="324475" y="1743281"/>
            <a:ext cx="8484026" cy="3636115"/>
          </a:xfrm>
          <a:prstGeom prst="rect">
            <a:avLst/>
          </a:prstGeom>
        </p:spPr>
        <p:txBody>
          <a:bodyPr spcFirstLastPara="1" wrap="square" lIns="91425" tIns="91425" rIns="91425" bIns="91425" anchor="t" anchorCtr="0">
            <a:noAutofit/>
          </a:bodyPr>
          <a:lstStyle/>
          <a:p>
            <a:pPr indent="-349250">
              <a:buClr>
                <a:srgbClr val="0F9D58"/>
              </a:buClr>
              <a:buSzPts val="1900"/>
              <a:buFont typeface="Arial"/>
              <a:buChar char="❖"/>
            </a:pPr>
            <a:r>
              <a:rPr lang="en" sz="1900" dirty="0" smtClean="0">
                <a:solidFill>
                  <a:srgbClr val="E06666"/>
                </a:solidFill>
              </a:rPr>
              <a:t>Cultural adjustments:  </a:t>
            </a:r>
            <a:r>
              <a:rPr lang="en-US" sz="1600" dirty="0">
                <a:solidFill>
                  <a:srgbClr val="000000"/>
                </a:solidFill>
              </a:rPr>
              <a:t>Be able to interpret effectively the influence and impact of the culture.</a:t>
            </a:r>
          </a:p>
          <a:p>
            <a:pPr marL="0" lvl="0" indent="0" algn="l" rtl="0">
              <a:spcBef>
                <a:spcPts val="1600"/>
              </a:spcBef>
              <a:spcAft>
                <a:spcPts val="0"/>
              </a:spcAft>
              <a:buNone/>
            </a:pPr>
            <a:r>
              <a:rPr lang="en" sz="1900" b="1" dirty="0" smtClean="0">
                <a:solidFill>
                  <a:srgbClr val="0F9D58"/>
                </a:solidFill>
              </a:rPr>
              <a:t>Establish </a:t>
            </a:r>
            <a:r>
              <a:rPr lang="en" sz="1900" b="1" dirty="0">
                <a:solidFill>
                  <a:srgbClr val="0F9D58"/>
                </a:solidFill>
              </a:rPr>
              <a:t>a frame of reference</a:t>
            </a:r>
            <a:r>
              <a:rPr lang="en" sz="1900" b="1" dirty="0" smtClean="0">
                <a:solidFill>
                  <a:srgbClr val="0F9D58"/>
                </a:solidFill>
              </a:rPr>
              <a:t>:</a:t>
            </a:r>
            <a:endParaRPr sz="1900" b="1" dirty="0">
              <a:solidFill>
                <a:srgbClr val="0F9D58"/>
              </a:solidFill>
            </a:endParaRPr>
          </a:p>
          <a:p>
            <a:pPr marL="565150" lvl="0" indent="0" algn="l" rtl="0">
              <a:spcBef>
                <a:spcPts val="0"/>
              </a:spcBef>
              <a:spcAft>
                <a:spcPts val="0"/>
              </a:spcAft>
              <a:buClr>
                <a:srgbClr val="0F9D58"/>
              </a:buClr>
              <a:buSzPts val="1900"/>
              <a:buNone/>
            </a:pPr>
            <a:r>
              <a:rPr lang="en" sz="1900" dirty="0" smtClean="0">
                <a:solidFill>
                  <a:srgbClr val="000000"/>
                </a:solidFill>
              </a:rPr>
              <a:t>-</a:t>
            </a:r>
            <a:r>
              <a:rPr lang="en" sz="1600" dirty="0" smtClean="0">
                <a:solidFill>
                  <a:srgbClr val="000000"/>
                </a:solidFill>
              </a:rPr>
              <a:t>Cultural frame is socially shared assumptions of the meaning of particullar events and actions through which individuals come to understand,what is relevant for a particular time,place and </a:t>
            </a:r>
            <a:r>
              <a:rPr lang="en" sz="1600" dirty="0" smtClean="0">
                <a:solidFill>
                  <a:srgbClr val="000000"/>
                </a:solidFill>
              </a:rPr>
              <a:t>community.It refers to how customers see your product in relation to other products of a similer type.</a:t>
            </a:r>
            <a:endParaRPr lang="en" sz="1600" dirty="0" smtClean="0">
              <a:solidFill>
                <a:srgbClr val="000000"/>
              </a:solidFill>
            </a:endParaRPr>
          </a:p>
          <a:p>
            <a:pPr marL="565150" lvl="0" indent="0" algn="l" rtl="0">
              <a:spcBef>
                <a:spcPts val="0"/>
              </a:spcBef>
              <a:spcAft>
                <a:spcPts val="0"/>
              </a:spcAft>
              <a:buClr>
                <a:srgbClr val="0F9D58"/>
              </a:buClr>
              <a:buSzPts val="1900"/>
              <a:buNone/>
            </a:pPr>
            <a:r>
              <a:rPr lang="en" sz="1600" dirty="0" smtClean="0">
                <a:solidFill>
                  <a:srgbClr val="000000"/>
                </a:solidFill>
              </a:rPr>
              <a:t>-Avoid </a:t>
            </a:r>
            <a:r>
              <a:rPr lang="en" sz="1600" dirty="0">
                <a:solidFill>
                  <a:srgbClr val="000000"/>
                </a:solidFill>
              </a:rPr>
              <a:t>measuring and assessing markets against the fixed values and assumptions of your own </a:t>
            </a:r>
            <a:r>
              <a:rPr lang="en" sz="1600" dirty="0" smtClean="0">
                <a:solidFill>
                  <a:srgbClr val="000000"/>
                </a:solidFill>
              </a:rPr>
              <a:t>culture.</a:t>
            </a:r>
          </a:p>
          <a:p>
            <a:pPr marL="565150" lvl="0" indent="0" algn="l" rtl="0">
              <a:spcBef>
                <a:spcPts val="0"/>
              </a:spcBef>
              <a:spcAft>
                <a:spcPts val="0"/>
              </a:spcAft>
              <a:buClr>
                <a:srgbClr val="0F9D58"/>
              </a:buClr>
              <a:buSzPts val="1900"/>
              <a:buNone/>
            </a:pPr>
            <a:r>
              <a:rPr lang="en" sz="1600" dirty="0" smtClean="0">
                <a:solidFill>
                  <a:srgbClr val="000000"/>
                </a:solidFill>
              </a:rPr>
              <a:t>- We should listen and try to understand others,accept that nobody knows everything,do not assume that everything is either right or wrong.</a:t>
            </a:r>
            <a:endParaRPr sz="160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324475" y="148225"/>
            <a:ext cx="5244900" cy="137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Environmental Adaptation Needed</a:t>
            </a:r>
            <a:endParaRPr/>
          </a:p>
        </p:txBody>
      </p:sp>
      <p:sp>
        <p:nvSpPr>
          <p:cNvPr id="204" name="Google Shape;204;p36"/>
          <p:cNvSpPr txBox="1">
            <a:spLocks noGrp="1"/>
          </p:cNvSpPr>
          <p:nvPr>
            <p:ph type="body" idx="1"/>
          </p:nvPr>
        </p:nvSpPr>
        <p:spPr>
          <a:xfrm>
            <a:off x="324475" y="1767675"/>
            <a:ext cx="8494800" cy="3151800"/>
          </a:xfrm>
          <a:prstGeom prst="rect">
            <a:avLst/>
          </a:prstGeom>
        </p:spPr>
        <p:txBody>
          <a:bodyPr spcFirstLastPara="1" wrap="square" lIns="91425" tIns="91425" rIns="91425" bIns="91425" anchor="t" anchorCtr="0">
            <a:noAutofit/>
          </a:bodyPr>
          <a:lstStyle/>
          <a:p>
            <a:pPr marL="457200" lvl="0" indent="-419100" algn="l" rtl="0">
              <a:spcBef>
                <a:spcPts val="1000"/>
              </a:spcBef>
              <a:spcAft>
                <a:spcPts val="0"/>
              </a:spcAft>
              <a:buSzPts val="3000"/>
              <a:buFont typeface="Times New Roman"/>
              <a:buChar char="❏"/>
            </a:pPr>
            <a:r>
              <a:rPr lang="en" sz="2400" b="1" dirty="0">
                <a:solidFill>
                  <a:srgbClr val="0F9D58"/>
                </a:solidFill>
                <a:latin typeface="Times New Roman"/>
                <a:ea typeface="Times New Roman"/>
                <a:cs typeface="Times New Roman"/>
                <a:sym typeface="Times New Roman"/>
              </a:rPr>
              <a:t>Cross cultural misunderstanding</a:t>
            </a:r>
            <a:r>
              <a:rPr lang="en" sz="2400" b="1" dirty="0" smtClean="0">
                <a:solidFill>
                  <a:srgbClr val="0F9D58"/>
                </a:solidFill>
                <a:latin typeface="Times New Roman"/>
                <a:ea typeface="Times New Roman"/>
                <a:cs typeface="Times New Roman"/>
                <a:sym typeface="Times New Roman"/>
              </a:rPr>
              <a:t>:</a:t>
            </a:r>
          </a:p>
          <a:p>
            <a:pPr marL="457200" lvl="0" indent="-419100" algn="l" rtl="0">
              <a:spcBef>
                <a:spcPts val="1000"/>
              </a:spcBef>
              <a:spcAft>
                <a:spcPts val="0"/>
              </a:spcAft>
              <a:buSzPts val="3000"/>
              <a:buFont typeface="Times New Roman"/>
              <a:buChar char="❏"/>
            </a:pPr>
            <a:r>
              <a:rPr lang="en" sz="2400" dirty="0" smtClean="0">
                <a:solidFill>
                  <a:schemeClr val="tx1"/>
                </a:solidFill>
                <a:latin typeface="Times New Roman"/>
                <a:ea typeface="Times New Roman"/>
                <a:cs typeface="Times New Roman"/>
                <a:sym typeface="Times New Roman"/>
              </a:rPr>
              <a:t>This reffers to when same behavior has different meaning in diff</a:t>
            </a:r>
            <a:r>
              <a:rPr lang="en-US" sz="2400" dirty="0" smtClean="0">
                <a:solidFill>
                  <a:schemeClr val="tx1"/>
                </a:solidFill>
                <a:latin typeface="Times New Roman"/>
                <a:ea typeface="Times New Roman"/>
                <a:cs typeface="Times New Roman"/>
                <a:sym typeface="Times New Roman"/>
              </a:rPr>
              <a:t>e</a:t>
            </a:r>
            <a:r>
              <a:rPr lang="en" sz="2400" dirty="0" smtClean="0">
                <a:solidFill>
                  <a:schemeClr val="tx1"/>
                </a:solidFill>
                <a:latin typeface="Times New Roman"/>
                <a:ea typeface="Times New Roman"/>
                <a:cs typeface="Times New Roman"/>
                <a:sym typeface="Times New Roman"/>
              </a:rPr>
              <a:t>rent culture. </a:t>
            </a:r>
            <a:r>
              <a:rPr lang="en" sz="2400" dirty="0">
                <a:solidFill>
                  <a:srgbClr val="000000"/>
                </a:solidFill>
                <a:latin typeface="Times New Roman"/>
                <a:ea typeface="Times New Roman"/>
                <a:cs typeface="Times New Roman"/>
                <a:sym typeface="Times New Roman"/>
              </a:rPr>
              <a:t>It can also occur when a simple hand gesture has a number of different meanings in different parts of the world.</a:t>
            </a:r>
            <a:r>
              <a:rPr lang="en" sz="3000" dirty="0">
                <a:solidFill>
                  <a:srgbClr val="000000"/>
                </a:solidFill>
                <a:latin typeface="Times New Roman"/>
                <a:ea typeface="Times New Roman"/>
                <a:cs typeface="Times New Roman"/>
                <a:sym typeface="Times New Roman"/>
              </a:rPr>
              <a:t> </a:t>
            </a:r>
            <a:endParaRPr sz="3000" dirty="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sz="2400" dirty="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lvl="0"/>
            <a:r>
              <a:rPr lang="en-US" b="1" dirty="0">
                <a:solidFill>
                  <a:srgbClr val="00B050"/>
                </a:solidFill>
                <a:latin typeface="Times New Roman"/>
                <a:ea typeface="Times New Roman"/>
                <a:cs typeface="Times New Roman"/>
                <a:sym typeface="Times New Roman"/>
              </a:rPr>
              <a:t>Marketing relativism:</a:t>
            </a:r>
            <a:r>
              <a:rPr lang="en-US" dirty="0">
                <a:solidFill>
                  <a:srgbClr val="00B050"/>
                </a:solidFill>
                <a:latin typeface="Times New Roman"/>
                <a:ea typeface="Times New Roman"/>
                <a:cs typeface="Times New Roman"/>
                <a:sym typeface="Times New Roman"/>
              </a:rPr>
              <a:t> </a:t>
            </a:r>
            <a:endParaRPr lang="en-US" dirty="0" smtClean="0">
              <a:solidFill>
                <a:srgbClr val="00B050"/>
              </a:solidFill>
              <a:latin typeface="Times New Roman"/>
              <a:ea typeface="Times New Roman"/>
              <a:cs typeface="Times New Roman"/>
              <a:sym typeface="Times New Roman"/>
            </a:endParaRPr>
          </a:p>
          <a:p>
            <a:pPr lvl="0"/>
            <a:r>
              <a:rPr lang="en-US" sz="2000" dirty="0" smtClean="0">
                <a:solidFill>
                  <a:srgbClr val="404040"/>
                </a:solidFill>
                <a:latin typeface="Times New Roman"/>
                <a:ea typeface="Times New Roman"/>
                <a:cs typeface="Times New Roman"/>
                <a:sym typeface="Times New Roman"/>
              </a:rPr>
              <a:t>Marketing strategies </a:t>
            </a:r>
            <a:r>
              <a:rPr lang="en-US" sz="2000" dirty="0" smtClean="0">
                <a:solidFill>
                  <a:srgbClr val="404040"/>
                </a:solidFill>
                <a:latin typeface="Times New Roman"/>
                <a:ea typeface="Times New Roman"/>
                <a:cs typeface="Times New Roman"/>
                <a:sym typeface="Times New Roman"/>
              </a:rPr>
              <a:t> </a:t>
            </a:r>
            <a:r>
              <a:rPr lang="en-US" sz="2000" dirty="0" smtClean="0">
                <a:solidFill>
                  <a:srgbClr val="404040"/>
                </a:solidFill>
                <a:latin typeface="Times New Roman"/>
                <a:ea typeface="Times New Roman"/>
                <a:cs typeface="Times New Roman"/>
                <a:sym typeface="Times New Roman"/>
              </a:rPr>
              <a:t>sensitive to </a:t>
            </a:r>
            <a:r>
              <a:rPr lang="en-US" sz="2000" dirty="0">
                <a:solidFill>
                  <a:srgbClr val="404040"/>
                </a:solidFill>
                <a:latin typeface="Times New Roman"/>
                <a:ea typeface="Times New Roman"/>
                <a:cs typeface="Times New Roman"/>
                <a:sym typeface="Times New Roman"/>
              </a:rPr>
              <a:t>cultural complexities of foreign </a:t>
            </a:r>
            <a:r>
              <a:rPr lang="en-US" sz="2000" dirty="0" smtClean="0">
                <a:solidFill>
                  <a:srgbClr val="404040"/>
                </a:solidFill>
                <a:latin typeface="Times New Roman"/>
                <a:ea typeface="Times New Roman"/>
                <a:cs typeface="Times New Roman"/>
                <a:sym typeface="Times New Roman"/>
              </a:rPr>
              <a:t>consumers. These should be based upon the sellers personal experience which are culturally practiced. Marketing relativism </a:t>
            </a:r>
            <a:r>
              <a:rPr lang="en-US" sz="2000" dirty="0">
                <a:solidFill>
                  <a:srgbClr val="404040"/>
                </a:solidFill>
                <a:latin typeface="Times New Roman"/>
                <a:ea typeface="Times New Roman"/>
                <a:cs typeface="Times New Roman"/>
                <a:sym typeface="Times New Roman"/>
              </a:rPr>
              <a:t>focuses on the linguistic</a:t>
            </a:r>
            <a:r>
              <a:rPr lang="en-US" sz="2000" dirty="0" smtClean="0">
                <a:solidFill>
                  <a:srgbClr val="404040"/>
                </a:solidFill>
                <a:latin typeface="Times New Roman"/>
                <a:ea typeface="Times New Roman"/>
                <a:cs typeface="Times New Roman"/>
                <a:sym typeface="Times New Roman"/>
              </a:rPr>
              <a:t>, moral</a:t>
            </a:r>
            <a:r>
              <a:rPr lang="en-US" sz="2000" dirty="0">
                <a:solidFill>
                  <a:srgbClr val="404040"/>
                </a:solidFill>
                <a:latin typeface="Times New Roman"/>
                <a:ea typeface="Times New Roman"/>
                <a:cs typeface="Times New Roman"/>
                <a:sym typeface="Times New Roman"/>
              </a:rPr>
              <a:t>, cultural</a:t>
            </a:r>
            <a:r>
              <a:rPr lang="en-US" sz="2000" dirty="0" smtClean="0">
                <a:solidFill>
                  <a:srgbClr val="404040"/>
                </a:solidFill>
                <a:latin typeface="Times New Roman"/>
                <a:ea typeface="Times New Roman"/>
                <a:cs typeface="Times New Roman"/>
                <a:sym typeface="Times New Roman"/>
              </a:rPr>
              <a:t>, local </a:t>
            </a:r>
            <a:r>
              <a:rPr lang="en-US" sz="2000" dirty="0">
                <a:solidFill>
                  <a:srgbClr val="404040"/>
                </a:solidFill>
                <a:latin typeface="Times New Roman"/>
                <a:ea typeface="Times New Roman"/>
                <a:cs typeface="Times New Roman"/>
                <a:sym typeface="Times New Roman"/>
              </a:rPr>
              <a:t>differences that arise in various international contexts.</a:t>
            </a:r>
          </a:p>
          <a:p>
            <a:endParaRPr lang="en-US" dirty="0"/>
          </a:p>
        </p:txBody>
      </p:sp>
    </p:spTree>
    <p:extLst>
      <p:ext uri="{BB962C8B-B14F-4D97-AF65-F5344CB8AC3E}">
        <p14:creationId xmlns:p14="http://schemas.microsoft.com/office/powerpoint/2010/main" val="736651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311700" y="435025"/>
            <a:ext cx="6721500" cy="93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i="1"/>
              <a:t>Self-Reference Criterion (SRC)</a:t>
            </a:r>
            <a:endParaRPr/>
          </a:p>
        </p:txBody>
      </p:sp>
      <p:sp>
        <p:nvSpPr>
          <p:cNvPr id="217" name="Google Shape;217;p38"/>
          <p:cNvSpPr txBox="1">
            <a:spLocks noGrp="1"/>
          </p:cNvSpPr>
          <p:nvPr>
            <p:ph type="body" idx="1"/>
          </p:nvPr>
        </p:nvSpPr>
        <p:spPr>
          <a:xfrm>
            <a:off x="311700" y="2069750"/>
            <a:ext cx="8520600" cy="299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000000"/>
                </a:solidFill>
                <a:latin typeface="Times New Roman"/>
                <a:ea typeface="Times New Roman"/>
                <a:cs typeface="Times New Roman"/>
                <a:sym typeface="Times New Roman"/>
              </a:rPr>
              <a:t>Most international marketing research is hindered by the unconscious tendency to fall back on one's own cultural norms and values to interpret a given business situation'.</a:t>
            </a:r>
            <a:endParaRPr sz="1900">
              <a:solidFill>
                <a:srgbClr val="000000"/>
              </a:solidFill>
              <a:latin typeface="Times New Roman"/>
              <a:ea typeface="Times New Roman"/>
              <a:cs typeface="Times New Roman"/>
              <a:sym typeface="Times New Roman"/>
            </a:endParaRPr>
          </a:p>
          <a:p>
            <a:pPr marL="0" lvl="0" indent="0" algn="l" rtl="0">
              <a:lnSpc>
                <a:spcPct val="75000"/>
              </a:lnSpc>
              <a:spcBef>
                <a:spcPts val="1600"/>
              </a:spcBef>
              <a:spcAft>
                <a:spcPts val="0"/>
              </a:spcAft>
              <a:buNone/>
            </a:pPr>
            <a:r>
              <a:rPr lang="en" b="1">
                <a:solidFill>
                  <a:srgbClr val="000000"/>
                </a:solidFill>
                <a:latin typeface="Times New Roman"/>
                <a:ea typeface="Times New Roman"/>
                <a:cs typeface="Times New Roman"/>
                <a:sym typeface="Times New Roman"/>
              </a:rPr>
              <a:t>Worse than ethnocentrism;  4-step SRC correction mechanism: </a:t>
            </a:r>
            <a:endParaRPr b="1">
              <a:solidFill>
                <a:srgbClr val="000000"/>
              </a:solidFill>
              <a:latin typeface="Times New Roman"/>
              <a:ea typeface="Times New Roman"/>
              <a:cs typeface="Times New Roman"/>
              <a:sym typeface="Times New Roman"/>
            </a:endParaRPr>
          </a:p>
          <a:p>
            <a:pPr marL="0" lvl="0" indent="0" algn="l" rtl="0">
              <a:lnSpc>
                <a:spcPct val="75000"/>
              </a:lnSpc>
              <a:spcBef>
                <a:spcPts val="1600"/>
              </a:spcBef>
              <a:spcAft>
                <a:spcPts val="0"/>
              </a:spcAft>
              <a:buNone/>
            </a:pPr>
            <a:r>
              <a:rPr lang="en">
                <a:solidFill>
                  <a:srgbClr val="000000"/>
                </a:solidFill>
                <a:latin typeface="Times New Roman"/>
                <a:ea typeface="Times New Roman"/>
                <a:cs typeface="Times New Roman"/>
                <a:sym typeface="Times New Roman"/>
              </a:rPr>
              <a:t>1. Define the problem in home Country. </a:t>
            </a:r>
            <a:endParaRPr>
              <a:solidFill>
                <a:srgbClr val="000000"/>
              </a:solidFill>
              <a:latin typeface="Times New Roman"/>
              <a:ea typeface="Times New Roman"/>
              <a:cs typeface="Times New Roman"/>
              <a:sym typeface="Times New Roman"/>
            </a:endParaRPr>
          </a:p>
          <a:p>
            <a:pPr marL="0" lvl="0" indent="0" algn="l" rtl="0">
              <a:lnSpc>
                <a:spcPct val="75000"/>
              </a:lnSpc>
              <a:spcBef>
                <a:spcPts val="1600"/>
              </a:spcBef>
              <a:spcAft>
                <a:spcPts val="0"/>
              </a:spcAft>
              <a:buNone/>
            </a:pPr>
            <a:r>
              <a:rPr lang="en">
                <a:solidFill>
                  <a:srgbClr val="000000"/>
                </a:solidFill>
                <a:latin typeface="Times New Roman"/>
                <a:ea typeface="Times New Roman"/>
                <a:cs typeface="Times New Roman"/>
                <a:sym typeface="Times New Roman"/>
              </a:rPr>
              <a:t>2. </a:t>
            </a:r>
            <a:r>
              <a:rPr lang="en">
                <a:solidFill>
                  <a:schemeClr val="dk1"/>
                </a:solidFill>
                <a:latin typeface="Times New Roman"/>
                <a:ea typeface="Times New Roman"/>
                <a:cs typeface="Times New Roman"/>
                <a:sym typeface="Times New Roman"/>
              </a:rPr>
              <a:t>Define the problem in foreign Country.</a:t>
            </a:r>
            <a:r>
              <a:rPr lang="en">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a:p>
            <a:pPr marL="0" lvl="0" indent="0" algn="l" rtl="0">
              <a:lnSpc>
                <a:spcPct val="100000"/>
              </a:lnSpc>
              <a:spcBef>
                <a:spcPts val="1600"/>
              </a:spcBef>
              <a:spcAft>
                <a:spcPts val="0"/>
              </a:spcAft>
              <a:buNone/>
            </a:pPr>
            <a:r>
              <a:rPr lang="en">
                <a:solidFill>
                  <a:srgbClr val="000000"/>
                </a:solidFill>
                <a:latin typeface="Times New Roman"/>
                <a:ea typeface="Times New Roman"/>
                <a:cs typeface="Times New Roman"/>
                <a:sym typeface="Times New Roman"/>
              </a:rPr>
              <a:t>3. Isolate the SRC effect and see how it interferes with the business problem. </a:t>
            </a:r>
            <a:endParaRPr>
              <a:solidFill>
                <a:srgbClr val="000000"/>
              </a:solidFill>
              <a:latin typeface="Times New Roman"/>
              <a:ea typeface="Times New Roman"/>
              <a:cs typeface="Times New Roman"/>
              <a:sym typeface="Times New Roman"/>
            </a:endParaRPr>
          </a:p>
          <a:p>
            <a:pPr marL="0" lvl="0" indent="0" algn="l" rtl="0">
              <a:lnSpc>
                <a:spcPct val="100000"/>
              </a:lnSpc>
              <a:spcBef>
                <a:spcPts val="500"/>
              </a:spcBef>
              <a:spcAft>
                <a:spcPts val="0"/>
              </a:spcAft>
              <a:buNone/>
            </a:pPr>
            <a:r>
              <a:rPr lang="en">
                <a:solidFill>
                  <a:srgbClr val="000000"/>
                </a:solidFill>
                <a:latin typeface="Times New Roman"/>
                <a:ea typeface="Times New Roman"/>
                <a:cs typeface="Times New Roman"/>
                <a:sym typeface="Times New Roman"/>
              </a:rPr>
              <a:t>4. Re-define the business problem without the SRC interference and identify the solution.</a:t>
            </a:r>
            <a:endParaRPr>
              <a:solidFill>
                <a:srgbClr val="000000"/>
              </a:solidFill>
              <a:latin typeface="Times New Roman"/>
              <a:ea typeface="Times New Roman"/>
              <a:cs typeface="Times New Roman"/>
              <a:sym typeface="Times New Roman"/>
            </a:endParaRPr>
          </a:p>
          <a:p>
            <a:pPr marL="0" lvl="0" indent="0" algn="l" rtl="0">
              <a:spcBef>
                <a:spcPts val="5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a:solidFill>
                  <a:srgbClr val="000000"/>
                </a:solidFill>
              </a:rPr>
              <a:t>Self-Reference Criterion (SRC</a:t>
            </a:r>
            <a:r>
              <a:rPr lang="en" sz="2400" b="1">
                <a:solidFill>
                  <a:schemeClr val="lt1"/>
                </a:solidFill>
              </a:rPr>
              <a:t>)</a:t>
            </a:r>
            <a:endParaRPr/>
          </a:p>
        </p:txBody>
      </p:sp>
      <p:sp>
        <p:nvSpPr>
          <p:cNvPr id="223" name="Google Shape;223;p3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sz="1100" u="sng">
                <a:solidFill>
                  <a:schemeClr val="hlink"/>
                </a:solidFill>
                <a:hlinkClick r:id="rId3"/>
              </a:rPr>
              <a:t>https://www.youtube.com/watch?v=ablixeCNYew</a:t>
            </a:r>
            <a:endParaRPr/>
          </a:p>
        </p:txBody>
      </p:sp>
      <p:sp>
        <p:nvSpPr>
          <p:cNvPr id="224" name="Google Shape;224;p3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sz="1100" u="sng">
                <a:solidFill>
                  <a:schemeClr val="hlink"/>
                </a:solidFill>
                <a:hlinkClick r:id="rId4"/>
              </a:rPr>
              <a:t>https://www.youtube.com/watch?v=Zq7mN8oi8ds</a:t>
            </a:r>
            <a:endParaRPr/>
          </a:p>
        </p:txBody>
      </p:sp>
      <p:pic>
        <p:nvPicPr>
          <p:cNvPr id="225" name="Google Shape;225;p39" descr="যখনই আমি পড়ে যাই, নিজে থেকেই উঠে পড়ি এবং এবং আবার চেষ্টা করি। হার আমাকে হারাতে পারে না, বরং হার থেকে আমি নতুন কিছু শিখি। &#10;#HaarKeHarao" title="Surf Excel Bangladesh | Dirt Is Good #HaarKeHarao">
            <a:hlinkClick r:id="rId5"/>
          </p:cNvPr>
          <p:cNvPicPr preferRelativeResize="0"/>
          <p:nvPr/>
        </p:nvPicPr>
        <p:blipFill>
          <a:blip r:embed="rId6">
            <a:alphaModFix/>
          </a:blip>
          <a:stretch>
            <a:fillRect/>
          </a:stretch>
        </p:blipFill>
        <p:spPr>
          <a:xfrm>
            <a:off x="174350" y="1055550"/>
            <a:ext cx="4427000" cy="3320250"/>
          </a:xfrm>
          <a:prstGeom prst="rect">
            <a:avLst/>
          </a:prstGeom>
          <a:noFill/>
          <a:ln>
            <a:noFill/>
          </a:ln>
        </p:spPr>
      </p:pic>
      <p:pic>
        <p:nvPicPr>
          <p:cNvPr id="226" name="Google Shape;226;p39" descr="Surf Excel adds a hue of goodness to the colours of Holi with #RangLaayeSang, a beautiful story of how the colours of Holi can truly be the colours of oneness - melting differences &amp; bringing people together.&#10;&#10;“Apnepan ke rang se auron ko rangne main daag lag jaaye, toh DAAG ACCHE HAIN!”" title="Surf Excel #RangLaayeSang | This Holi, let colours bring us together!">
            <a:hlinkClick r:id="rId7"/>
          </p:cNvPr>
          <p:cNvPicPr preferRelativeResize="0"/>
          <p:nvPr/>
        </p:nvPicPr>
        <p:blipFill>
          <a:blip r:embed="rId8">
            <a:alphaModFix/>
          </a:blip>
          <a:stretch>
            <a:fillRect/>
          </a:stretch>
        </p:blipFill>
        <p:spPr>
          <a:xfrm>
            <a:off x="4405300" y="1055556"/>
            <a:ext cx="4427000" cy="3320238"/>
          </a:xfrm>
          <a:prstGeom prst="rect">
            <a:avLst/>
          </a:prstGeom>
          <a:noFill/>
          <a:ln>
            <a:noFill/>
          </a:ln>
        </p:spPr>
      </p:pic>
      <p:sp>
        <p:nvSpPr>
          <p:cNvPr id="227" name="Google Shape;227;p39"/>
          <p:cNvSpPr/>
          <p:nvPr/>
        </p:nvSpPr>
        <p:spPr>
          <a:xfrm>
            <a:off x="193200" y="4373025"/>
            <a:ext cx="8821800" cy="770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r>
              <a:rPr lang="en" u="sng">
                <a:solidFill>
                  <a:schemeClr val="hlink"/>
                </a:solidFill>
                <a:hlinkClick r:id="rId3"/>
              </a:rPr>
              <a:t>Surf Excel Adds Bangladesh</a:t>
            </a:r>
            <a:r>
              <a:rPr lang="en"/>
              <a:t>                                                                                    </a:t>
            </a:r>
            <a:r>
              <a:rPr lang="en" u="sng">
                <a:solidFill>
                  <a:schemeClr val="hlink"/>
                </a:solidFill>
                <a:hlinkClick r:id="rId4"/>
              </a:rPr>
              <a:t>Surf Excel Adds India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3019425" y="1662150"/>
            <a:ext cx="3105300" cy="181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6"/>
          <p:cNvPicPr preferRelativeResize="0"/>
          <p:nvPr/>
        </p:nvPicPr>
        <p:blipFill rotWithShape="1">
          <a:blip r:embed="rId3">
            <a:alphaModFix/>
          </a:blip>
          <a:srcRect t="7726" b="7735"/>
          <a:stretch/>
        </p:blipFill>
        <p:spPr>
          <a:xfrm>
            <a:off x="0" y="0"/>
            <a:ext cx="6096300" cy="5143502"/>
          </a:xfrm>
          <a:prstGeom prst="rect">
            <a:avLst/>
          </a:prstGeom>
          <a:noFill/>
          <a:ln>
            <a:noFill/>
          </a:ln>
        </p:spPr>
      </p:pic>
      <p:sp>
        <p:nvSpPr>
          <p:cNvPr id="140" name="Google Shape;140;p26"/>
          <p:cNvSpPr txBox="1">
            <a:spLocks noGrp="1"/>
          </p:cNvSpPr>
          <p:nvPr>
            <p:ph type="title"/>
          </p:nvPr>
        </p:nvSpPr>
        <p:spPr>
          <a:xfrm>
            <a:off x="6281725" y="358175"/>
            <a:ext cx="2683200" cy="104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Times New Roman"/>
                <a:ea typeface="Times New Roman"/>
                <a:cs typeface="Times New Roman"/>
                <a:sym typeface="Times New Roman"/>
              </a:rPr>
              <a:t>Chapter-1</a:t>
            </a:r>
            <a:endParaRPr sz="3600">
              <a:latin typeface="Times New Roman"/>
              <a:ea typeface="Times New Roman"/>
              <a:cs typeface="Times New Roman"/>
              <a:sym typeface="Times New Roman"/>
            </a:endParaRPr>
          </a:p>
        </p:txBody>
      </p:sp>
      <p:sp>
        <p:nvSpPr>
          <p:cNvPr id="141" name="Google Shape;141;p26"/>
          <p:cNvSpPr txBox="1">
            <a:spLocks noGrp="1"/>
          </p:cNvSpPr>
          <p:nvPr>
            <p:ph type="body" idx="1"/>
          </p:nvPr>
        </p:nvSpPr>
        <p:spPr>
          <a:xfrm>
            <a:off x="6281725" y="1798300"/>
            <a:ext cx="2683200" cy="25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latin typeface="Times New Roman"/>
                <a:ea typeface="Times New Roman"/>
                <a:cs typeface="Times New Roman"/>
                <a:sym typeface="Times New Roman"/>
              </a:rPr>
              <a:t>The Scope &amp; challenge of international marketing.</a:t>
            </a:r>
            <a:endParaRPr sz="3300" b="1">
              <a:latin typeface="Times New Roman"/>
              <a:ea typeface="Times New Roman"/>
              <a:cs typeface="Times New Roman"/>
              <a:sym typeface="Times New Roman"/>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p:cNvPicPr preferRelativeResize="0"/>
          <p:nvPr/>
        </p:nvPicPr>
        <p:blipFill rotWithShape="1">
          <a:blip r:embed="rId3">
            <a:alphaModFix/>
          </a:blip>
          <a:srcRect l="24918" r="24923"/>
          <a:stretch/>
        </p:blipFill>
        <p:spPr>
          <a:xfrm>
            <a:off x="5442850" y="308100"/>
            <a:ext cx="3402000" cy="4521699"/>
          </a:xfrm>
          <a:prstGeom prst="rect">
            <a:avLst/>
          </a:prstGeom>
          <a:noFill/>
          <a:ln>
            <a:noFill/>
          </a:ln>
        </p:spPr>
      </p:pic>
      <p:sp>
        <p:nvSpPr>
          <p:cNvPr id="147" name="Google Shape;147;p27"/>
          <p:cNvSpPr txBox="1">
            <a:spLocks noGrp="1"/>
          </p:cNvSpPr>
          <p:nvPr>
            <p:ph type="title"/>
          </p:nvPr>
        </p:nvSpPr>
        <p:spPr>
          <a:xfrm>
            <a:off x="291875" y="559300"/>
            <a:ext cx="4813500" cy="106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latin typeface="Times New Roman"/>
                <a:ea typeface="Times New Roman"/>
                <a:cs typeface="Times New Roman"/>
                <a:sym typeface="Times New Roman"/>
              </a:rPr>
              <a:t>Definition:</a:t>
            </a:r>
            <a:r>
              <a:rPr lang="en"/>
              <a:t> </a:t>
            </a:r>
            <a:endParaRPr/>
          </a:p>
        </p:txBody>
      </p:sp>
      <p:sp>
        <p:nvSpPr>
          <p:cNvPr id="148" name="Google Shape;148;p27"/>
          <p:cNvSpPr txBox="1">
            <a:spLocks noGrp="1"/>
          </p:cNvSpPr>
          <p:nvPr>
            <p:ph type="body" idx="1"/>
          </p:nvPr>
        </p:nvSpPr>
        <p:spPr>
          <a:xfrm>
            <a:off x="291900" y="1624300"/>
            <a:ext cx="2367600" cy="3454238"/>
          </a:xfrm>
          <a:prstGeom prst="rect">
            <a:avLst/>
          </a:prstGeom>
        </p:spPr>
        <p:txBody>
          <a:bodyPr spcFirstLastPara="1" wrap="square" lIns="91425" tIns="91425" rIns="91425" bIns="91425" anchor="t" anchorCtr="0">
            <a:noAutofit/>
          </a:bodyPr>
          <a:lstStyle/>
          <a:p>
            <a:pPr marL="0" lvl="0" indent="0">
              <a:buNone/>
            </a:pPr>
            <a:r>
              <a:rPr lang="en" sz="1600" b="1" i="1" dirty="0">
                <a:solidFill>
                  <a:srgbClr val="FF0000"/>
                </a:solidFill>
              </a:rPr>
              <a:t>G</a:t>
            </a:r>
            <a:r>
              <a:rPr lang="en" sz="1600" b="1" i="1" dirty="0">
                <a:solidFill>
                  <a:srgbClr val="FF0000"/>
                </a:solidFill>
                <a:latin typeface="Times New Roman"/>
                <a:ea typeface="Times New Roman"/>
                <a:cs typeface="Times New Roman"/>
                <a:sym typeface="Times New Roman"/>
              </a:rPr>
              <a:t>lobal </a:t>
            </a:r>
            <a:r>
              <a:rPr lang="en" sz="1600" b="1" i="1" dirty="0" smtClean="0">
                <a:solidFill>
                  <a:srgbClr val="FF0000"/>
                </a:solidFill>
                <a:latin typeface="Times New Roman"/>
                <a:ea typeface="Times New Roman"/>
                <a:cs typeface="Times New Roman"/>
                <a:sym typeface="Times New Roman"/>
              </a:rPr>
              <a:t>Marketing:</a:t>
            </a:r>
            <a:r>
              <a:rPr lang="en-US" sz="1600" b="1" dirty="0">
                <a:solidFill>
                  <a:srgbClr val="202122"/>
                </a:solidFill>
                <a:latin typeface="Arial" panose="020B0604020202020204" pitchFamily="34" charset="0"/>
              </a:rPr>
              <a:t>Global marketing</a:t>
            </a:r>
            <a:r>
              <a:rPr lang="en-US" sz="1600" dirty="0">
                <a:solidFill>
                  <a:srgbClr val="202122"/>
                </a:solidFill>
                <a:latin typeface="Arial" panose="020B0604020202020204" pitchFamily="34" charset="0"/>
              </a:rPr>
              <a:t> is “</a:t>
            </a:r>
            <a:r>
              <a:rPr lang="en-US" sz="1600" dirty="0">
                <a:solidFill>
                  <a:srgbClr val="0B0080"/>
                </a:solidFill>
                <a:latin typeface="Arial" panose="020B0604020202020204" pitchFamily="34" charset="0"/>
                <a:hlinkClick r:id="rId4" tooltip="Marketing"/>
              </a:rPr>
              <a:t>marketing</a:t>
            </a:r>
            <a:r>
              <a:rPr lang="en-US" sz="1600" dirty="0">
                <a:solidFill>
                  <a:srgbClr val="202122"/>
                </a:solidFill>
                <a:latin typeface="Arial" panose="020B0604020202020204" pitchFamily="34" charset="0"/>
              </a:rPr>
              <a:t> on a worldwide scale reconciling or taking commercial advantage of global operational differences, similarities and opportunities in order to meet global </a:t>
            </a:r>
            <a:r>
              <a:rPr lang="en-US" sz="1600" dirty="0" smtClean="0">
                <a:solidFill>
                  <a:srgbClr val="202122"/>
                </a:solidFill>
                <a:latin typeface="Arial" panose="020B0604020202020204" pitchFamily="34" charset="0"/>
              </a:rPr>
              <a:t>objectives.</a:t>
            </a:r>
            <a:endParaRPr sz="1500" dirty="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dirty="0"/>
          </a:p>
        </p:txBody>
      </p:sp>
      <p:sp>
        <p:nvSpPr>
          <p:cNvPr id="149" name="Google Shape;149;p27"/>
          <p:cNvSpPr txBox="1">
            <a:spLocks noGrp="1"/>
          </p:cNvSpPr>
          <p:nvPr>
            <p:ph type="body" idx="2"/>
          </p:nvPr>
        </p:nvSpPr>
        <p:spPr>
          <a:xfrm>
            <a:off x="2737925" y="1624300"/>
            <a:ext cx="2367600" cy="320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i="1" dirty="0">
                <a:solidFill>
                  <a:srgbClr val="FF0000"/>
                </a:solidFill>
                <a:latin typeface="Times New Roman"/>
                <a:ea typeface="Times New Roman"/>
                <a:cs typeface="Times New Roman"/>
                <a:sym typeface="Times New Roman"/>
              </a:rPr>
              <a:t>I</a:t>
            </a:r>
            <a:r>
              <a:rPr lang="en" sz="1800" b="1" i="1" dirty="0">
                <a:solidFill>
                  <a:srgbClr val="FF0000"/>
                </a:solidFill>
                <a:latin typeface="Times New Roman"/>
                <a:ea typeface="Times New Roman"/>
                <a:cs typeface="Times New Roman"/>
                <a:sym typeface="Times New Roman"/>
              </a:rPr>
              <a:t>nternational marketing</a:t>
            </a:r>
            <a:r>
              <a:rPr lang="en" sz="1800" b="1" i="1" dirty="0">
                <a:latin typeface="Times New Roman"/>
                <a:ea typeface="Times New Roman"/>
                <a:cs typeface="Times New Roman"/>
                <a:sym typeface="Times New Roman"/>
              </a:rPr>
              <a:t>:</a:t>
            </a:r>
            <a:r>
              <a:rPr lang="en" sz="1800" dirty="0">
                <a:solidFill>
                  <a:schemeClr val="dk1"/>
                </a:solidFill>
                <a:latin typeface="Times New Roman"/>
                <a:ea typeface="Times New Roman"/>
                <a:cs typeface="Times New Roman"/>
                <a:sym typeface="Times New Roman"/>
              </a:rPr>
              <a:t>It is the performance of business activities </a:t>
            </a:r>
            <a:r>
              <a:rPr lang="en" sz="1800" dirty="0">
                <a:solidFill>
                  <a:srgbClr val="9900FF"/>
                </a:solidFill>
                <a:latin typeface="Times New Roman"/>
                <a:ea typeface="Times New Roman"/>
                <a:cs typeface="Times New Roman"/>
                <a:sym typeface="Times New Roman"/>
              </a:rPr>
              <a:t>designed to plan</a:t>
            </a:r>
            <a:r>
              <a:rPr lang="en" sz="1800" dirty="0">
                <a:solidFill>
                  <a:schemeClr val="dk1"/>
                </a:solidFill>
                <a:latin typeface="Times New Roman"/>
                <a:ea typeface="Times New Roman"/>
                <a:cs typeface="Times New Roman"/>
                <a:sym typeface="Times New Roman"/>
              </a:rPr>
              <a:t>, </a:t>
            </a:r>
            <a:r>
              <a:rPr lang="en" sz="1800" dirty="0">
                <a:solidFill>
                  <a:srgbClr val="FF0000"/>
                </a:solidFill>
                <a:latin typeface="Times New Roman"/>
                <a:ea typeface="Times New Roman"/>
                <a:cs typeface="Times New Roman"/>
                <a:sym typeface="Times New Roman"/>
              </a:rPr>
              <a:t>price</a:t>
            </a:r>
            <a:r>
              <a:rPr lang="en" sz="1800" dirty="0">
                <a:solidFill>
                  <a:schemeClr val="dk1"/>
                </a:solidFill>
                <a:latin typeface="Times New Roman"/>
                <a:ea typeface="Times New Roman"/>
                <a:cs typeface="Times New Roman"/>
                <a:sym typeface="Times New Roman"/>
              </a:rPr>
              <a:t>, </a:t>
            </a:r>
            <a:r>
              <a:rPr lang="en" sz="1800" dirty="0">
                <a:solidFill>
                  <a:srgbClr val="0000FF"/>
                </a:solidFill>
                <a:latin typeface="Times New Roman"/>
                <a:ea typeface="Times New Roman"/>
                <a:cs typeface="Times New Roman"/>
                <a:sym typeface="Times New Roman"/>
              </a:rPr>
              <a:t>promote</a:t>
            </a:r>
            <a:r>
              <a:rPr lang="en" sz="1800" dirty="0">
                <a:solidFill>
                  <a:schemeClr val="dk1"/>
                </a:solidFill>
                <a:latin typeface="Times New Roman"/>
                <a:ea typeface="Times New Roman"/>
                <a:cs typeface="Times New Roman"/>
                <a:sym typeface="Times New Roman"/>
              </a:rPr>
              <a:t> and </a:t>
            </a:r>
            <a:r>
              <a:rPr lang="en" sz="1800" dirty="0">
                <a:solidFill>
                  <a:srgbClr val="00FF00"/>
                </a:solidFill>
                <a:latin typeface="Times New Roman"/>
                <a:ea typeface="Times New Roman"/>
                <a:cs typeface="Times New Roman"/>
                <a:sym typeface="Times New Roman"/>
              </a:rPr>
              <a:t>direct </a:t>
            </a:r>
            <a:r>
              <a:rPr lang="en" sz="1800" dirty="0">
                <a:solidFill>
                  <a:schemeClr val="dk1"/>
                </a:solidFill>
                <a:latin typeface="Times New Roman"/>
                <a:ea typeface="Times New Roman"/>
                <a:cs typeface="Times New Roman"/>
                <a:sym typeface="Times New Roman"/>
              </a:rPr>
              <a:t>the flow of a company’s goods and services to users in more than one nation for a profit.</a:t>
            </a:r>
            <a:endParaRPr sz="1800" dirty="0">
              <a:solidFill>
                <a:schemeClr val="dk1"/>
              </a:solidFill>
              <a:latin typeface="Times New Roman"/>
              <a:ea typeface="Times New Roman"/>
              <a:cs typeface="Times New Roman"/>
              <a:sym typeface="Times New Roman"/>
            </a:endParaRPr>
          </a:p>
          <a:p>
            <a:pPr marL="0" lvl="0" indent="0" algn="l" rtl="0">
              <a:spcBef>
                <a:spcPts val="160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global Marketing:</a:t>
            </a:r>
            <a:endParaRPr lang="en-US" dirty="0"/>
          </a:p>
        </p:txBody>
      </p:sp>
      <p:sp>
        <p:nvSpPr>
          <p:cNvPr id="3" name="Text Placeholder 2"/>
          <p:cNvSpPr>
            <a:spLocks noGrp="1"/>
          </p:cNvSpPr>
          <p:nvPr>
            <p:ph type="body" idx="1"/>
          </p:nvPr>
        </p:nvSpPr>
        <p:spPr/>
        <p:txBody>
          <a:bodyPr/>
          <a:lstStyle/>
          <a:p>
            <a:pPr algn="just"/>
            <a:r>
              <a:rPr lang="en-US" sz="2000" dirty="0" smtClean="0"/>
              <a:t>Global companies want to spread their vision, knowledge and capabilities to different countries. So they require in depth </a:t>
            </a:r>
            <a:r>
              <a:rPr lang="en-US" sz="2000" dirty="0" err="1" smtClean="0"/>
              <a:t>servey</a:t>
            </a:r>
            <a:r>
              <a:rPr lang="en-US" sz="2000" dirty="0" smtClean="0"/>
              <a:t> for getting knowledge of target market, competition, law and policies. They show respect to other country’s religious and communal(common) preference. They try to do necessary adjustments to maintain homogeneity. That’s why tie up with other local companies or obtain extra permit or </a:t>
            </a:r>
            <a:r>
              <a:rPr lang="en-US" sz="2000" dirty="0" err="1" smtClean="0"/>
              <a:t>licence</a:t>
            </a:r>
            <a:r>
              <a:rPr lang="en-US" sz="2000" dirty="0" smtClean="0"/>
              <a:t>. Global marketing require huge investment in research to know their customers liking and disliking's.</a:t>
            </a:r>
          </a:p>
          <a:p>
            <a:pPr algn="just"/>
            <a:endParaRPr lang="en-US" sz="2000" dirty="0"/>
          </a:p>
        </p:txBody>
      </p:sp>
    </p:spTree>
    <p:extLst>
      <p:ext uri="{BB962C8B-B14F-4D97-AF65-F5344CB8AC3E}">
        <p14:creationId xmlns:p14="http://schemas.microsoft.com/office/powerpoint/2010/main" val="250865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Global Marketing:</a:t>
            </a:r>
            <a:endParaRPr lang="en-US" dirty="0"/>
          </a:p>
        </p:txBody>
      </p:sp>
      <p:sp>
        <p:nvSpPr>
          <p:cNvPr id="3" name="Text Placeholder 2"/>
          <p:cNvSpPr>
            <a:spLocks noGrp="1"/>
          </p:cNvSpPr>
          <p:nvPr>
            <p:ph type="body" idx="1"/>
          </p:nvPr>
        </p:nvSpPr>
        <p:spPr/>
        <p:txBody>
          <a:bodyPr/>
          <a:lstStyle/>
          <a:p>
            <a:r>
              <a:rPr lang="en-US" dirty="0" smtClean="0"/>
              <a:t>To gain appeal and acceptance from other countries.</a:t>
            </a:r>
          </a:p>
          <a:p>
            <a:r>
              <a:rPr lang="en-US" dirty="0" smtClean="0"/>
              <a:t>To create a platform for other markets through purchase and selling.</a:t>
            </a:r>
          </a:p>
          <a:p>
            <a:r>
              <a:rPr lang="en-US" dirty="0" smtClean="0"/>
              <a:t>Enhance free trade.</a:t>
            </a:r>
          </a:p>
          <a:p>
            <a:r>
              <a:rPr lang="en-US" dirty="0" smtClean="0"/>
              <a:t>To increase globalization through economic integration.</a:t>
            </a:r>
          </a:p>
          <a:p>
            <a:r>
              <a:rPr lang="en-US" dirty="0" smtClean="0"/>
              <a:t>To promote social and cultural exchange among nations.</a:t>
            </a:r>
          </a:p>
          <a:p>
            <a:r>
              <a:rPr lang="en-US" dirty="0" smtClean="0"/>
              <a:t>To achieve world peace by building trade relation.</a:t>
            </a:r>
          </a:p>
          <a:p>
            <a:r>
              <a:rPr lang="en-US" dirty="0" smtClean="0"/>
              <a:t>To assure sustainable management of resources globally.</a:t>
            </a:r>
          </a:p>
          <a:p>
            <a:r>
              <a:rPr lang="en-US" dirty="0" smtClean="0"/>
              <a:t>To invite developing countries to fill up the gap.</a:t>
            </a:r>
            <a:endParaRPr lang="en-US" dirty="0"/>
          </a:p>
        </p:txBody>
      </p:sp>
    </p:spTree>
    <p:extLst>
      <p:ext uri="{BB962C8B-B14F-4D97-AF65-F5344CB8AC3E}">
        <p14:creationId xmlns:p14="http://schemas.microsoft.com/office/powerpoint/2010/main" val="195955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3000" b="1">
              <a:solidFill>
                <a:schemeClr val="lt1"/>
              </a:solidFill>
            </a:endParaRPr>
          </a:p>
          <a:p>
            <a:pPr marL="0" lvl="0" indent="0" algn="l" rtl="0">
              <a:spcBef>
                <a:spcPts val="0"/>
              </a:spcBef>
              <a:spcAft>
                <a:spcPts val="0"/>
              </a:spcAft>
              <a:buNone/>
            </a:pPr>
            <a:endParaRPr/>
          </a:p>
        </p:txBody>
      </p:sp>
      <p:pic>
        <p:nvPicPr>
          <p:cNvPr id="155" name="Google Shape;155;p28"/>
          <p:cNvPicPr preferRelativeResize="0"/>
          <p:nvPr/>
        </p:nvPicPr>
        <p:blipFill>
          <a:blip r:embed="rId3">
            <a:alphaModFix/>
          </a:blip>
          <a:stretch>
            <a:fillRect/>
          </a:stretch>
        </p:blipFill>
        <p:spPr>
          <a:xfrm>
            <a:off x="0" y="-525"/>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7"/>
          <p:cNvPicPr preferRelativeResize="0"/>
          <p:nvPr/>
        </p:nvPicPr>
        <p:blipFill rotWithShape="1">
          <a:blip r:embed="rId3">
            <a:alphaModFix/>
          </a:blip>
          <a:srcRect t="826" b="835"/>
          <a:stretch/>
        </p:blipFill>
        <p:spPr>
          <a:xfrm>
            <a:off x="5244250" y="1386100"/>
            <a:ext cx="3232598" cy="2384202"/>
          </a:xfrm>
          <a:prstGeom prst="rect">
            <a:avLst/>
          </a:prstGeom>
          <a:noFill/>
          <a:ln w="76200" cap="flat" cmpd="dbl">
            <a:solidFill>
              <a:schemeClr val="lt1"/>
            </a:solidFill>
            <a:prstDash val="solid"/>
            <a:miter lim="8000"/>
            <a:headEnd type="none" w="sm" len="sm"/>
            <a:tailEnd type="none" w="sm" len="sm"/>
          </a:ln>
        </p:spPr>
      </p:pic>
      <p:sp>
        <p:nvSpPr>
          <p:cNvPr id="210" name="Google Shape;210;p37"/>
          <p:cNvSpPr txBox="1">
            <a:spLocks noGrp="1"/>
          </p:cNvSpPr>
          <p:nvPr>
            <p:ph type="title"/>
          </p:nvPr>
        </p:nvSpPr>
        <p:spPr>
          <a:xfrm>
            <a:off x="291875" y="406900"/>
            <a:ext cx="3978000" cy="138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latin typeface="Times New Roman"/>
                <a:ea typeface="Times New Roman"/>
                <a:cs typeface="Times New Roman"/>
                <a:sym typeface="Times New Roman"/>
              </a:rPr>
              <a:t>International marketing task</a:t>
            </a:r>
            <a:endParaRPr sz="3600">
              <a:latin typeface="Times New Roman"/>
              <a:ea typeface="Times New Roman"/>
              <a:cs typeface="Times New Roman"/>
              <a:sym typeface="Times New Roman"/>
            </a:endParaRPr>
          </a:p>
        </p:txBody>
      </p:sp>
      <p:sp>
        <p:nvSpPr>
          <p:cNvPr id="211" name="Google Shape;211;p37"/>
          <p:cNvSpPr txBox="1">
            <a:spLocks noGrp="1"/>
          </p:cNvSpPr>
          <p:nvPr>
            <p:ph type="body" idx="1"/>
          </p:nvPr>
        </p:nvSpPr>
        <p:spPr>
          <a:xfrm>
            <a:off x="291950" y="1854951"/>
            <a:ext cx="3978000" cy="257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rgbClr val="6AA84F"/>
                </a:solidFill>
                <a:latin typeface="Times New Roman"/>
                <a:ea typeface="Times New Roman"/>
                <a:cs typeface="Times New Roman"/>
                <a:sym typeface="Times New Roman"/>
              </a:rPr>
              <a:t>Marketing decision factors</a:t>
            </a:r>
            <a:endParaRPr sz="2400">
              <a:solidFill>
                <a:srgbClr val="6AA84F"/>
              </a:solidFill>
              <a:latin typeface="Times New Roman"/>
              <a:ea typeface="Times New Roman"/>
              <a:cs typeface="Times New Roman"/>
              <a:sym typeface="Times New Roman"/>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11700" y="555600"/>
            <a:ext cx="8657700" cy="755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lnSpc>
                <a:spcPct val="115000"/>
              </a:lnSpc>
              <a:spcBef>
                <a:spcPts val="0"/>
              </a:spcBef>
              <a:spcAft>
                <a:spcPts val="500"/>
              </a:spcAft>
              <a:buClr>
                <a:schemeClr val="dk1"/>
              </a:buClr>
              <a:buSzPts val="1100"/>
              <a:buFont typeface="Arial"/>
              <a:buNone/>
            </a:pPr>
            <a:r>
              <a:rPr lang="en" sz="3300" b="1">
                <a:solidFill>
                  <a:srgbClr val="660000"/>
                </a:solidFill>
                <a:latin typeface="Times New Roman"/>
                <a:ea typeface="Times New Roman"/>
                <a:cs typeface="Times New Roman"/>
                <a:sym typeface="Times New Roman"/>
              </a:rPr>
              <a:t>International environmental forces</a:t>
            </a:r>
            <a:endParaRPr sz="3300">
              <a:solidFill>
                <a:srgbClr val="660000"/>
              </a:solidFill>
              <a:latin typeface="Times New Roman"/>
              <a:ea typeface="Times New Roman"/>
              <a:cs typeface="Times New Roman"/>
              <a:sym typeface="Times New Roman"/>
            </a:endParaRPr>
          </a:p>
        </p:txBody>
      </p:sp>
      <p:sp>
        <p:nvSpPr>
          <p:cNvPr id="161" name="Google Shape;161;p29"/>
          <p:cNvSpPr txBox="1">
            <a:spLocks noGrp="1"/>
          </p:cNvSpPr>
          <p:nvPr>
            <p:ph type="body" idx="1"/>
          </p:nvPr>
        </p:nvSpPr>
        <p:spPr>
          <a:xfrm>
            <a:off x="2474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5B0F00"/>
                </a:solidFill>
              </a:rPr>
              <a:t>Marketing controllables:</a:t>
            </a:r>
            <a:r>
              <a:rPr lang="en" sz="1400" b="1">
                <a:solidFill>
                  <a:srgbClr val="5B0F00"/>
                </a:solidFill>
              </a:rPr>
              <a:t> </a:t>
            </a:r>
            <a:r>
              <a:rPr lang="en" sz="2100">
                <a:solidFill>
                  <a:srgbClr val="2D2D00"/>
                </a:solidFill>
                <a:latin typeface="Times New Roman"/>
                <a:ea typeface="Times New Roman"/>
                <a:cs typeface="Times New Roman"/>
                <a:sym typeface="Times New Roman"/>
              </a:rPr>
              <a:t>The successful manager</a:t>
            </a:r>
            <a:endParaRPr sz="2100">
              <a:solidFill>
                <a:srgbClr val="2D2D00"/>
              </a:solidFill>
              <a:latin typeface="Times New Roman"/>
              <a:ea typeface="Times New Roman"/>
              <a:cs typeface="Times New Roman"/>
              <a:sym typeface="Times New Roman"/>
            </a:endParaRPr>
          </a:p>
          <a:p>
            <a:pPr marL="0" lvl="0" indent="0" algn="l" rtl="0">
              <a:spcBef>
                <a:spcPts val="500"/>
              </a:spcBef>
              <a:spcAft>
                <a:spcPts val="500"/>
              </a:spcAft>
              <a:buClr>
                <a:schemeClr val="dk1"/>
              </a:buClr>
              <a:buSzPts val="1100"/>
              <a:buFont typeface="Arial"/>
              <a:buNone/>
            </a:pPr>
            <a:r>
              <a:rPr lang="en" sz="2100">
                <a:solidFill>
                  <a:srgbClr val="292900"/>
                </a:solidFill>
                <a:latin typeface="Times New Roman"/>
                <a:ea typeface="Times New Roman"/>
                <a:cs typeface="Times New Roman"/>
                <a:sym typeface="Times New Roman"/>
              </a:rPr>
              <a:t>constructs a marketing program designed for optimal adjustment to the uncertainty of the business climate.</a:t>
            </a:r>
            <a:r>
              <a:rPr lang="en" sz="2100" b="1">
                <a:solidFill>
                  <a:srgbClr val="2D2D00"/>
                </a:solidFill>
                <a:latin typeface="Times New Roman"/>
                <a:ea typeface="Times New Roman"/>
                <a:cs typeface="Times New Roman"/>
                <a:sym typeface="Times New Roman"/>
              </a:rPr>
              <a:t> </a:t>
            </a:r>
            <a:endParaRPr sz="2100">
              <a:latin typeface="Times New Roman"/>
              <a:ea typeface="Times New Roman"/>
              <a:cs typeface="Times New Roman"/>
              <a:sym typeface="Times New Roman"/>
            </a:endParaRPr>
          </a:p>
        </p:txBody>
      </p:sp>
      <p:sp>
        <p:nvSpPr>
          <p:cNvPr id="162" name="Google Shape;162;p29"/>
          <p:cNvSpPr txBox="1">
            <a:spLocks noGrp="1"/>
          </p:cNvSpPr>
          <p:nvPr>
            <p:ph type="body" idx="1"/>
          </p:nvPr>
        </p:nvSpPr>
        <p:spPr>
          <a:xfrm>
            <a:off x="31680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500"/>
              </a:spcAft>
              <a:buClr>
                <a:schemeClr val="dk1"/>
              </a:buClr>
              <a:buSzPts val="1100"/>
              <a:buFont typeface="Arial"/>
              <a:buNone/>
            </a:pPr>
            <a:r>
              <a:rPr lang="en" sz="1850" b="1">
                <a:solidFill>
                  <a:srgbClr val="5B0F00"/>
                </a:solidFill>
                <a:latin typeface="Times New Roman"/>
                <a:ea typeface="Times New Roman"/>
                <a:cs typeface="Times New Roman"/>
                <a:sym typeface="Times New Roman"/>
              </a:rPr>
              <a:t>Domestic uncontrollables:</a:t>
            </a:r>
            <a:r>
              <a:rPr lang="en" sz="1800" b="1">
                <a:solidFill>
                  <a:srgbClr val="5B0F00"/>
                </a:solidFill>
                <a:latin typeface="Times New Roman"/>
                <a:ea typeface="Times New Roman"/>
                <a:cs typeface="Times New Roman"/>
                <a:sym typeface="Times New Roman"/>
              </a:rPr>
              <a:t> </a:t>
            </a:r>
            <a:r>
              <a:rPr lang="en" sz="1800">
                <a:solidFill>
                  <a:srgbClr val="292900"/>
                </a:solidFill>
                <a:latin typeface="Times New Roman"/>
                <a:ea typeface="Times New Roman"/>
                <a:cs typeface="Times New Roman"/>
                <a:sym typeface="Times New Roman"/>
              </a:rPr>
              <a:t>This includes home country elements that can have a direct effect on the success of a foreign venture: political forces, legal structure, and economic climate.</a:t>
            </a:r>
            <a:endParaRPr sz="1800">
              <a:latin typeface="Times New Roman"/>
              <a:ea typeface="Times New Roman"/>
              <a:cs typeface="Times New Roman"/>
              <a:sym typeface="Times New Roman"/>
            </a:endParaRPr>
          </a:p>
        </p:txBody>
      </p:sp>
      <p:sp>
        <p:nvSpPr>
          <p:cNvPr id="163" name="Google Shape;163;p29"/>
          <p:cNvSpPr txBox="1">
            <a:spLocks noGrp="1"/>
          </p:cNvSpPr>
          <p:nvPr>
            <p:ph type="body" idx="1"/>
          </p:nvPr>
        </p:nvSpPr>
        <p:spPr>
          <a:xfrm>
            <a:off x="61614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900" b="1">
                <a:solidFill>
                  <a:srgbClr val="5B0F00"/>
                </a:solidFill>
                <a:latin typeface="Times New Roman"/>
                <a:ea typeface="Times New Roman"/>
                <a:cs typeface="Times New Roman"/>
                <a:sym typeface="Times New Roman"/>
              </a:rPr>
              <a:t>Foreign uncontrollable: </a:t>
            </a:r>
            <a:r>
              <a:rPr lang="en" sz="1800">
                <a:solidFill>
                  <a:srgbClr val="292900"/>
                </a:solidFill>
                <a:latin typeface="Times New Roman"/>
                <a:ea typeface="Times New Roman"/>
                <a:cs typeface="Times New Roman"/>
                <a:sym typeface="Times New Roman"/>
              </a:rPr>
              <a:t>The problem of uncertainty is further complicated by a frequently imposed "alien status" that increases the difficulty of properly assessing and forecasting the dynamic international business climate.</a:t>
            </a:r>
            <a:endParaRPr sz="1800">
              <a:solidFill>
                <a:srgbClr val="292900"/>
              </a:solidFill>
              <a:latin typeface="Times New Roman"/>
              <a:ea typeface="Times New Roman"/>
              <a:cs typeface="Times New Roman"/>
              <a:sym typeface="Times New Roman"/>
            </a:endParaRPr>
          </a:p>
          <a:p>
            <a:pPr marL="0" lvl="0" indent="0" algn="l" rtl="0">
              <a:spcBef>
                <a:spcPts val="5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0"/>
          <p:cNvPicPr preferRelativeResize="0"/>
          <p:nvPr/>
        </p:nvPicPr>
        <p:blipFill rotWithShape="1">
          <a:blip r:embed="rId3">
            <a:alphaModFix/>
          </a:blip>
          <a:srcRect l="7990" r="7990"/>
          <a:stretch/>
        </p:blipFill>
        <p:spPr>
          <a:xfrm>
            <a:off x="3387800" y="0"/>
            <a:ext cx="5756200" cy="5143501"/>
          </a:xfrm>
          <a:prstGeom prst="rect">
            <a:avLst/>
          </a:prstGeom>
          <a:noFill/>
          <a:ln>
            <a:noFill/>
          </a:ln>
        </p:spPr>
      </p:pic>
      <p:sp>
        <p:nvSpPr>
          <p:cNvPr id="169" name="Google Shape;169;p30"/>
          <p:cNvSpPr txBox="1">
            <a:spLocks noGrp="1"/>
          </p:cNvSpPr>
          <p:nvPr>
            <p:ph type="ctrTitle"/>
          </p:nvPr>
        </p:nvSpPr>
        <p:spPr>
          <a:xfrm>
            <a:off x="323300" y="772850"/>
            <a:ext cx="2704200" cy="31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a:solidFill>
                  <a:srgbClr val="FFFFFF"/>
                </a:solidFill>
                <a:latin typeface="Times New Roman"/>
                <a:ea typeface="Times New Roman"/>
                <a:cs typeface="Times New Roman"/>
                <a:sym typeface="Times New Roman"/>
              </a:rPr>
              <a:t>Global awareness</a:t>
            </a:r>
            <a:endParaRPr sz="4000">
              <a:solidFill>
                <a:srgbClr val="FFFFFF"/>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723</Words>
  <Application>Microsoft Office PowerPoint</Application>
  <PresentationFormat>On-screen Show (16:9)</PresentationFormat>
  <Paragraphs>65</Paragraphs>
  <Slides>19</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Simple Light</vt:lpstr>
      <vt:lpstr>Global Marketing</vt:lpstr>
      <vt:lpstr>Chapter-1</vt:lpstr>
      <vt:lpstr>Definition: </vt:lpstr>
      <vt:lpstr>Process of global Marketing:</vt:lpstr>
      <vt:lpstr>Objectives of Global Marketing:</vt:lpstr>
      <vt:lpstr> </vt:lpstr>
      <vt:lpstr>International marketing task</vt:lpstr>
      <vt:lpstr>International environmental forces</vt:lpstr>
      <vt:lpstr>Global awareness</vt:lpstr>
      <vt:lpstr>Developing global awareness</vt:lpstr>
      <vt:lpstr>Stages Of International Marketing Involvement</vt:lpstr>
      <vt:lpstr>PowerPoint Presentation</vt:lpstr>
      <vt:lpstr>PowerPoint Presentation</vt:lpstr>
      <vt:lpstr>Environmental Adaptation Needed </vt:lpstr>
      <vt:lpstr>Environmental Adaptation Needed</vt:lpstr>
      <vt:lpstr>PowerPoint Presentation</vt:lpstr>
      <vt:lpstr>Self-Reference Criterion (SRC)</vt:lpstr>
      <vt:lpstr>Self-Reference Criterion (SRC)</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Marketing</dc:title>
  <cp:lastModifiedBy>admin</cp:lastModifiedBy>
  <cp:revision>19</cp:revision>
  <dcterms:modified xsi:type="dcterms:W3CDTF">2022-07-27T07:53:01Z</dcterms:modified>
</cp:coreProperties>
</file>