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2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0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7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6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1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7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4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9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4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688A-DECA-4485-9959-84C695987CE7}" type="datetimeFigureOut">
              <a:rPr lang="en-US" smtClean="0"/>
              <a:t>05-Jun-20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7C7A3-84BB-45C1-988A-A5E0FDF0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3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Full-Wave Rectifier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6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of a full wave rectifier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058489" cy="3886199"/>
          </a:xfrm>
        </p:spPr>
      </p:pic>
    </p:spTree>
    <p:extLst>
      <p:ext uri="{BB962C8B-B14F-4D97-AF65-F5344CB8AC3E}">
        <p14:creationId xmlns:p14="http://schemas.microsoft.com/office/powerpoint/2010/main" val="405423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610600" cy="5745163"/>
          </a:xfrm>
        </p:spPr>
      </p:pic>
    </p:spTree>
    <p:extLst>
      <p:ext uri="{BB962C8B-B14F-4D97-AF65-F5344CB8AC3E}">
        <p14:creationId xmlns:p14="http://schemas.microsoft.com/office/powerpoint/2010/main" val="429285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8458200" cy="5745163"/>
          </a:xfrm>
        </p:spPr>
      </p:pic>
    </p:spTree>
    <p:extLst>
      <p:ext uri="{BB962C8B-B14F-4D97-AF65-F5344CB8AC3E}">
        <p14:creationId xmlns:p14="http://schemas.microsoft.com/office/powerpoint/2010/main" val="84660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05000"/>
            <a:ext cx="8001000" cy="88594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37125"/>
            <a:ext cx="7924800" cy="71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038600"/>
            <a:ext cx="3962953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1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416636" cy="296268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8229600" cy="341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3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Ripple Factor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229600" cy="1143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57400"/>
            <a:ext cx="8153400" cy="461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7620000" cy="11431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24000"/>
            <a:ext cx="7620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7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0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Full-Wave Rectifier</vt:lpstr>
      <vt:lpstr>Efficiency of a full wave rectifier</vt:lpstr>
      <vt:lpstr>PowerPoint Presentation</vt:lpstr>
      <vt:lpstr>PowerPoint Presentation</vt:lpstr>
      <vt:lpstr>Problems</vt:lpstr>
      <vt:lpstr>PowerPoint Presentation</vt:lpstr>
      <vt:lpstr> Ripple Factor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Full-Wave Rectifier</dc:title>
  <dc:creator>U$ER</dc:creator>
  <cp:lastModifiedBy>U$ER</cp:lastModifiedBy>
  <cp:revision>3</cp:revision>
  <dcterms:created xsi:type="dcterms:W3CDTF">2020-06-05T03:58:03Z</dcterms:created>
  <dcterms:modified xsi:type="dcterms:W3CDTF">2020-06-05T05:27:31Z</dcterms:modified>
</cp:coreProperties>
</file>