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data2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63E82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9B384-21C5-4E07-A90E-80E07D3D2B11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9092D21-27C8-417E-909A-FE3B4BF14F7B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  <a:latin typeface="Brush Script MT" panose="03060802040406070304" pitchFamily="66" charset="0"/>
            </a:rPr>
            <a:t>Vector Analysis</a:t>
          </a:r>
          <a:endParaRPr lang="en-US" dirty="0">
            <a:solidFill>
              <a:srgbClr val="C00000"/>
            </a:solidFill>
            <a:latin typeface="Brush Script MT" panose="03060802040406070304" pitchFamily="66" charset="0"/>
          </a:endParaRPr>
        </a:p>
      </dgm:t>
    </dgm:pt>
    <dgm:pt modelId="{C8C5556C-F051-4916-8EE3-870200F976D6}" type="parTrans" cxnId="{34F0368A-3FBB-4C68-8A38-403BF1B1F832}">
      <dgm:prSet/>
      <dgm:spPr/>
      <dgm:t>
        <a:bodyPr/>
        <a:lstStyle/>
        <a:p>
          <a:endParaRPr lang="en-US"/>
        </a:p>
      </dgm:t>
    </dgm:pt>
    <dgm:pt modelId="{233DA157-B392-4FCD-90F2-0DEDF292DE82}" type="sibTrans" cxnId="{34F0368A-3FBB-4C68-8A38-403BF1B1F832}">
      <dgm:prSet/>
      <dgm:spPr/>
      <dgm:t>
        <a:bodyPr/>
        <a:lstStyle/>
        <a:p>
          <a:endParaRPr lang="en-US"/>
        </a:p>
      </dgm:t>
    </dgm:pt>
    <dgm:pt modelId="{D113E173-AD5B-4F0A-91BA-C5BC5113A6F7}">
      <dgm:prSet phldrT="[Text]" custT="1"/>
      <dgm:spPr/>
      <dgm:t>
        <a:bodyPr/>
        <a:lstStyle/>
        <a:p>
          <a:r>
            <a:rPr lang="en-US" sz="2000" dirty="0" smtClean="0"/>
            <a:t>Vectors and Scalars</a:t>
          </a:r>
          <a:endParaRPr lang="en-US" sz="2000" dirty="0"/>
        </a:p>
      </dgm:t>
    </dgm:pt>
    <dgm:pt modelId="{F7CD8F3B-F57B-4EFE-82C9-2A24E3E50FF1}" type="parTrans" cxnId="{24B1BE93-02B2-40D4-832D-7CD7FE946ED7}">
      <dgm:prSet/>
      <dgm:spPr/>
      <dgm:t>
        <a:bodyPr/>
        <a:lstStyle/>
        <a:p>
          <a:endParaRPr lang="en-US"/>
        </a:p>
      </dgm:t>
    </dgm:pt>
    <dgm:pt modelId="{17F8A27F-38BD-4869-AA5F-163F23416E15}" type="sibTrans" cxnId="{24B1BE93-02B2-40D4-832D-7CD7FE946ED7}">
      <dgm:prSet/>
      <dgm:spPr/>
      <dgm:t>
        <a:bodyPr/>
        <a:lstStyle/>
        <a:p>
          <a:endParaRPr lang="en-US"/>
        </a:p>
      </dgm:t>
    </dgm:pt>
    <dgm:pt modelId="{D14E090F-27F3-42DB-BCD5-3AD9FBBCE42B}">
      <dgm:prSet phldrT="[Text]" custT="1"/>
      <dgm:spPr/>
      <dgm:t>
        <a:bodyPr/>
        <a:lstStyle/>
        <a:p>
          <a:r>
            <a:rPr lang="en-US" sz="1600" dirty="0" smtClean="0"/>
            <a:t>Gradient Divergence and Curl</a:t>
          </a:r>
          <a:endParaRPr lang="en-US" sz="1600" dirty="0"/>
        </a:p>
      </dgm:t>
    </dgm:pt>
    <dgm:pt modelId="{88258820-7A42-43B2-BC67-295117363FE9}" type="parTrans" cxnId="{A531DDC0-867A-4533-9D1E-3B7028DC3212}">
      <dgm:prSet/>
      <dgm:spPr/>
      <dgm:t>
        <a:bodyPr/>
        <a:lstStyle/>
        <a:p>
          <a:endParaRPr lang="en-US"/>
        </a:p>
      </dgm:t>
    </dgm:pt>
    <dgm:pt modelId="{186454B6-24B1-48B6-8734-F1F83E604E64}" type="sibTrans" cxnId="{A531DDC0-867A-4533-9D1E-3B7028DC3212}">
      <dgm:prSet/>
      <dgm:spPr/>
      <dgm:t>
        <a:bodyPr/>
        <a:lstStyle/>
        <a:p>
          <a:endParaRPr lang="en-US"/>
        </a:p>
      </dgm:t>
    </dgm:pt>
    <dgm:pt modelId="{BE8E199D-44FE-499F-AC05-CE8C9F2792CB}">
      <dgm:prSet phldrT="[Text]" custT="1"/>
      <dgm:spPr/>
      <dgm:t>
        <a:bodyPr/>
        <a:lstStyle/>
        <a:p>
          <a:r>
            <a:rPr lang="en-US" sz="1600" dirty="0" smtClean="0">
              <a:solidFill>
                <a:srgbClr val="FFFF00"/>
              </a:solidFill>
            </a:rPr>
            <a:t>Vector Integration</a:t>
          </a:r>
          <a:endParaRPr lang="en-US" sz="1600" dirty="0">
            <a:solidFill>
              <a:srgbClr val="FFFF00"/>
            </a:solidFill>
          </a:endParaRPr>
        </a:p>
      </dgm:t>
    </dgm:pt>
    <dgm:pt modelId="{8E0BA770-8F68-44FD-BEE8-20D33F19F642}" type="parTrans" cxnId="{AFFA9BD3-6460-42A4-A84A-1542AF71790A}">
      <dgm:prSet/>
      <dgm:spPr/>
      <dgm:t>
        <a:bodyPr/>
        <a:lstStyle/>
        <a:p>
          <a:endParaRPr lang="en-US"/>
        </a:p>
      </dgm:t>
    </dgm:pt>
    <dgm:pt modelId="{E6DBE545-A85F-4E82-B2AD-64F226C73E49}" type="sibTrans" cxnId="{AFFA9BD3-6460-42A4-A84A-1542AF71790A}">
      <dgm:prSet/>
      <dgm:spPr/>
      <dgm:t>
        <a:bodyPr/>
        <a:lstStyle/>
        <a:p>
          <a:endParaRPr lang="en-US"/>
        </a:p>
      </dgm:t>
    </dgm:pt>
    <dgm:pt modelId="{FCF00E71-D5D3-443E-8D94-B276F7983207}">
      <dgm:prSet phldrT="[Text]" custT="1"/>
      <dgm:spPr/>
      <dgm:t>
        <a:bodyPr/>
        <a:lstStyle/>
        <a:p>
          <a:r>
            <a:rPr lang="en-US" sz="1800" dirty="0" smtClean="0"/>
            <a:t>Theorems</a:t>
          </a:r>
          <a:endParaRPr lang="en-US" sz="1800" dirty="0"/>
        </a:p>
      </dgm:t>
    </dgm:pt>
    <dgm:pt modelId="{3C7DF678-E866-4EC5-8553-03994D413A0C}" type="parTrans" cxnId="{FEFA32E4-1C0E-45EC-B5F2-047D4E495D0B}">
      <dgm:prSet/>
      <dgm:spPr/>
      <dgm:t>
        <a:bodyPr/>
        <a:lstStyle/>
        <a:p>
          <a:endParaRPr lang="en-US"/>
        </a:p>
      </dgm:t>
    </dgm:pt>
    <dgm:pt modelId="{CFE6A918-7988-4C69-BA05-72D3843A9023}" type="sibTrans" cxnId="{FEFA32E4-1C0E-45EC-B5F2-047D4E495D0B}">
      <dgm:prSet/>
      <dgm:spPr/>
      <dgm:t>
        <a:bodyPr/>
        <a:lstStyle/>
        <a:p>
          <a:endParaRPr lang="en-US"/>
        </a:p>
      </dgm:t>
    </dgm:pt>
    <dgm:pt modelId="{7F14678C-A6BF-42D7-AEFC-40FE5A668EF6}">
      <dgm:prSet custT="1"/>
      <dgm:spPr/>
      <dgm:t>
        <a:bodyPr/>
        <a:lstStyle/>
        <a:p>
          <a:r>
            <a:rPr lang="en-US" sz="2000" dirty="0" smtClean="0">
              <a:solidFill>
                <a:srgbClr val="002060"/>
              </a:solidFill>
            </a:rPr>
            <a:t>The Dot and Cross product</a:t>
          </a:r>
          <a:endParaRPr lang="en-US" sz="2000" dirty="0">
            <a:solidFill>
              <a:srgbClr val="002060"/>
            </a:solidFill>
          </a:endParaRPr>
        </a:p>
      </dgm:t>
    </dgm:pt>
    <dgm:pt modelId="{B86AC627-EEAB-4BCB-A1A3-8652B8732554}" type="parTrans" cxnId="{672AA01A-0887-4A94-B9B0-131C418537B1}">
      <dgm:prSet/>
      <dgm:spPr/>
      <dgm:t>
        <a:bodyPr/>
        <a:lstStyle/>
        <a:p>
          <a:endParaRPr lang="en-US"/>
        </a:p>
      </dgm:t>
    </dgm:pt>
    <dgm:pt modelId="{2F659867-C631-4C2A-877D-3824C881E3A7}" type="sibTrans" cxnId="{672AA01A-0887-4A94-B9B0-131C418537B1}">
      <dgm:prSet/>
      <dgm:spPr/>
      <dgm:t>
        <a:bodyPr/>
        <a:lstStyle/>
        <a:p>
          <a:endParaRPr lang="en-US"/>
        </a:p>
      </dgm:t>
    </dgm:pt>
    <dgm:pt modelId="{6CCAF595-6964-4FD1-A2F9-3F1F4FB018A0}">
      <dgm:prSet custT="1"/>
      <dgm:spPr/>
      <dgm:t>
        <a:bodyPr/>
        <a:lstStyle/>
        <a:p>
          <a:r>
            <a:rPr lang="en-US" sz="1200" dirty="0" smtClean="0">
              <a:solidFill>
                <a:srgbClr val="C00000"/>
              </a:solidFill>
            </a:rPr>
            <a:t>Vector Differentiation</a:t>
          </a:r>
          <a:endParaRPr lang="en-US" sz="1200" dirty="0">
            <a:solidFill>
              <a:srgbClr val="C00000"/>
            </a:solidFill>
          </a:endParaRPr>
        </a:p>
      </dgm:t>
    </dgm:pt>
    <dgm:pt modelId="{4A630F10-68B0-4E4C-98FE-14BF646DC1C0}" type="parTrans" cxnId="{645A685F-ECC0-4CBA-BA47-44EE04BBCCF4}">
      <dgm:prSet/>
      <dgm:spPr/>
      <dgm:t>
        <a:bodyPr/>
        <a:lstStyle/>
        <a:p>
          <a:endParaRPr lang="en-US"/>
        </a:p>
      </dgm:t>
    </dgm:pt>
    <dgm:pt modelId="{B4CE9E40-A5E3-4E2D-85E4-C18BB8C4E72D}" type="sibTrans" cxnId="{645A685F-ECC0-4CBA-BA47-44EE04BBCCF4}">
      <dgm:prSet/>
      <dgm:spPr/>
      <dgm:t>
        <a:bodyPr/>
        <a:lstStyle/>
        <a:p>
          <a:endParaRPr lang="en-US"/>
        </a:p>
      </dgm:t>
    </dgm:pt>
    <dgm:pt modelId="{72D124E3-80F3-4922-B47D-EE554922C0AA}" type="pres">
      <dgm:prSet presAssocID="{C6A9B384-21C5-4E07-A90E-80E07D3D2B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3E3989-D83B-4AB9-A2DA-4ABD6E3EA374}" type="pres">
      <dgm:prSet presAssocID="{B9092D21-27C8-417E-909A-FE3B4BF14F7B}" presName="centerShape" presStyleLbl="node0" presStyleIdx="0" presStyleCnt="1"/>
      <dgm:spPr/>
      <dgm:t>
        <a:bodyPr/>
        <a:lstStyle/>
        <a:p>
          <a:endParaRPr lang="en-US"/>
        </a:p>
      </dgm:t>
    </dgm:pt>
    <dgm:pt modelId="{ADABD133-C19E-4D4B-9DA6-A2EE50154867}" type="pres">
      <dgm:prSet presAssocID="{F7CD8F3B-F57B-4EFE-82C9-2A24E3E50FF1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F5F38CB-7C17-4FC4-86A1-D937C5112431}" type="pres">
      <dgm:prSet presAssocID="{F7CD8F3B-F57B-4EFE-82C9-2A24E3E50FF1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6DCE130-5605-4FDE-9B8D-21DA2511A2F3}" type="pres">
      <dgm:prSet presAssocID="{D113E173-AD5B-4F0A-91BA-C5BC5113A6F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C1501-DAA3-484A-8EEE-814B3B3F2DA5}" type="pres">
      <dgm:prSet presAssocID="{B86AC627-EEAB-4BCB-A1A3-8652B8732554}" presName="parTrans" presStyleLbl="sibTrans2D1" presStyleIdx="1" presStyleCnt="6"/>
      <dgm:spPr/>
      <dgm:t>
        <a:bodyPr/>
        <a:lstStyle/>
        <a:p>
          <a:endParaRPr lang="en-US"/>
        </a:p>
      </dgm:t>
    </dgm:pt>
    <dgm:pt modelId="{86F0F65C-D115-4256-8B5F-E8BEF555FFAD}" type="pres">
      <dgm:prSet presAssocID="{B86AC627-EEAB-4BCB-A1A3-8652B873255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5B632A4-8501-4A02-AA16-2B4157370DA2}" type="pres">
      <dgm:prSet presAssocID="{7F14678C-A6BF-42D7-AEFC-40FE5A668EF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D6144-144A-41E8-9DAC-06455C9DF0D8}" type="pres">
      <dgm:prSet presAssocID="{4A630F10-68B0-4E4C-98FE-14BF646DC1C0}" presName="parTrans" presStyleLbl="sibTrans2D1" presStyleIdx="2" presStyleCnt="6"/>
      <dgm:spPr/>
      <dgm:t>
        <a:bodyPr/>
        <a:lstStyle/>
        <a:p>
          <a:endParaRPr lang="en-US"/>
        </a:p>
      </dgm:t>
    </dgm:pt>
    <dgm:pt modelId="{0FDCE221-98AD-4BB0-904E-8AB997ED492E}" type="pres">
      <dgm:prSet presAssocID="{4A630F10-68B0-4E4C-98FE-14BF646DC1C0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E6170C8D-A0AC-42B3-8668-E94ACC74DB05}" type="pres">
      <dgm:prSet presAssocID="{6CCAF595-6964-4FD1-A2F9-3F1F4FB018A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6E77-C5E4-47D3-B12B-1A70F280D0C2}" type="pres">
      <dgm:prSet presAssocID="{88258820-7A42-43B2-BC67-295117363FE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CAF81BA4-6467-4920-8EEC-1BABCDA1D41F}" type="pres">
      <dgm:prSet presAssocID="{88258820-7A42-43B2-BC67-295117363FE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7CB598C-3E86-4DD6-9F26-A4156EE8424E}" type="pres">
      <dgm:prSet presAssocID="{D14E090F-27F3-42DB-BCD5-3AD9FBBCE42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0E15B-C405-455A-8FF2-B60B206D23BD}" type="pres">
      <dgm:prSet presAssocID="{8E0BA770-8F68-44FD-BEE8-20D33F19F642}" presName="parTrans" presStyleLbl="sibTrans2D1" presStyleIdx="4" presStyleCnt="6"/>
      <dgm:spPr/>
      <dgm:t>
        <a:bodyPr/>
        <a:lstStyle/>
        <a:p>
          <a:endParaRPr lang="en-US"/>
        </a:p>
      </dgm:t>
    </dgm:pt>
    <dgm:pt modelId="{704904D2-E1CF-4024-B492-22F77C7BC155}" type="pres">
      <dgm:prSet presAssocID="{8E0BA770-8F68-44FD-BEE8-20D33F19F64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966B7EC-C1A3-4A17-ADA6-E592B885CEA2}" type="pres">
      <dgm:prSet presAssocID="{BE8E199D-44FE-499F-AC05-CE8C9F2792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BD987-F9E5-4AA7-A861-249793A8F964}" type="pres">
      <dgm:prSet presAssocID="{3C7DF678-E866-4EC5-8553-03994D413A0C}" presName="parTrans" presStyleLbl="sibTrans2D1" presStyleIdx="5" presStyleCnt="6"/>
      <dgm:spPr/>
      <dgm:t>
        <a:bodyPr/>
        <a:lstStyle/>
        <a:p>
          <a:endParaRPr lang="en-US"/>
        </a:p>
      </dgm:t>
    </dgm:pt>
    <dgm:pt modelId="{B7E0A237-2966-4B04-95FF-388F42564338}" type="pres">
      <dgm:prSet presAssocID="{3C7DF678-E866-4EC5-8553-03994D413A0C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F6E39FC0-6E3B-49D8-BA48-7A04ADD6E38F}" type="pres">
      <dgm:prSet presAssocID="{FCF00E71-D5D3-443E-8D94-B276F79832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81A611-9B01-4F52-9250-496DE2D85167}" type="presOf" srcId="{6CCAF595-6964-4FD1-A2F9-3F1F4FB018A0}" destId="{E6170C8D-A0AC-42B3-8668-E94ACC74DB05}" srcOrd="0" destOrd="0" presId="urn:microsoft.com/office/officeart/2005/8/layout/radial5"/>
    <dgm:cxn modelId="{54391C13-2130-4025-9D03-783FDE74633C}" type="presOf" srcId="{C6A9B384-21C5-4E07-A90E-80E07D3D2B11}" destId="{72D124E3-80F3-4922-B47D-EE554922C0AA}" srcOrd="0" destOrd="0" presId="urn:microsoft.com/office/officeart/2005/8/layout/radial5"/>
    <dgm:cxn modelId="{FA11F0F6-57C6-4F54-8C82-CABB022309B3}" type="presOf" srcId="{FCF00E71-D5D3-443E-8D94-B276F7983207}" destId="{F6E39FC0-6E3B-49D8-BA48-7A04ADD6E38F}" srcOrd="0" destOrd="0" presId="urn:microsoft.com/office/officeart/2005/8/layout/radial5"/>
    <dgm:cxn modelId="{E050D08D-4BCA-430E-91C8-C27C3C4217D9}" type="presOf" srcId="{8E0BA770-8F68-44FD-BEE8-20D33F19F642}" destId="{6560E15B-C405-455A-8FF2-B60B206D23BD}" srcOrd="0" destOrd="0" presId="urn:microsoft.com/office/officeart/2005/8/layout/radial5"/>
    <dgm:cxn modelId="{9F9D0092-9F02-4A81-8B00-4DFC3BECB622}" type="presOf" srcId="{D113E173-AD5B-4F0A-91BA-C5BC5113A6F7}" destId="{B6DCE130-5605-4FDE-9B8D-21DA2511A2F3}" srcOrd="0" destOrd="0" presId="urn:microsoft.com/office/officeart/2005/8/layout/radial5"/>
    <dgm:cxn modelId="{986AC1EB-1476-4103-9DB3-C4D191B4D07A}" type="presOf" srcId="{4A630F10-68B0-4E4C-98FE-14BF646DC1C0}" destId="{C55D6144-144A-41E8-9DAC-06455C9DF0D8}" srcOrd="0" destOrd="0" presId="urn:microsoft.com/office/officeart/2005/8/layout/radial5"/>
    <dgm:cxn modelId="{FBC8EB2C-483C-4B32-91B9-B8B54BAA4808}" type="presOf" srcId="{8E0BA770-8F68-44FD-BEE8-20D33F19F642}" destId="{704904D2-E1CF-4024-B492-22F77C7BC155}" srcOrd="1" destOrd="0" presId="urn:microsoft.com/office/officeart/2005/8/layout/radial5"/>
    <dgm:cxn modelId="{A531DDC0-867A-4533-9D1E-3B7028DC3212}" srcId="{B9092D21-27C8-417E-909A-FE3B4BF14F7B}" destId="{D14E090F-27F3-42DB-BCD5-3AD9FBBCE42B}" srcOrd="3" destOrd="0" parTransId="{88258820-7A42-43B2-BC67-295117363FE9}" sibTransId="{186454B6-24B1-48B6-8734-F1F83E604E64}"/>
    <dgm:cxn modelId="{24B1BE93-02B2-40D4-832D-7CD7FE946ED7}" srcId="{B9092D21-27C8-417E-909A-FE3B4BF14F7B}" destId="{D113E173-AD5B-4F0A-91BA-C5BC5113A6F7}" srcOrd="0" destOrd="0" parTransId="{F7CD8F3B-F57B-4EFE-82C9-2A24E3E50FF1}" sibTransId="{17F8A27F-38BD-4869-AA5F-163F23416E15}"/>
    <dgm:cxn modelId="{645A685F-ECC0-4CBA-BA47-44EE04BBCCF4}" srcId="{B9092D21-27C8-417E-909A-FE3B4BF14F7B}" destId="{6CCAF595-6964-4FD1-A2F9-3F1F4FB018A0}" srcOrd="2" destOrd="0" parTransId="{4A630F10-68B0-4E4C-98FE-14BF646DC1C0}" sibTransId="{B4CE9E40-A5E3-4E2D-85E4-C18BB8C4E72D}"/>
    <dgm:cxn modelId="{EA6B7643-EA10-4F46-99FA-939CD03A2369}" type="presOf" srcId="{3C7DF678-E866-4EC5-8553-03994D413A0C}" destId="{B7E0A237-2966-4B04-95FF-388F42564338}" srcOrd="1" destOrd="0" presId="urn:microsoft.com/office/officeart/2005/8/layout/radial5"/>
    <dgm:cxn modelId="{FEFA32E4-1C0E-45EC-B5F2-047D4E495D0B}" srcId="{B9092D21-27C8-417E-909A-FE3B4BF14F7B}" destId="{FCF00E71-D5D3-443E-8D94-B276F7983207}" srcOrd="5" destOrd="0" parTransId="{3C7DF678-E866-4EC5-8553-03994D413A0C}" sibTransId="{CFE6A918-7988-4C69-BA05-72D3843A9023}"/>
    <dgm:cxn modelId="{672AA01A-0887-4A94-B9B0-131C418537B1}" srcId="{B9092D21-27C8-417E-909A-FE3B4BF14F7B}" destId="{7F14678C-A6BF-42D7-AEFC-40FE5A668EF6}" srcOrd="1" destOrd="0" parTransId="{B86AC627-EEAB-4BCB-A1A3-8652B8732554}" sibTransId="{2F659867-C631-4C2A-877D-3824C881E3A7}"/>
    <dgm:cxn modelId="{A6F33FC3-1C4D-405F-ADB4-9D6AEA5F6749}" type="presOf" srcId="{F7CD8F3B-F57B-4EFE-82C9-2A24E3E50FF1}" destId="{3F5F38CB-7C17-4FC4-86A1-D937C5112431}" srcOrd="1" destOrd="0" presId="urn:microsoft.com/office/officeart/2005/8/layout/radial5"/>
    <dgm:cxn modelId="{E24D091B-188E-4CEB-B570-321E4D8B03EC}" type="presOf" srcId="{4A630F10-68B0-4E4C-98FE-14BF646DC1C0}" destId="{0FDCE221-98AD-4BB0-904E-8AB997ED492E}" srcOrd="1" destOrd="0" presId="urn:microsoft.com/office/officeart/2005/8/layout/radial5"/>
    <dgm:cxn modelId="{34F0368A-3FBB-4C68-8A38-403BF1B1F832}" srcId="{C6A9B384-21C5-4E07-A90E-80E07D3D2B11}" destId="{B9092D21-27C8-417E-909A-FE3B4BF14F7B}" srcOrd="0" destOrd="0" parTransId="{C8C5556C-F051-4916-8EE3-870200F976D6}" sibTransId="{233DA157-B392-4FCD-90F2-0DEDF292DE82}"/>
    <dgm:cxn modelId="{8A541335-C55D-4F4B-A7A1-61204EDF2906}" type="presOf" srcId="{D14E090F-27F3-42DB-BCD5-3AD9FBBCE42B}" destId="{B7CB598C-3E86-4DD6-9F26-A4156EE8424E}" srcOrd="0" destOrd="0" presId="urn:microsoft.com/office/officeart/2005/8/layout/radial5"/>
    <dgm:cxn modelId="{7D683D6A-3FB8-4502-8D72-150B3EAF216B}" type="presOf" srcId="{B86AC627-EEAB-4BCB-A1A3-8652B8732554}" destId="{E3FC1501-DAA3-484A-8EEE-814B3B3F2DA5}" srcOrd="0" destOrd="0" presId="urn:microsoft.com/office/officeart/2005/8/layout/radial5"/>
    <dgm:cxn modelId="{4ED9E34F-0702-4925-9C6B-761AAD872871}" type="presOf" srcId="{88258820-7A42-43B2-BC67-295117363FE9}" destId="{CAF81BA4-6467-4920-8EEC-1BABCDA1D41F}" srcOrd="1" destOrd="0" presId="urn:microsoft.com/office/officeart/2005/8/layout/radial5"/>
    <dgm:cxn modelId="{023A3291-13E9-4BFF-AF39-30E76D244C3D}" type="presOf" srcId="{88258820-7A42-43B2-BC67-295117363FE9}" destId="{BE326E77-C5E4-47D3-B12B-1A70F280D0C2}" srcOrd="0" destOrd="0" presId="urn:microsoft.com/office/officeart/2005/8/layout/radial5"/>
    <dgm:cxn modelId="{EE746EE7-8167-4F8C-9170-F728FE6FD4E1}" type="presOf" srcId="{BE8E199D-44FE-499F-AC05-CE8C9F2792CB}" destId="{F966B7EC-C1A3-4A17-ADA6-E592B885CEA2}" srcOrd="0" destOrd="0" presId="urn:microsoft.com/office/officeart/2005/8/layout/radial5"/>
    <dgm:cxn modelId="{B6820F54-84C3-4BD5-9A1F-121261D007A4}" type="presOf" srcId="{F7CD8F3B-F57B-4EFE-82C9-2A24E3E50FF1}" destId="{ADABD133-C19E-4D4B-9DA6-A2EE50154867}" srcOrd="0" destOrd="0" presId="urn:microsoft.com/office/officeart/2005/8/layout/radial5"/>
    <dgm:cxn modelId="{AFFA9BD3-6460-42A4-A84A-1542AF71790A}" srcId="{B9092D21-27C8-417E-909A-FE3B4BF14F7B}" destId="{BE8E199D-44FE-499F-AC05-CE8C9F2792CB}" srcOrd="4" destOrd="0" parTransId="{8E0BA770-8F68-44FD-BEE8-20D33F19F642}" sibTransId="{E6DBE545-A85F-4E82-B2AD-64F226C73E49}"/>
    <dgm:cxn modelId="{3E4CA697-EC2E-4F47-A7E0-EA7FCE6FCB26}" type="presOf" srcId="{3C7DF678-E866-4EC5-8553-03994D413A0C}" destId="{9F7BD987-F9E5-4AA7-A861-249793A8F964}" srcOrd="0" destOrd="0" presId="urn:microsoft.com/office/officeart/2005/8/layout/radial5"/>
    <dgm:cxn modelId="{B17D9DBD-0BE4-4AFD-98C0-9192A48AA374}" type="presOf" srcId="{7F14678C-A6BF-42D7-AEFC-40FE5A668EF6}" destId="{05B632A4-8501-4A02-AA16-2B4157370DA2}" srcOrd="0" destOrd="0" presId="urn:microsoft.com/office/officeart/2005/8/layout/radial5"/>
    <dgm:cxn modelId="{20DCEF54-B168-461D-8CA6-C44B94D654AD}" type="presOf" srcId="{B86AC627-EEAB-4BCB-A1A3-8652B8732554}" destId="{86F0F65C-D115-4256-8B5F-E8BEF555FFAD}" srcOrd="1" destOrd="0" presId="urn:microsoft.com/office/officeart/2005/8/layout/radial5"/>
    <dgm:cxn modelId="{F84DBAA3-899B-4CF5-BF10-8FE81C51139A}" type="presOf" srcId="{B9092D21-27C8-417E-909A-FE3B4BF14F7B}" destId="{9F3E3989-D83B-4AB9-A2DA-4ABD6E3EA374}" srcOrd="0" destOrd="0" presId="urn:microsoft.com/office/officeart/2005/8/layout/radial5"/>
    <dgm:cxn modelId="{5823A3E4-4873-4A90-A337-78292130FA67}" type="presParOf" srcId="{72D124E3-80F3-4922-B47D-EE554922C0AA}" destId="{9F3E3989-D83B-4AB9-A2DA-4ABD6E3EA374}" srcOrd="0" destOrd="0" presId="urn:microsoft.com/office/officeart/2005/8/layout/radial5"/>
    <dgm:cxn modelId="{08ABA42F-009C-4583-AA35-0D7618D61EC7}" type="presParOf" srcId="{72D124E3-80F3-4922-B47D-EE554922C0AA}" destId="{ADABD133-C19E-4D4B-9DA6-A2EE50154867}" srcOrd="1" destOrd="0" presId="urn:microsoft.com/office/officeart/2005/8/layout/radial5"/>
    <dgm:cxn modelId="{D0DEF3C7-7C2A-4820-AF0B-F47401877611}" type="presParOf" srcId="{ADABD133-C19E-4D4B-9DA6-A2EE50154867}" destId="{3F5F38CB-7C17-4FC4-86A1-D937C5112431}" srcOrd="0" destOrd="0" presId="urn:microsoft.com/office/officeart/2005/8/layout/radial5"/>
    <dgm:cxn modelId="{C7C7C34B-2ACC-4F99-9500-57421477EA37}" type="presParOf" srcId="{72D124E3-80F3-4922-B47D-EE554922C0AA}" destId="{B6DCE130-5605-4FDE-9B8D-21DA2511A2F3}" srcOrd="2" destOrd="0" presId="urn:microsoft.com/office/officeart/2005/8/layout/radial5"/>
    <dgm:cxn modelId="{86BD927D-E8FB-4C15-BC89-885412E61779}" type="presParOf" srcId="{72D124E3-80F3-4922-B47D-EE554922C0AA}" destId="{E3FC1501-DAA3-484A-8EEE-814B3B3F2DA5}" srcOrd="3" destOrd="0" presId="urn:microsoft.com/office/officeart/2005/8/layout/radial5"/>
    <dgm:cxn modelId="{05FC9DA3-068A-478A-B688-84C98DA88875}" type="presParOf" srcId="{E3FC1501-DAA3-484A-8EEE-814B3B3F2DA5}" destId="{86F0F65C-D115-4256-8B5F-E8BEF555FFAD}" srcOrd="0" destOrd="0" presId="urn:microsoft.com/office/officeart/2005/8/layout/radial5"/>
    <dgm:cxn modelId="{64E69530-2BDD-48A6-89BB-17E8A57B5583}" type="presParOf" srcId="{72D124E3-80F3-4922-B47D-EE554922C0AA}" destId="{05B632A4-8501-4A02-AA16-2B4157370DA2}" srcOrd="4" destOrd="0" presId="urn:microsoft.com/office/officeart/2005/8/layout/radial5"/>
    <dgm:cxn modelId="{54B63593-3E2B-48DF-9558-A0019D5FF4D4}" type="presParOf" srcId="{72D124E3-80F3-4922-B47D-EE554922C0AA}" destId="{C55D6144-144A-41E8-9DAC-06455C9DF0D8}" srcOrd="5" destOrd="0" presId="urn:microsoft.com/office/officeart/2005/8/layout/radial5"/>
    <dgm:cxn modelId="{950B1DCB-B4BC-4A08-9564-8288B52ED091}" type="presParOf" srcId="{C55D6144-144A-41E8-9DAC-06455C9DF0D8}" destId="{0FDCE221-98AD-4BB0-904E-8AB997ED492E}" srcOrd="0" destOrd="0" presId="urn:microsoft.com/office/officeart/2005/8/layout/radial5"/>
    <dgm:cxn modelId="{4E39E0EF-8C42-4EF2-9D8A-90ED1619DF0F}" type="presParOf" srcId="{72D124E3-80F3-4922-B47D-EE554922C0AA}" destId="{E6170C8D-A0AC-42B3-8668-E94ACC74DB05}" srcOrd="6" destOrd="0" presId="urn:microsoft.com/office/officeart/2005/8/layout/radial5"/>
    <dgm:cxn modelId="{DDDF64DF-A6C1-40DA-B9DD-F36F6918F6B3}" type="presParOf" srcId="{72D124E3-80F3-4922-B47D-EE554922C0AA}" destId="{BE326E77-C5E4-47D3-B12B-1A70F280D0C2}" srcOrd="7" destOrd="0" presId="urn:microsoft.com/office/officeart/2005/8/layout/radial5"/>
    <dgm:cxn modelId="{D3870CD2-76AD-4959-A6A7-6E80909B2751}" type="presParOf" srcId="{BE326E77-C5E4-47D3-B12B-1A70F280D0C2}" destId="{CAF81BA4-6467-4920-8EEC-1BABCDA1D41F}" srcOrd="0" destOrd="0" presId="urn:microsoft.com/office/officeart/2005/8/layout/radial5"/>
    <dgm:cxn modelId="{FBBAD94B-FBA4-4870-B46D-C98E561B85CD}" type="presParOf" srcId="{72D124E3-80F3-4922-B47D-EE554922C0AA}" destId="{B7CB598C-3E86-4DD6-9F26-A4156EE8424E}" srcOrd="8" destOrd="0" presId="urn:microsoft.com/office/officeart/2005/8/layout/radial5"/>
    <dgm:cxn modelId="{A45249D2-DF0A-48BF-888B-7067AE52C8D0}" type="presParOf" srcId="{72D124E3-80F3-4922-B47D-EE554922C0AA}" destId="{6560E15B-C405-455A-8FF2-B60B206D23BD}" srcOrd="9" destOrd="0" presId="urn:microsoft.com/office/officeart/2005/8/layout/radial5"/>
    <dgm:cxn modelId="{7D52F0DD-3359-4FC4-A9BA-BE7E2E17A55D}" type="presParOf" srcId="{6560E15B-C405-455A-8FF2-B60B206D23BD}" destId="{704904D2-E1CF-4024-B492-22F77C7BC155}" srcOrd="0" destOrd="0" presId="urn:microsoft.com/office/officeart/2005/8/layout/radial5"/>
    <dgm:cxn modelId="{2941B8FB-B1F9-45F1-BDA0-BF0549D37D02}" type="presParOf" srcId="{72D124E3-80F3-4922-B47D-EE554922C0AA}" destId="{F966B7EC-C1A3-4A17-ADA6-E592B885CEA2}" srcOrd="10" destOrd="0" presId="urn:microsoft.com/office/officeart/2005/8/layout/radial5"/>
    <dgm:cxn modelId="{2BBCB783-97AF-4F5A-98D1-DB7DFA0D12E4}" type="presParOf" srcId="{72D124E3-80F3-4922-B47D-EE554922C0AA}" destId="{9F7BD987-F9E5-4AA7-A861-249793A8F964}" srcOrd="11" destOrd="0" presId="urn:microsoft.com/office/officeart/2005/8/layout/radial5"/>
    <dgm:cxn modelId="{A3217059-5A78-465A-89B9-20ACB89100A8}" type="presParOf" srcId="{9F7BD987-F9E5-4AA7-A861-249793A8F964}" destId="{B7E0A237-2966-4B04-95FF-388F42564338}" srcOrd="0" destOrd="0" presId="urn:microsoft.com/office/officeart/2005/8/layout/radial5"/>
    <dgm:cxn modelId="{226F137E-C335-4BB4-8DC3-B60061AC525E}" type="presParOf" srcId="{72D124E3-80F3-4922-B47D-EE554922C0AA}" destId="{F6E39FC0-6E3B-49D8-BA48-7A04ADD6E38F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96D8D-044D-43C8-82F9-483EF36FA34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0ED493-7BE4-4045-AA93-74D01B9F0CDB}">
      <dgm:prSet phldrT="[Text]"/>
      <dgm:spPr/>
      <dgm:t>
        <a:bodyPr/>
        <a:lstStyle/>
        <a:p>
          <a:r>
            <a:rPr lang="en-US" dirty="0" smtClean="0"/>
            <a:t>Vectors</a:t>
          </a:r>
          <a:endParaRPr lang="en-US" dirty="0"/>
        </a:p>
      </dgm:t>
    </dgm:pt>
    <dgm:pt modelId="{5864D189-B76E-4D34-AA84-84879DCEE60B}" type="parTrans" cxnId="{66F69F80-08EF-44D2-BA4A-CAB6187F2843}">
      <dgm:prSet/>
      <dgm:spPr/>
      <dgm:t>
        <a:bodyPr/>
        <a:lstStyle/>
        <a:p>
          <a:endParaRPr lang="en-US"/>
        </a:p>
      </dgm:t>
    </dgm:pt>
    <dgm:pt modelId="{3BDC2AB5-DFC2-4A25-809C-0FFA2CC59157}" type="sibTrans" cxnId="{66F69F80-08EF-44D2-BA4A-CAB6187F2843}">
      <dgm:prSet/>
      <dgm:spPr/>
      <dgm:t>
        <a:bodyPr/>
        <a:lstStyle/>
        <a:p>
          <a:endParaRPr lang="en-US"/>
        </a:p>
      </dgm:t>
    </dgm:pt>
    <dgm:pt modelId="{7794DE39-F811-4B07-870E-E31049529197}">
      <dgm:prSet phldrT="[Text]"/>
      <dgm:spPr/>
      <dgm:t>
        <a:bodyPr/>
        <a:lstStyle/>
        <a:p>
          <a:r>
            <a:rPr lang="en-US" dirty="0" smtClean="0"/>
            <a:t>Having both </a:t>
          </a:r>
          <a:r>
            <a:rPr lang="en-US" dirty="0" smtClean="0">
              <a:solidFill>
                <a:srgbClr val="FF0000"/>
              </a:solidFill>
            </a:rPr>
            <a:t>magnitude</a:t>
          </a:r>
          <a:r>
            <a:rPr lang="en-US" dirty="0" smtClean="0"/>
            <a:t> and </a:t>
          </a:r>
          <a:r>
            <a:rPr lang="en-US" dirty="0" smtClean="0">
              <a:solidFill>
                <a:srgbClr val="00B050"/>
              </a:solidFill>
            </a:rPr>
            <a:t>direction</a:t>
          </a:r>
          <a:endParaRPr lang="en-US" dirty="0">
            <a:solidFill>
              <a:srgbClr val="00B050"/>
            </a:solidFill>
          </a:endParaRPr>
        </a:p>
      </dgm:t>
    </dgm:pt>
    <dgm:pt modelId="{F7FB3C01-EAF8-4593-8043-DB9629E12772}" type="parTrans" cxnId="{D8745646-E98F-45D7-9668-D4FEF80988BB}">
      <dgm:prSet/>
      <dgm:spPr/>
      <dgm:t>
        <a:bodyPr/>
        <a:lstStyle/>
        <a:p>
          <a:endParaRPr lang="en-US"/>
        </a:p>
      </dgm:t>
    </dgm:pt>
    <dgm:pt modelId="{49CF2195-4878-416A-9639-9EDBC4C73D0C}" type="sibTrans" cxnId="{D8745646-E98F-45D7-9668-D4FEF80988BB}">
      <dgm:prSet/>
      <dgm:spPr/>
      <dgm:t>
        <a:bodyPr/>
        <a:lstStyle/>
        <a:p>
          <a:endParaRPr lang="en-US"/>
        </a:p>
      </dgm:t>
    </dgm:pt>
    <dgm:pt modelId="{52ED21FE-66D4-48E6-97C9-7767ED40E463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Velocity</a:t>
          </a:r>
          <a:r>
            <a:rPr lang="en-US" dirty="0" smtClean="0"/>
            <a:t>, </a:t>
          </a:r>
          <a:r>
            <a:rPr lang="en-US" dirty="0" smtClean="0">
              <a:solidFill>
                <a:srgbClr val="002060"/>
              </a:solidFill>
            </a:rPr>
            <a:t>Force</a:t>
          </a:r>
          <a:r>
            <a:rPr lang="en-US" dirty="0" smtClean="0"/>
            <a:t>, </a:t>
          </a:r>
          <a:r>
            <a:rPr lang="en-US" dirty="0" smtClean="0">
              <a:solidFill>
                <a:srgbClr val="009900"/>
              </a:solidFill>
            </a:rPr>
            <a:t>acceleration</a:t>
          </a:r>
          <a:endParaRPr lang="en-US" dirty="0">
            <a:solidFill>
              <a:srgbClr val="009900"/>
            </a:solidFill>
          </a:endParaRPr>
        </a:p>
      </dgm:t>
    </dgm:pt>
    <dgm:pt modelId="{F747D664-07F5-40FB-B4BD-3636D20CD272}" type="parTrans" cxnId="{A2BF7881-6B5B-4824-8369-BAE9332F9FF9}">
      <dgm:prSet/>
      <dgm:spPr/>
      <dgm:t>
        <a:bodyPr/>
        <a:lstStyle/>
        <a:p>
          <a:endParaRPr lang="en-US"/>
        </a:p>
      </dgm:t>
    </dgm:pt>
    <dgm:pt modelId="{3F44D816-9086-4262-9A1C-A90CC2CD3E07}" type="sibTrans" cxnId="{A2BF7881-6B5B-4824-8369-BAE9332F9FF9}">
      <dgm:prSet/>
      <dgm:spPr/>
      <dgm:t>
        <a:bodyPr/>
        <a:lstStyle/>
        <a:p>
          <a:endParaRPr lang="en-US"/>
        </a:p>
      </dgm:t>
    </dgm:pt>
    <dgm:pt modelId="{68C5F281-4463-4BEE-A4DD-24477D8AF3E0}">
      <dgm:prSet phldrT="[Text]"/>
      <dgm:spPr/>
      <dgm:t>
        <a:bodyPr/>
        <a:lstStyle/>
        <a:p>
          <a:r>
            <a:rPr lang="en-US" dirty="0" smtClean="0"/>
            <a:t>Scalars</a:t>
          </a:r>
          <a:endParaRPr lang="en-US" dirty="0"/>
        </a:p>
      </dgm:t>
    </dgm:pt>
    <dgm:pt modelId="{9FBF9364-DC80-4E63-A5F3-F416EC5D5781}" type="parTrans" cxnId="{7A6D1C04-D018-4485-94A6-210D784EDD41}">
      <dgm:prSet/>
      <dgm:spPr/>
      <dgm:t>
        <a:bodyPr/>
        <a:lstStyle/>
        <a:p>
          <a:endParaRPr lang="en-US"/>
        </a:p>
      </dgm:t>
    </dgm:pt>
    <dgm:pt modelId="{F806878A-9182-47F1-AE63-39E8AE18928A}" type="sibTrans" cxnId="{7A6D1C04-D018-4485-94A6-210D784EDD41}">
      <dgm:prSet/>
      <dgm:spPr/>
      <dgm:t>
        <a:bodyPr/>
        <a:lstStyle/>
        <a:p>
          <a:endParaRPr lang="en-US"/>
        </a:p>
      </dgm:t>
    </dgm:pt>
    <dgm:pt modelId="{706B9FBA-324F-48DA-A350-62328314819B}">
      <dgm:prSet phldrT="[Text]"/>
      <dgm:spPr/>
      <dgm:t>
        <a:bodyPr/>
        <a:lstStyle/>
        <a:p>
          <a:r>
            <a:rPr lang="en-US" dirty="0" smtClean="0"/>
            <a:t>Having </a:t>
          </a:r>
          <a:r>
            <a:rPr lang="en-US" dirty="0" smtClean="0">
              <a:solidFill>
                <a:srgbClr val="FF0000"/>
              </a:solidFill>
            </a:rPr>
            <a:t>magnitude</a:t>
          </a:r>
          <a:r>
            <a:rPr lang="en-US" dirty="0" smtClean="0"/>
            <a:t> only</a:t>
          </a:r>
          <a:endParaRPr lang="en-US" dirty="0"/>
        </a:p>
      </dgm:t>
    </dgm:pt>
    <dgm:pt modelId="{7A8FC930-9355-4A08-A05F-A671F9BD55D3}" type="parTrans" cxnId="{515BA8D7-ADA3-494D-AE45-8EF7A54FD854}">
      <dgm:prSet/>
      <dgm:spPr/>
      <dgm:t>
        <a:bodyPr/>
        <a:lstStyle/>
        <a:p>
          <a:endParaRPr lang="en-US"/>
        </a:p>
      </dgm:t>
    </dgm:pt>
    <dgm:pt modelId="{9E653A21-DF54-465F-AA0C-AFD6AB82CE36}" type="sibTrans" cxnId="{515BA8D7-ADA3-494D-AE45-8EF7A54FD854}">
      <dgm:prSet/>
      <dgm:spPr/>
      <dgm:t>
        <a:bodyPr/>
        <a:lstStyle/>
        <a:p>
          <a:endParaRPr lang="en-US"/>
        </a:p>
      </dgm:t>
    </dgm:pt>
    <dgm:pt modelId="{C31E0BFC-16B3-4823-93F1-8B77E99DB3A9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Mass</a:t>
          </a:r>
          <a:r>
            <a:rPr lang="en-US" dirty="0" smtClean="0"/>
            <a:t>, </a:t>
          </a:r>
          <a:r>
            <a:rPr lang="en-US" dirty="0" smtClean="0">
              <a:solidFill>
                <a:schemeClr val="tx1"/>
              </a:solidFill>
            </a:rPr>
            <a:t>Length</a:t>
          </a:r>
          <a:r>
            <a:rPr lang="en-US" dirty="0" smtClean="0"/>
            <a:t>, </a:t>
          </a:r>
          <a:r>
            <a:rPr lang="en-US" dirty="0" smtClean="0">
              <a:solidFill>
                <a:srgbClr val="008000"/>
              </a:solidFill>
            </a:rPr>
            <a:t>Time</a:t>
          </a:r>
          <a:r>
            <a:rPr lang="en-US" dirty="0" smtClean="0"/>
            <a:t>, </a:t>
          </a:r>
          <a:r>
            <a:rPr lang="en-US" dirty="0" smtClean="0">
              <a:solidFill>
                <a:schemeClr val="accent2">
                  <a:lumMod val="75000"/>
                </a:schemeClr>
              </a:solidFill>
            </a:rPr>
            <a:t>Temperature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5F32F518-37C9-4D86-8C43-F09C2A5BFCD8}" type="parTrans" cxnId="{648E4157-8813-4F3B-B155-39F4B4850596}">
      <dgm:prSet/>
      <dgm:spPr/>
      <dgm:t>
        <a:bodyPr/>
        <a:lstStyle/>
        <a:p>
          <a:endParaRPr lang="en-US"/>
        </a:p>
      </dgm:t>
    </dgm:pt>
    <dgm:pt modelId="{D86F54E1-5453-4BA1-AAF4-2846402E4A99}" type="sibTrans" cxnId="{648E4157-8813-4F3B-B155-39F4B4850596}">
      <dgm:prSet/>
      <dgm:spPr/>
      <dgm:t>
        <a:bodyPr/>
        <a:lstStyle/>
        <a:p>
          <a:endParaRPr lang="en-US"/>
        </a:p>
      </dgm:t>
    </dgm:pt>
    <dgm:pt modelId="{1716D3F7-04E0-4166-884F-B690A039AD41}">
      <dgm:prSet custT="1"/>
      <dgm:spPr>
        <a:blipFill>
          <a:blip xmlns:r="http://schemas.openxmlformats.org/officeDocument/2006/relationships" r:embed="rId1"/>
          <a:stretch>
            <a:fillRect r="-1538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A260770C-78C8-48AA-B663-B2DFCC4AF742}" type="parTrans" cxnId="{AFE0768F-8026-44AA-ABA2-C870BCA95723}">
      <dgm:prSet/>
      <dgm:spPr/>
      <dgm:t>
        <a:bodyPr/>
        <a:lstStyle/>
        <a:p>
          <a:endParaRPr lang="en-US"/>
        </a:p>
      </dgm:t>
    </dgm:pt>
    <dgm:pt modelId="{0CD4EE80-4648-4EF4-A8B2-E0FF2FD9EA73}" type="sibTrans" cxnId="{AFE0768F-8026-44AA-ABA2-C870BCA95723}">
      <dgm:prSet/>
      <dgm:spPr/>
      <dgm:t>
        <a:bodyPr/>
        <a:lstStyle/>
        <a:p>
          <a:endParaRPr lang="en-US"/>
        </a:p>
      </dgm:t>
    </dgm:pt>
    <dgm:pt modelId="{C2861B9C-5A97-4A8A-88F8-73331E8D3439}">
      <dgm:prSet custT="1"/>
      <dgm:spPr>
        <a:blipFill>
          <a:blip xmlns:r="http://schemas.openxmlformats.org/officeDocument/2006/relationships" r:embed="rId2"/>
          <a:stretch>
            <a:fillRect t="-4878" r="-2564" b="-97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17F46DB6-4985-4A11-9417-5E666AA21B4C}" type="parTrans" cxnId="{121FD471-7067-4F80-8742-DA4F7CBCA432}">
      <dgm:prSet/>
      <dgm:spPr/>
      <dgm:t>
        <a:bodyPr/>
        <a:lstStyle/>
        <a:p>
          <a:endParaRPr lang="en-US"/>
        </a:p>
      </dgm:t>
    </dgm:pt>
    <dgm:pt modelId="{41E985A7-4EA7-4E29-9AA4-487C26A49D99}" type="sibTrans" cxnId="{121FD471-7067-4F80-8742-DA4F7CBCA432}">
      <dgm:prSet/>
      <dgm:spPr/>
      <dgm:t>
        <a:bodyPr/>
        <a:lstStyle/>
        <a:p>
          <a:endParaRPr lang="en-US"/>
        </a:p>
      </dgm:t>
    </dgm:pt>
    <dgm:pt modelId="{568AE5E1-20EC-47A1-A83D-AD337402AE1E}">
      <dgm:prSet/>
      <dgm:spPr/>
      <dgm:t>
        <a:bodyPr/>
        <a:lstStyle/>
        <a:p>
          <a:r>
            <a:rPr lang="en-US" dirty="0" smtClean="0"/>
            <a:t>Denoted by ordinary types </a:t>
          </a:r>
          <a:r>
            <a:rPr lang="en-US" dirty="0" smtClean="0">
              <a:solidFill>
                <a:srgbClr val="C00000"/>
              </a:solidFill>
            </a:rPr>
            <a:t>letters</a:t>
          </a:r>
          <a:endParaRPr lang="en-US" dirty="0">
            <a:solidFill>
              <a:srgbClr val="C00000"/>
            </a:solidFill>
          </a:endParaRPr>
        </a:p>
      </dgm:t>
    </dgm:pt>
    <dgm:pt modelId="{FB0D48DB-DBC1-482D-975E-96DAEE470CD9}" type="parTrans" cxnId="{AA1B977A-E48B-41F3-99BA-C114E93A83DE}">
      <dgm:prSet/>
      <dgm:spPr/>
      <dgm:t>
        <a:bodyPr/>
        <a:lstStyle/>
        <a:p>
          <a:endParaRPr lang="en-US"/>
        </a:p>
      </dgm:t>
    </dgm:pt>
    <dgm:pt modelId="{3A7115F0-34E0-42D1-9478-0487C2A9AEB6}" type="sibTrans" cxnId="{AA1B977A-E48B-41F3-99BA-C114E93A83DE}">
      <dgm:prSet/>
      <dgm:spPr/>
      <dgm:t>
        <a:bodyPr/>
        <a:lstStyle/>
        <a:p>
          <a:endParaRPr lang="en-US"/>
        </a:p>
      </dgm:t>
    </dgm:pt>
    <dgm:pt modelId="{2DDAEDA5-FB7E-401B-A94E-E623FEA19289}" type="pres">
      <dgm:prSet presAssocID="{6B096D8D-044D-43C8-82F9-483EF36FA3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D94A60E-A3F4-4B20-8DED-78DA2580D0D5}" type="pres">
      <dgm:prSet presAssocID="{E60ED493-7BE4-4045-AA93-74D01B9F0CDB}" presName="root" presStyleCnt="0"/>
      <dgm:spPr/>
    </dgm:pt>
    <dgm:pt modelId="{88004D6C-4024-4EA0-B916-4EB3BDDE6499}" type="pres">
      <dgm:prSet presAssocID="{E60ED493-7BE4-4045-AA93-74D01B9F0CDB}" presName="rootComposite" presStyleCnt="0"/>
      <dgm:spPr/>
    </dgm:pt>
    <dgm:pt modelId="{A754CD4F-6005-4506-B060-6271DF1EA041}" type="pres">
      <dgm:prSet presAssocID="{E60ED493-7BE4-4045-AA93-74D01B9F0CDB}" presName="rootText" presStyleLbl="node1" presStyleIdx="0" presStyleCnt="2"/>
      <dgm:spPr/>
      <dgm:t>
        <a:bodyPr/>
        <a:lstStyle/>
        <a:p>
          <a:endParaRPr lang="en-US"/>
        </a:p>
      </dgm:t>
    </dgm:pt>
    <dgm:pt modelId="{20F7A007-A50D-4DAF-A9E4-D0509F23EE02}" type="pres">
      <dgm:prSet presAssocID="{E60ED493-7BE4-4045-AA93-74D01B9F0CDB}" presName="rootConnector" presStyleLbl="node1" presStyleIdx="0" presStyleCnt="2"/>
      <dgm:spPr/>
      <dgm:t>
        <a:bodyPr/>
        <a:lstStyle/>
        <a:p>
          <a:endParaRPr lang="en-US"/>
        </a:p>
      </dgm:t>
    </dgm:pt>
    <dgm:pt modelId="{77AE365F-326A-4066-909D-6891ED6A20CE}" type="pres">
      <dgm:prSet presAssocID="{E60ED493-7BE4-4045-AA93-74D01B9F0CDB}" presName="childShape" presStyleCnt="0"/>
      <dgm:spPr/>
    </dgm:pt>
    <dgm:pt modelId="{56DAB850-2D71-43FD-86DC-4754E14F02E8}" type="pres">
      <dgm:prSet presAssocID="{F7FB3C01-EAF8-4593-8043-DB9629E12772}" presName="Name13" presStyleLbl="parChTrans1D2" presStyleIdx="0" presStyleCnt="7"/>
      <dgm:spPr/>
      <dgm:t>
        <a:bodyPr/>
        <a:lstStyle/>
        <a:p>
          <a:endParaRPr lang="en-US"/>
        </a:p>
      </dgm:t>
    </dgm:pt>
    <dgm:pt modelId="{1268B8B3-8029-42F1-A0D5-5D0ACC10333B}" type="pres">
      <dgm:prSet presAssocID="{7794DE39-F811-4B07-870E-E31049529197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7F935-809E-4559-88D0-4262642481BE}" type="pres">
      <dgm:prSet presAssocID="{F747D664-07F5-40FB-B4BD-3636D20CD272}" presName="Name13" presStyleLbl="parChTrans1D2" presStyleIdx="1" presStyleCnt="7"/>
      <dgm:spPr/>
      <dgm:t>
        <a:bodyPr/>
        <a:lstStyle/>
        <a:p>
          <a:endParaRPr lang="en-US"/>
        </a:p>
      </dgm:t>
    </dgm:pt>
    <dgm:pt modelId="{0DE8FB6E-099E-4DCA-B9AB-1E48AE098295}" type="pres">
      <dgm:prSet presAssocID="{52ED21FE-66D4-48E6-97C9-7767ED40E46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03EB7-8717-4E6E-952A-13487E9BD7AD}" type="pres">
      <dgm:prSet presAssocID="{A260770C-78C8-48AA-B663-B2DFCC4AF742}" presName="Name13" presStyleLbl="parChTrans1D2" presStyleIdx="2" presStyleCnt="7"/>
      <dgm:spPr/>
      <dgm:t>
        <a:bodyPr/>
        <a:lstStyle/>
        <a:p>
          <a:endParaRPr lang="en-US"/>
        </a:p>
      </dgm:t>
    </dgm:pt>
    <dgm:pt modelId="{3C245945-49A6-4730-A60F-0CBAF6F55490}" type="pres">
      <dgm:prSet presAssocID="{1716D3F7-04E0-4166-884F-B690A039AD41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74A6-2F45-4EB5-992C-03E547F0C680}" type="pres">
      <dgm:prSet presAssocID="{17F46DB6-4985-4A11-9417-5E666AA21B4C}" presName="Name13" presStyleLbl="parChTrans1D2" presStyleIdx="3" presStyleCnt="7"/>
      <dgm:spPr/>
      <dgm:t>
        <a:bodyPr/>
        <a:lstStyle/>
        <a:p>
          <a:endParaRPr lang="en-US"/>
        </a:p>
      </dgm:t>
    </dgm:pt>
    <dgm:pt modelId="{6FF89710-820C-4517-8DF1-D6E8D2B0953A}" type="pres">
      <dgm:prSet presAssocID="{C2861B9C-5A97-4A8A-88F8-73331E8D3439}" presName="childText" presStyleLbl="bgAcc1" presStyleIdx="3" presStyleCnt="7" custLinFactNeighborX="-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EDE7C-5357-4266-8246-108132DF7B46}" type="pres">
      <dgm:prSet presAssocID="{68C5F281-4463-4BEE-A4DD-24477D8AF3E0}" presName="root" presStyleCnt="0"/>
      <dgm:spPr/>
    </dgm:pt>
    <dgm:pt modelId="{F2C8BA97-39DB-4299-ADBD-D47519F8BA8F}" type="pres">
      <dgm:prSet presAssocID="{68C5F281-4463-4BEE-A4DD-24477D8AF3E0}" presName="rootComposite" presStyleCnt="0"/>
      <dgm:spPr/>
    </dgm:pt>
    <dgm:pt modelId="{21DBFE7C-DD17-4311-9C86-31DD18D00B01}" type="pres">
      <dgm:prSet presAssocID="{68C5F281-4463-4BEE-A4DD-24477D8AF3E0}" presName="rootText" presStyleLbl="node1" presStyleIdx="1" presStyleCnt="2"/>
      <dgm:spPr/>
      <dgm:t>
        <a:bodyPr/>
        <a:lstStyle/>
        <a:p>
          <a:endParaRPr lang="en-US"/>
        </a:p>
      </dgm:t>
    </dgm:pt>
    <dgm:pt modelId="{441E8578-599A-4E2C-9350-DBCE5C1E9F0A}" type="pres">
      <dgm:prSet presAssocID="{68C5F281-4463-4BEE-A4DD-24477D8AF3E0}" presName="rootConnector" presStyleLbl="node1" presStyleIdx="1" presStyleCnt="2"/>
      <dgm:spPr/>
      <dgm:t>
        <a:bodyPr/>
        <a:lstStyle/>
        <a:p>
          <a:endParaRPr lang="en-US"/>
        </a:p>
      </dgm:t>
    </dgm:pt>
    <dgm:pt modelId="{11894F5B-9B2C-4F18-A689-976FD874DD13}" type="pres">
      <dgm:prSet presAssocID="{68C5F281-4463-4BEE-A4DD-24477D8AF3E0}" presName="childShape" presStyleCnt="0"/>
      <dgm:spPr/>
    </dgm:pt>
    <dgm:pt modelId="{6ED1F107-5031-4728-A04B-0AFFFA48C279}" type="pres">
      <dgm:prSet presAssocID="{7A8FC930-9355-4A08-A05F-A671F9BD55D3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0C76800-7398-45AE-8059-E95AB0950CFD}" type="pres">
      <dgm:prSet presAssocID="{706B9FBA-324F-48DA-A350-62328314819B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68197-AEC0-40D4-B385-EF6C0D6E6B9F}" type="pres">
      <dgm:prSet presAssocID="{5F32F518-37C9-4D86-8C43-F09C2A5BFCD8}" presName="Name13" presStyleLbl="parChTrans1D2" presStyleIdx="5" presStyleCnt="7"/>
      <dgm:spPr/>
      <dgm:t>
        <a:bodyPr/>
        <a:lstStyle/>
        <a:p>
          <a:endParaRPr lang="en-US"/>
        </a:p>
      </dgm:t>
    </dgm:pt>
    <dgm:pt modelId="{B11E9EB0-C69A-4A95-93DA-09411EAA049C}" type="pres">
      <dgm:prSet presAssocID="{C31E0BFC-16B3-4823-93F1-8B77E99DB3A9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1ED6D-A393-45C0-8053-DEE6316186DF}" type="pres">
      <dgm:prSet presAssocID="{FB0D48DB-DBC1-482D-975E-96DAEE470CD9}" presName="Name13" presStyleLbl="parChTrans1D2" presStyleIdx="6" presStyleCnt="7"/>
      <dgm:spPr/>
      <dgm:t>
        <a:bodyPr/>
        <a:lstStyle/>
        <a:p>
          <a:endParaRPr lang="en-US"/>
        </a:p>
      </dgm:t>
    </dgm:pt>
    <dgm:pt modelId="{CD85DC4A-382B-415B-8A5E-C9ACDFFF6771}" type="pres">
      <dgm:prSet presAssocID="{568AE5E1-20EC-47A1-A83D-AD337402AE1E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98B20-C23A-4F7C-9A91-74E337C6BC3C}" type="presOf" srcId="{52ED21FE-66D4-48E6-97C9-7767ED40E463}" destId="{0DE8FB6E-099E-4DCA-B9AB-1E48AE098295}" srcOrd="0" destOrd="0" presId="urn:microsoft.com/office/officeart/2005/8/layout/hierarchy3"/>
    <dgm:cxn modelId="{AA1B977A-E48B-41F3-99BA-C114E93A83DE}" srcId="{68C5F281-4463-4BEE-A4DD-24477D8AF3E0}" destId="{568AE5E1-20EC-47A1-A83D-AD337402AE1E}" srcOrd="2" destOrd="0" parTransId="{FB0D48DB-DBC1-482D-975E-96DAEE470CD9}" sibTransId="{3A7115F0-34E0-42D1-9478-0487C2A9AEB6}"/>
    <dgm:cxn modelId="{84CD77DB-F467-4D02-8C8A-F09D1A305FCE}" type="presOf" srcId="{706B9FBA-324F-48DA-A350-62328314819B}" destId="{70C76800-7398-45AE-8059-E95AB0950CFD}" srcOrd="0" destOrd="0" presId="urn:microsoft.com/office/officeart/2005/8/layout/hierarchy3"/>
    <dgm:cxn modelId="{94209CD2-1391-4EC9-98FD-F1D5BD2067C7}" type="presOf" srcId="{C2861B9C-5A97-4A8A-88F8-73331E8D3439}" destId="{6FF89710-820C-4517-8DF1-D6E8D2B0953A}" srcOrd="0" destOrd="0" presId="urn:microsoft.com/office/officeart/2005/8/layout/hierarchy3"/>
    <dgm:cxn modelId="{35DBCC36-0553-41E8-9BFF-05F7B4EAE52C}" type="presOf" srcId="{E60ED493-7BE4-4045-AA93-74D01B9F0CDB}" destId="{A754CD4F-6005-4506-B060-6271DF1EA041}" srcOrd="0" destOrd="0" presId="urn:microsoft.com/office/officeart/2005/8/layout/hierarchy3"/>
    <dgm:cxn modelId="{0D7C775B-E389-4D16-8CEA-A11D17AEE02C}" type="presOf" srcId="{68C5F281-4463-4BEE-A4DD-24477D8AF3E0}" destId="{21DBFE7C-DD17-4311-9C86-31DD18D00B01}" srcOrd="0" destOrd="0" presId="urn:microsoft.com/office/officeart/2005/8/layout/hierarchy3"/>
    <dgm:cxn modelId="{E5117F81-311B-46E7-93F9-CFD51776E4DD}" type="presOf" srcId="{1716D3F7-04E0-4166-884F-B690A039AD41}" destId="{3C245945-49A6-4730-A60F-0CBAF6F55490}" srcOrd="0" destOrd="0" presId="urn:microsoft.com/office/officeart/2005/8/layout/hierarchy3"/>
    <dgm:cxn modelId="{66F69F80-08EF-44D2-BA4A-CAB6187F2843}" srcId="{6B096D8D-044D-43C8-82F9-483EF36FA349}" destId="{E60ED493-7BE4-4045-AA93-74D01B9F0CDB}" srcOrd="0" destOrd="0" parTransId="{5864D189-B76E-4D34-AA84-84879DCEE60B}" sibTransId="{3BDC2AB5-DFC2-4A25-809C-0FFA2CC59157}"/>
    <dgm:cxn modelId="{8F04B841-8C70-461D-9311-B3F32F07E6CD}" type="presOf" srcId="{7A8FC930-9355-4A08-A05F-A671F9BD55D3}" destId="{6ED1F107-5031-4728-A04B-0AFFFA48C279}" srcOrd="0" destOrd="0" presId="urn:microsoft.com/office/officeart/2005/8/layout/hierarchy3"/>
    <dgm:cxn modelId="{5D7E1186-787B-427D-B888-F9A75D19D423}" type="presOf" srcId="{F747D664-07F5-40FB-B4BD-3636D20CD272}" destId="{93A7F935-809E-4559-88D0-4262642481BE}" srcOrd="0" destOrd="0" presId="urn:microsoft.com/office/officeart/2005/8/layout/hierarchy3"/>
    <dgm:cxn modelId="{1235EDF3-F5C2-42C9-ACA3-5C8269AB2B46}" type="presOf" srcId="{5F32F518-37C9-4D86-8C43-F09C2A5BFCD8}" destId="{ED968197-AEC0-40D4-B385-EF6C0D6E6B9F}" srcOrd="0" destOrd="0" presId="urn:microsoft.com/office/officeart/2005/8/layout/hierarchy3"/>
    <dgm:cxn modelId="{01C2DADE-7323-4DE1-B0D6-5AF9E852660C}" type="presOf" srcId="{68C5F281-4463-4BEE-A4DD-24477D8AF3E0}" destId="{441E8578-599A-4E2C-9350-DBCE5C1E9F0A}" srcOrd="1" destOrd="0" presId="urn:microsoft.com/office/officeart/2005/8/layout/hierarchy3"/>
    <dgm:cxn modelId="{648E4157-8813-4F3B-B155-39F4B4850596}" srcId="{68C5F281-4463-4BEE-A4DD-24477D8AF3E0}" destId="{C31E0BFC-16B3-4823-93F1-8B77E99DB3A9}" srcOrd="1" destOrd="0" parTransId="{5F32F518-37C9-4D86-8C43-F09C2A5BFCD8}" sibTransId="{D86F54E1-5453-4BA1-AAF4-2846402E4A99}"/>
    <dgm:cxn modelId="{3C878100-24D1-46CD-A434-638216E29891}" type="presOf" srcId="{F7FB3C01-EAF8-4593-8043-DB9629E12772}" destId="{56DAB850-2D71-43FD-86DC-4754E14F02E8}" srcOrd="0" destOrd="0" presId="urn:microsoft.com/office/officeart/2005/8/layout/hierarchy3"/>
    <dgm:cxn modelId="{515BA8D7-ADA3-494D-AE45-8EF7A54FD854}" srcId="{68C5F281-4463-4BEE-A4DD-24477D8AF3E0}" destId="{706B9FBA-324F-48DA-A350-62328314819B}" srcOrd="0" destOrd="0" parTransId="{7A8FC930-9355-4A08-A05F-A671F9BD55D3}" sibTransId="{9E653A21-DF54-465F-AA0C-AFD6AB82CE36}"/>
    <dgm:cxn modelId="{1470038E-570F-4292-BE0B-77E42390FCDC}" type="presOf" srcId="{17F46DB6-4985-4A11-9417-5E666AA21B4C}" destId="{4DB074A6-2F45-4EB5-992C-03E547F0C680}" srcOrd="0" destOrd="0" presId="urn:microsoft.com/office/officeart/2005/8/layout/hierarchy3"/>
    <dgm:cxn modelId="{695B36B5-41CB-44E4-8B12-AEDBA0147372}" type="presOf" srcId="{6B096D8D-044D-43C8-82F9-483EF36FA349}" destId="{2DDAEDA5-FB7E-401B-A94E-E623FEA19289}" srcOrd="0" destOrd="0" presId="urn:microsoft.com/office/officeart/2005/8/layout/hierarchy3"/>
    <dgm:cxn modelId="{121FD471-7067-4F80-8742-DA4F7CBCA432}" srcId="{E60ED493-7BE4-4045-AA93-74D01B9F0CDB}" destId="{C2861B9C-5A97-4A8A-88F8-73331E8D3439}" srcOrd="3" destOrd="0" parTransId="{17F46DB6-4985-4A11-9417-5E666AA21B4C}" sibTransId="{41E985A7-4EA7-4E29-9AA4-487C26A49D99}"/>
    <dgm:cxn modelId="{4F202A98-E57C-4605-BCD2-807DC2750B8C}" type="presOf" srcId="{568AE5E1-20EC-47A1-A83D-AD337402AE1E}" destId="{CD85DC4A-382B-415B-8A5E-C9ACDFFF6771}" srcOrd="0" destOrd="0" presId="urn:microsoft.com/office/officeart/2005/8/layout/hierarchy3"/>
    <dgm:cxn modelId="{AA563655-3B5F-4FC4-B0ED-3B4BA52371B9}" type="presOf" srcId="{A260770C-78C8-48AA-B663-B2DFCC4AF742}" destId="{CFB03EB7-8717-4E6E-952A-13487E9BD7AD}" srcOrd="0" destOrd="0" presId="urn:microsoft.com/office/officeart/2005/8/layout/hierarchy3"/>
    <dgm:cxn modelId="{FA01FCF6-C88C-4B87-BF9F-6818187B0AFA}" type="presOf" srcId="{E60ED493-7BE4-4045-AA93-74D01B9F0CDB}" destId="{20F7A007-A50D-4DAF-A9E4-D0509F23EE02}" srcOrd="1" destOrd="0" presId="urn:microsoft.com/office/officeart/2005/8/layout/hierarchy3"/>
    <dgm:cxn modelId="{25AFCBD6-A898-4088-B736-0327406FE4F5}" type="presOf" srcId="{FB0D48DB-DBC1-482D-975E-96DAEE470CD9}" destId="{AE61ED6D-A393-45C0-8053-DEE6316186DF}" srcOrd="0" destOrd="0" presId="urn:microsoft.com/office/officeart/2005/8/layout/hierarchy3"/>
    <dgm:cxn modelId="{A2BF7881-6B5B-4824-8369-BAE9332F9FF9}" srcId="{E60ED493-7BE4-4045-AA93-74D01B9F0CDB}" destId="{52ED21FE-66D4-48E6-97C9-7767ED40E463}" srcOrd="1" destOrd="0" parTransId="{F747D664-07F5-40FB-B4BD-3636D20CD272}" sibTransId="{3F44D816-9086-4262-9A1C-A90CC2CD3E07}"/>
    <dgm:cxn modelId="{AFE0768F-8026-44AA-ABA2-C870BCA95723}" srcId="{E60ED493-7BE4-4045-AA93-74D01B9F0CDB}" destId="{1716D3F7-04E0-4166-884F-B690A039AD41}" srcOrd="2" destOrd="0" parTransId="{A260770C-78C8-48AA-B663-B2DFCC4AF742}" sibTransId="{0CD4EE80-4648-4EF4-A8B2-E0FF2FD9EA73}"/>
    <dgm:cxn modelId="{7A6D1C04-D018-4485-94A6-210D784EDD41}" srcId="{6B096D8D-044D-43C8-82F9-483EF36FA349}" destId="{68C5F281-4463-4BEE-A4DD-24477D8AF3E0}" srcOrd="1" destOrd="0" parTransId="{9FBF9364-DC80-4E63-A5F3-F416EC5D5781}" sibTransId="{F806878A-9182-47F1-AE63-39E8AE18928A}"/>
    <dgm:cxn modelId="{D8745646-E98F-45D7-9668-D4FEF80988BB}" srcId="{E60ED493-7BE4-4045-AA93-74D01B9F0CDB}" destId="{7794DE39-F811-4B07-870E-E31049529197}" srcOrd="0" destOrd="0" parTransId="{F7FB3C01-EAF8-4593-8043-DB9629E12772}" sibTransId="{49CF2195-4878-416A-9639-9EDBC4C73D0C}"/>
    <dgm:cxn modelId="{339F9495-BB23-4B9B-93B4-2FCECFF83950}" type="presOf" srcId="{7794DE39-F811-4B07-870E-E31049529197}" destId="{1268B8B3-8029-42F1-A0D5-5D0ACC10333B}" srcOrd="0" destOrd="0" presId="urn:microsoft.com/office/officeart/2005/8/layout/hierarchy3"/>
    <dgm:cxn modelId="{971E1747-8F17-484A-9BFC-639D4F490587}" type="presOf" srcId="{C31E0BFC-16B3-4823-93F1-8B77E99DB3A9}" destId="{B11E9EB0-C69A-4A95-93DA-09411EAA049C}" srcOrd="0" destOrd="0" presId="urn:microsoft.com/office/officeart/2005/8/layout/hierarchy3"/>
    <dgm:cxn modelId="{F4D47DB6-4A5B-4C0E-9699-FC7A14EFD361}" type="presParOf" srcId="{2DDAEDA5-FB7E-401B-A94E-E623FEA19289}" destId="{4D94A60E-A3F4-4B20-8DED-78DA2580D0D5}" srcOrd="0" destOrd="0" presId="urn:microsoft.com/office/officeart/2005/8/layout/hierarchy3"/>
    <dgm:cxn modelId="{BD7B06DF-951F-4874-BD02-E63771A840CA}" type="presParOf" srcId="{4D94A60E-A3F4-4B20-8DED-78DA2580D0D5}" destId="{88004D6C-4024-4EA0-B916-4EB3BDDE6499}" srcOrd="0" destOrd="0" presId="urn:microsoft.com/office/officeart/2005/8/layout/hierarchy3"/>
    <dgm:cxn modelId="{FEBB73AB-3E92-4489-B9AB-5B89FF518CC9}" type="presParOf" srcId="{88004D6C-4024-4EA0-B916-4EB3BDDE6499}" destId="{A754CD4F-6005-4506-B060-6271DF1EA041}" srcOrd="0" destOrd="0" presId="urn:microsoft.com/office/officeart/2005/8/layout/hierarchy3"/>
    <dgm:cxn modelId="{FCEA8E1A-F40F-4E58-9E0C-A497B6FE8A3D}" type="presParOf" srcId="{88004D6C-4024-4EA0-B916-4EB3BDDE6499}" destId="{20F7A007-A50D-4DAF-A9E4-D0509F23EE02}" srcOrd="1" destOrd="0" presId="urn:microsoft.com/office/officeart/2005/8/layout/hierarchy3"/>
    <dgm:cxn modelId="{ECDD383E-3620-47D4-A29B-9AF6C52ECE87}" type="presParOf" srcId="{4D94A60E-A3F4-4B20-8DED-78DA2580D0D5}" destId="{77AE365F-326A-4066-909D-6891ED6A20CE}" srcOrd="1" destOrd="0" presId="urn:microsoft.com/office/officeart/2005/8/layout/hierarchy3"/>
    <dgm:cxn modelId="{C327024A-33C4-4BB7-8EDD-696726CFA02C}" type="presParOf" srcId="{77AE365F-326A-4066-909D-6891ED6A20CE}" destId="{56DAB850-2D71-43FD-86DC-4754E14F02E8}" srcOrd="0" destOrd="0" presId="urn:microsoft.com/office/officeart/2005/8/layout/hierarchy3"/>
    <dgm:cxn modelId="{2CFE43C3-2A73-4038-8DF2-CBA6B40C96A5}" type="presParOf" srcId="{77AE365F-326A-4066-909D-6891ED6A20CE}" destId="{1268B8B3-8029-42F1-A0D5-5D0ACC10333B}" srcOrd="1" destOrd="0" presId="urn:microsoft.com/office/officeart/2005/8/layout/hierarchy3"/>
    <dgm:cxn modelId="{A750B38B-080C-4833-B94B-FC0081EE911A}" type="presParOf" srcId="{77AE365F-326A-4066-909D-6891ED6A20CE}" destId="{93A7F935-809E-4559-88D0-4262642481BE}" srcOrd="2" destOrd="0" presId="urn:microsoft.com/office/officeart/2005/8/layout/hierarchy3"/>
    <dgm:cxn modelId="{AFFE0324-60D2-40E9-A741-9CB2DF939807}" type="presParOf" srcId="{77AE365F-326A-4066-909D-6891ED6A20CE}" destId="{0DE8FB6E-099E-4DCA-B9AB-1E48AE098295}" srcOrd="3" destOrd="0" presId="urn:microsoft.com/office/officeart/2005/8/layout/hierarchy3"/>
    <dgm:cxn modelId="{5FFE05BF-487E-4EAE-81D8-12A8137CF84F}" type="presParOf" srcId="{77AE365F-326A-4066-909D-6891ED6A20CE}" destId="{CFB03EB7-8717-4E6E-952A-13487E9BD7AD}" srcOrd="4" destOrd="0" presId="urn:microsoft.com/office/officeart/2005/8/layout/hierarchy3"/>
    <dgm:cxn modelId="{97BEB37F-2749-487D-9BEF-EA86405EF956}" type="presParOf" srcId="{77AE365F-326A-4066-909D-6891ED6A20CE}" destId="{3C245945-49A6-4730-A60F-0CBAF6F55490}" srcOrd="5" destOrd="0" presId="urn:microsoft.com/office/officeart/2005/8/layout/hierarchy3"/>
    <dgm:cxn modelId="{38B7CFCB-B373-4767-AE5A-7393285010B6}" type="presParOf" srcId="{77AE365F-326A-4066-909D-6891ED6A20CE}" destId="{4DB074A6-2F45-4EB5-992C-03E547F0C680}" srcOrd="6" destOrd="0" presId="urn:microsoft.com/office/officeart/2005/8/layout/hierarchy3"/>
    <dgm:cxn modelId="{63B6EDF8-8C2F-468D-8F34-F9D09AB63C27}" type="presParOf" srcId="{77AE365F-326A-4066-909D-6891ED6A20CE}" destId="{6FF89710-820C-4517-8DF1-D6E8D2B0953A}" srcOrd="7" destOrd="0" presId="urn:microsoft.com/office/officeart/2005/8/layout/hierarchy3"/>
    <dgm:cxn modelId="{036F8A58-B6D3-4DA2-BE47-931D3F221974}" type="presParOf" srcId="{2DDAEDA5-FB7E-401B-A94E-E623FEA19289}" destId="{506EDE7C-5357-4266-8246-108132DF7B46}" srcOrd="1" destOrd="0" presId="urn:microsoft.com/office/officeart/2005/8/layout/hierarchy3"/>
    <dgm:cxn modelId="{B2CA1EEF-FD1B-46D2-AF13-544EA2E4F172}" type="presParOf" srcId="{506EDE7C-5357-4266-8246-108132DF7B46}" destId="{F2C8BA97-39DB-4299-ADBD-D47519F8BA8F}" srcOrd="0" destOrd="0" presId="urn:microsoft.com/office/officeart/2005/8/layout/hierarchy3"/>
    <dgm:cxn modelId="{88E44066-0C0C-41CA-91DF-B1AC53628176}" type="presParOf" srcId="{F2C8BA97-39DB-4299-ADBD-D47519F8BA8F}" destId="{21DBFE7C-DD17-4311-9C86-31DD18D00B01}" srcOrd="0" destOrd="0" presId="urn:microsoft.com/office/officeart/2005/8/layout/hierarchy3"/>
    <dgm:cxn modelId="{B6D5B6E7-3886-4B72-B8D1-6AFC20B6D544}" type="presParOf" srcId="{F2C8BA97-39DB-4299-ADBD-D47519F8BA8F}" destId="{441E8578-599A-4E2C-9350-DBCE5C1E9F0A}" srcOrd="1" destOrd="0" presId="urn:microsoft.com/office/officeart/2005/8/layout/hierarchy3"/>
    <dgm:cxn modelId="{B09D8CF0-1B25-4D5C-BDD4-7427301E3899}" type="presParOf" srcId="{506EDE7C-5357-4266-8246-108132DF7B46}" destId="{11894F5B-9B2C-4F18-A689-976FD874DD13}" srcOrd="1" destOrd="0" presId="urn:microsoft.com/office/officeart/2005/8/layout/hierarchy3"/>
    <dgm:cxn modelId="{65D319A0-1D4E-487F-88A6-2C6F22357E00}" type="presParOf" srcId="{11894F5B-9B2C-4F18-A689-976FD874DD13}" destId="{6ED1F107-5031-4728-A04B-0AFFFA48C279}" srcOrd="0" destOrd="0" presId="urn:microsoft.com/office/officeart/2005/8/layout/hierarchy3"/>
    <dgm:cxn modelId="{3507BC65-FD43-45AD-89FC-9B03F9DAD19A}" type="presParOf" srcId="{11894F5B-9B2C-4F18-A689-976FD874DD13}" destId="{70C76800-7398-45AE-8059-E95AB0950CFD}" srcOrd="1" destOrd="0" presId="urn:microsoft.com/office/officeart/2005/8/layout/hierarchy3"/>
    <dgm:cxn modelId="{A56CD5B2-EC68-43F3-9392-CE52A4CCBB56}" type="presParOf" srcId="{11894F5B-9B2C-4F18-A689-976FD874DD13}" destId="{ED968197-AEC0-40D4-B385-EF6C0D6E6B9F}" srcOrd="2" destOrd="0" presId="urn:microsoft.com/office/officeart/2005/8/layout/hierarchy3"/>
    <dgm:cxn modelId="{8E42F29F-0124-4BE2-8F49-9F9801473952}" type="presParOf" srcId="{11894F5B-9B2C-4F18-A689-976FD874DD13}" destId="{B11E9EB0-C69A-4A95-93DA-09411EAA049C}" srcOrd="3" destOrd="0" presId="urn:microsoft.com/office/officeart/2005/8/layout/hierarchy3"/>
    <dgm:cxn modelId="{782EBFEC-D52F-447D-A39E-A074A0B183B8}" type="presParOf" srcId="{11894F5B-9B2C-4F18-A689-976FD874DD13}" destId="{AE61ED6D-A393-45C0-8053-DEE6316186DF}" srcOrd="4" destOrd="0" presId="urn:microsoft.com/office/officeart/2005/8/layout/hierarchy3"/>
    <dgm:cxn modelId="{C7CB5278-7ACF-43FC-BBF2-E0A28B03CB2D}" type="presParOf" srcId="{11894F5B-9B2C-4F18-A689-976FD874DD13}" destId="{CD85DC4A-382B-415B-8A5E-C9ACDFFF677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B096D8D-044D-43C8-82F9-483EF36FA34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0ED493-7BE4-4045-AA93-74D01B9F0CDB}">
      <dgm:prSet phldrT="[Text]"/>
      <dgm:spPr/>
      <dgm:t>
        <a:bodyPr/>
        <a:lstStyle/>
        <a:p>
          <a:r>
            <a:rPr lang="en-US" dirty="0" smtClean="0"/>
            <a:t>Vectors</a:t>
          </a:r>
          <a:endParaRPr lang="en-US" dirty="0"/>
        </a:p>
      </dgm:t>
    </dgm:pt>
    <dgm:pt modelId="{5864D189-B76E-4D34-AA84-84879DCEE60B}" type="parTrans" cxnId="{66F69F80-08EF-44D2-BA4A-CAB6187F2843}">
      <dgm:prSet/>
      <dgm:spPr/>
      <dgm:t>
        <a:bodyPr/>
        <a:lstStyle/>
        <a:p>
          <a:endParaRPr lang="en-US"/>
        </a:p>
      </dgm:t>
    </dgm:pt>
    <dgm:pt modelId="{3BDC2AB5-DFC2-4A25-809C-0FFA2CC59157}" type="sibTrans" cxnId="{66F69F80-08EF-44D2-BA4A-CAB6187F2843}">
      <dgm:prSet/>
      <dgm:spPr/>
      <dgm:t>
        <a:bodyPr/>
        <a:lstStyle/>
        <a:p>
          <a:endParaRPr lang="en-US"/>
        </a:p>
      </dgm:t>
    </dgm:pt>
    <dgm:pt modelId="{7794DE39-F811-4B07-870E-E31049529197}">
      <dgm:prSet phldrT="[Text]"/>
      <dgm:spPr/>
      <dgm:t>
        <a:bodyPr/>
        <a:lstStyle/>
        <a:p>
          <a:r>
            <a:rPr lang="en-US" dirty="0" smtClean="0"/>
            <a:t>Having both </a:t>
          </a:r>
          <a:r>
            <a:rPr lang="en-US" dirty="0" smtClean="0">
              <a:solidFill>
                <a:srgbClr val="FF0000"/>
              </a:solidFill>
            </a:rPr>
            <a:t>magnitude</a:t>
          </a:r>
          <a:r>
            <a:rPr lang="en-US" dirty="0" smtClean="0"/>
            <a:t> and </a:t>
          </a:r>
          <a:r>
            <a:rPr lang="en-US" dirty="0" smtClean="0">
              <a:solidFill>
                <a:srgbClr val="00B050"/>
              </a:solidFill>
            </a:rPr>
            <a:t>direction</a:t>
          </a:r>
          <a:endParaRPr lang="en-US" dirty="0">
            <a:solidFill>
              <a:srgbClr val="00B050"/>
            </a:solidFill>
          </a:endParaRPr>
        </a:p>
      </dgm:t>
    </dgm:pt>
    <dgm:pt modelId="{F7FB3C01-EAF8-4593-8043-DB9629E12772}" type="parTrans" cxnId="{D8745646-E98F-45D7-9668-D4FEF80988BB}">
      <dgm:prSet/>
      <dgm:spPr/>
      <dgm:t>
        <a:bodyPr/>
        <a:lstStyle/>
        <a:p>
          <a:endParaRPr lang="en-US"/>
        </a:p>
      </dgm:t>
    </dgm:pt>
    <dgm:pt modelId="{49CF2195-4878-416A-9639-9EDBC4C73D0C}" type="sibTrans" cxnId="{D8745646-E98F-45D7-9668-D4FEF80988BB}">
      <dgm:prSet/>
      <dgm:spPr/>
      <dgm:t>
        <a:bodyPr/>
        <a:lstStyle/>
        <a:p>
          <a:endParaRPr lang="en-US"/>
        </a:p>
      </dgm:t>
    </dgm:pt>
    <dgm:pt modelId="{52ED21FE-66D4-48E6-97C9-7767ED40E463}">
      <dgm:prSet phldrT="[Text]"/>
      <dgm:spPr/>
      <dgm:t>
        <a:bodyPr/>
        <a:lstStyle/>
        <a:p>
          <a:r>
            <a:rPr lang="en-US" dirty="0" smtClean="0">
              <a:solidFill>
                <a:srgbClr val="7030A0"/>
              </a:solidFill>
            </a:rPr>
            <a:t>Velocity</a:t>
          </a:r>
          <a:r>
            <a:rPr lang="en-US" dirty="0" smtClean="0"/>
            <a:t>, </a:t>
          </a:r>
          <a:r>
            <a:rPr lang="en-US" dirty="0" smtClean="0">
              <a:solidFill>
                <a:srgbClr val="002060"/>
              </a:solidFill>
            </a:rPr>
            <a:t>Force</a:t>
          </a:r>
          <a:r>
            <a:rPr lang="en-US" dirty="0" smtClean="0"/>
            <a:t>, </a:t>
          </a:r>
          <a:r>
            <a:rPr lang="en-US" dirty="0" smtClean="0">
              <a:solidFill>
                <a:srgbClr val="009900"/>
              </a:solidFill>
            </a:rPr>
            <a:t>acceleration</a:t>
          </a:r>
          <a:endParaRPr lang="en-US" dirty="0">
            <a:solidFill>
              <a:srgbClr val="009900"/>
            </a:solidFill>
          </a:endParaRPr>
        </a:p>
      </dgm:t>
    </dgm:pt>
    <dgm:pt modelId="{F747D664-07F5-40FB-B4BD-3636D20CD272}" type="parTrans" cxnId="{A2BF7881-6B5B-4824-8369-BAE9332F9FF9}">
      <dgm:prSet/>
      <dgm:spPr/>
      <dgm:t>
        <a:bodyPr/>
        <a:lstStyle/>
        <a:p>
          <a:endParaRPr lang="en-US"/>
        </a:p>
      </dgm:t>
    </dgm:pt>
    <dgm:pt modelId="{3F44D816-9086-4262-9A1C-A90CC2CD3E07}" type="sibTrans" cxnId="{A2BF7881-6B5B-4824-8369-BAE9332F9FF9}">
      <dgm:prSet/>
      <dgm:spPr/>
      <dgm:t>
        <a:bodyPr/>
        <a:lstStyle/>
        <a:p>
          <a:endParaRPr lang="en-US"/>
        </a:p>
      </dgm:t>
    </dgm:pt>
    <dgm:pt modelId="{68C5F281-4463-4BEE-A4DD-24477D8AF3E0}">
      <dgm:prSet phldrT="[Text]"/>
      <dgm:spPr/>
      <dgm:t>
        <a:bodyPr/>
        <a:lstStyle/>
        <a:p>
          <a:r>
            <a:rPr lang="en-US" dirty="0" smtClean="0"/>
            <a:t>Scalars</a:t>
          </a:r>
          <a:endParaRPr lang="en-US" dirty="0"/>
        </a:p>
      </dgm:t>
    </dgm:pt>
    <dgm:pt modelId="{9FBF9364-DC80-4E63-A5F3-F416EC5D5781}" type="parTrans" cxnId="{7A6D1C04-D018-4485-94A6-210D784EDD41}">
      <dgm:prSet/>
      <dgm:spPr/>
      <dgm:t>
        <a:bodyPr/>
        <a:lstStyle/>
        <a:p>
          <a:endParaRPr lang="en-US"/>
        </a:p>
      </dgm:t>
    </dgm:pt>
    <dgm:pt modelId="{F806878A-9182-47F1-AE63-39E8AE18928A}" type="sibTrans" cxnId="{7A6D1C04-D018-4485-94A6-210D784EDD41}">
      <dgm:prSet/>
      <dgm:spPr/>
      <dgm:t>
        <a:bodyPr/>
        <a:lstStyle/>
        <a:p>
          <a:endParaRPr lang="en-US"/>
        </a:p>
      </dgm:t>
    </dgm:pt>
    <dgm:pt modelId="{706B9FBA-324F-48DA-A350-62328314819B}">
      <dgm:prSet phldrT="[Text]"/>
      <dgm:spPr/>
      <dgm:t>
        <a:bodyPr/>
        <a:lstStyle/>
        <a:p>
          <a:r>
            <a:rPr lang="en-US" dirty="0" smtClean="0"/>
            <a:t>Having </a:t>
          </a:r>
          <a:r>
            <a:rPr lang="en-US" dirty="0" smtClean="0">
              <a:solidFill>
                <a:srgbClr val="FF0000"/>
              </a:solidFill>
            </a:rPr>
            <a:t>magnitude</a:t>
          </a:r>
          <a:r>
            <a:rPr lang="en-US" dirty="0" smtClean="0"/>
            <a:t> only</a:t>
          </a:r>
          <a:endParaRPr lang="en-US" dirty="0"/>
        </a:p>
      </dgm:t>
    </dgm:pt>
    <dgm:pt modelId="{7A8FC930-9355-4A08-A05F-A671F9BD55D3}" type="parTrans" cxnId="{515BA8D7-ADA3-494D-AE45-8EF7A54FD854}">
      <dgm:prSet/>
      <dgm:spPr/>
      <dgm:t>
        <a:bodyPr/>
        <a:lstStyle/>
        <a:p>
          <a:endParaRPr lang="en-US"/>
        </a:p>
      </dgm:t>
    </dgm:pt>
    <dgm:pt modelId="{9E653A21-DF54-465F-AA0C-AFD6AB82CE36}" type="sibTrans" cxnId="{515BA8D7-ADA3-494D-AE45-8EF7A54FD854}">
      <dgm:prSet/>
      <dgm:spPr/>
      <dgm:t>
        <a:bodyPr/>
        <a:lstStyle/>
        <a:p>
          <a:endParaRPr lang="en-US"/>
        </a:p>
      </dgm:t>
    </dgm:pt>
    <dgm:pt modelId="{C31E0BFC-16B3-4823-93F1-8B77E99DB3A9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Mass</a:t>
          </a:r>
          <a:r>
            <a:rPr lang="en-US" dirty="0" smtClean="0"/>
            <a:t>, </a:t>
          </a:r>
          <a:r>
            <a:rPr lang="en-US" dirty="0" smtClean="0">
              <a:solidFill>
                <a:schemeClr val="tx1"/>
              </a:solidFill>
            </a:rPr>
            <a:t>Length</a:t>
          </a:r>
          <a:r>
            <a:rPr lang="en-US" dirty="0" smtClean="0"/>
            <a:t>, </a:t>
          </a:r>
          <a:r>
            <a:rPr lang="en-US" dirty="0" smtClean="0">
              <a:solidFill>
                <a:srgbClr val="008000"/>
              </a:solidFill>
            </a:rPr>
            <a:t>Time</a:t>
          </a:r>
          <a:r>
            <a:rPr lang="en-US" dirty="0" smtClean="0"/>
            <a:t>, </a:t>
          </a:r>
          <a:r>
            <a:rPr lang="en-US" dirty="0" smtClean="0">
              <a:solidFill>
                <a:schemeClr val="accent2">
                  <a:lumMod val="75000"/>
                </a:schemeClr>
              </a:solidFill>
            </a:rPr>
            <a:t>Temperature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5F32F518-37C9-4D86-8C43-F09C2A5BFCD8}" type="parTrans" cxnId="{648E4157-8813-4F3B-B155-39F4B4850596}">
      <dgm:prSet/>
      <dgm:spPr/>
      <dgm:t>
        <a:bodyPr/>
        <a:lstStyle/>
        <a:p>
          <a:endParaRPr lang="en-US"/>
        </a:p>
      </dgm:t>
    </dgm:pt>
    <dgm:pt modelId="{D86F54E1-5453-4BA1-AAF4-2846402E4A99}" type="sibTrans" cxnId="{648E4157-8813-4F3B-B155-39F4B485059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1716D3F7-04E0-4166-884F-B690A039AD41}">
          <dgm:prSet custT="1"/>
          <dgm:spPr/>
          <dgm:t>
            <a:bodyPr/>
            <a:lstStyle/>
            <a:p>
              <a:r>
                <a:rPr lang="en-US" sz="1500" dirty="0" smtClean="0"/>
                <a:t>Denoted by </a:t>
              </a:r>
              <a14:m>
                <m:oMath xmlns:m="http://schemas.openxmlformats.org/officeDocument/2006/math">
                  <m:acc>
                    <m:accPr>
                      <m:chr m:val="⃗"/>
                      <m:ctrlPr>
                        <a:rPr lang="en-US" sz="160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e>
                  </m:acc>
                </m:oMath>
              </a14:m>
              <a:r>
                <a:rPr lang="en-US" sz="1800" dirty="0" smtClean="0"/>
                <a:t>, </a:t>
              </a:r>
              <a14:m>
                <m:oMath xmlns:m="http://schemas.openxmlformats.org/officeDocument/2006/math">
                  <m:acc>
                    <m:accPr>
                      <m:chr m:val="̅"/>
                      <m:ctrlPr>
                        <a:rPr lang="en-US" sz="160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e>
                  </m:acc>
                </m:oMath>
              </a14:m>
              <a:r>
                <a:rPr lang="en-US" sz="1800" dirty="0" smtClean="0"/>
                <a:t> </a:t>
              </a:r>
              <a:endParaRPr lang="en-US" sz="1800" dirty="0"/>
            </a:p>
          </dgm:t>
        </dgm:pt>
      </mc:Choice>
      <mc:Fallback xmlns="">
        <dgm:pt modelId="{1716D3F7-04E0-4166-884F-B690A039AD41}">
          <dgm:prSet custT="1"/>
          <dgm:spPr/>
          <dgm:t>
            <a:bodyPr/>
            <a:lstStyle/>
            <a:p>
              <a:r>
                <a:rPr lang="en-US" sz="1500" dirty="0" smtClean="0"/>
                <a:t>Denoted by </a:t>
              </a:r>
              <a:r>
                <a:rPr lang="en-US" sz="1600" b="0" i="0" smtClean="0">
                  <a:latin typeface="Cambria Math" panose="02040503050406030204" pitchFamily="18" charset="0"/>
                </a:rPr>
                <a:t>𝐴 ⃗</a:t>
              </a:r>
              <a:r>
                <a:rPr lang="en-US" sz="1800" dirty="0" smtClean="0"/>
                <a:t>, </a:t>
              </a:r>
              <a:r>
                <a:rPr lang="en-US" sz="1600" b="0" i="0" smtClean="0">
                  <a:latin typeface="Cambria Math" panose="02040503050406030204" pitchFamily="18" charset="0"/>
                </a:rPr>
                <a:t>𝐴 ̅</a:t>
              </a:r>
              <a:r>
                <a:rPr lang="en-US" sz="1800" dirty="0" smtClean="0"/>
                <a:t> </a:t>
              </a:r>
              <a:endParaRPr lang="en-US" sz="1800" dirty="0"/>
            </a:p>
          </dgm:t>
        </dgm:pt>
      </mc:Fallback>
    </mc:AlternateContent>
    <dgm:pt modelId="{A260770C-78C8-48AA-B663-B2DFCC4AF742}" type="parTrans" cxnId="{AFE0768F-8026-44AA-ABA2-C870BCA95723}">
      <dgm:prSet/>
      <dgm:spPr/>
      <dgm:t>
        <a:bodyPr/>
        <a:lstStyle/>
        <a:p>
          <a:endParaRPr lang="en-US"/>
        </a:p>
      </dgm:t>
    </dgm:pt>
    <dgm:pt modelId="{0CD4EE80-4648-4EF4-A8B2-E0FF2FD9EA73}" type="sibTrans" cxnId="{AFE0768F-8026-44AA-ABA2-C870BCA9572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C2861B9C-5A97-4A8A-88F8-73331E8D3439}">
          <dgm:prSet custT="1"/>
          <dgm:spPr/>
          <dgm:t>
            <a:bodyPr/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Magnitude</a:t>
              </a:r>
              <a:r>
                <a:rPr lang="en-US" sz="1400" dirty="0" smtClean="0"/>
                <a:t> is denoted by </a:t>
              </a:r>
              <a14:m>
                <m:oMath xmlns:m="http://schemas.openxmlformats.org/officeDocument/2006/math">
                  <m:r>
                    <a:rPr lang="en-US" sz="1600" i="1" smtClean="0">
                      <a:latin typeface="Cambria Math" panose="02040503050406030204" pitchFamily="18" charset="0"/>
                    </a:rPr>
                    <m:t>│</m:t>
                  </m:r>
                  <m:acc>
                    <m:accPr>
                      <m:chr m:val="⃗"/>
                      <m:ctrlPr>
                        <a:rPr lang="en-US" sz="1600" i="1" smtClean="0">
                          <a:latin typeface="Cambria Math" panose="02040503050406030204" pitchFamily="18" charset="0"/>
                        </a:rPr>
                      </m:ctrlPr>
                    </m:accPr>
                    <m:e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</m:e>
                  </m:acc>
                  <m:r>
                    <a:rPr lang="en-US" sz="1600" i="1" smtClean="0">
                      <a:latin typeface="Cambria Math" panose="02040503050406030204" pitchFamily="18" charset="0"/>
                    </a:rPr>
                    <m:t>│</m:t>
                  </m:r>
                </m:oMath>
              </a14:m>
              <a:r>
                <a:rPr lang="en-US" sz="1600" dirty="0" smtClean="0"/>
                <a:t>, </a:t>
              </a:r>
              <a:r>
                <a:rPr lang="en-US" sz="1600" b="1" dirty="0" smtClean="0"/>
                <a:t>A</a:t>
              </a:r>
              <a:endParaRPr lang="en-US" sz="1600" b="1" dirty="0"/>
            </a:p>
          </dgm:t>
        </dgm:pt>
      </mc:Choice>
      <mc:Fallback xmlns="">
        <dgm:pt modelId="{C2861B9C-5A97-4A8A-88F8-73331E8D3439}">
          <dgm:prSet custT="1"/>
          <dgm:spPr/>
          <dgm:t>
            <a:bodyPr/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Magnitude</a:t>
              </a:r>
              <a:r>
                <a:rPr lang="en-US" sz="1400" dirty="0" smtClean="0"/>
                <a:t> is denoted by </a:t>
              </a:r>
              <a:r>
                <a:rPr lang="en-US" sz="1600" i="0" smtClean="0">
                  <a:latin typeface="Cambria Math" panose="02040503050406030204" pitchFamily="18" charset="0"/>
                </a:rPr>
                <a:t>│</a:t>
              </a:r>
              <a:r>
                <a:rPr lang="en-US" sz="1600" b="0" i="0" smtClean="0">
                  <a:latin typeface="Cambria Math" panose="02040503050406030204" pitchFamily="18" charset="0"/>
                </a:rPr>
                <a:t>𝐴 ⃗</a:t>
              </a:r>
              <a:r>
                <a:rPr lang="en-US" sz="1600" i="0" smtClean="0">
                  <a:latin typeface="Cambria Math" panose="02040503050406030204" pitchFamily="18" charset="0"/>
                </a:rPr>
                <a:t>│</a:t>
              </a:r>
              <a:r>
                <a:rPr lang="en-US" sz="1600" dirty="0" smtClean="0"/>
                <a:t>, </a:t>
              </a:r>
              <a:r>
                <a:rPr lang="en-US" sz="1600" b="1" dirty="0" smtClean="0"/>
                <a:t>A</a:t>
              </a:r>
              <a:endParaRPr lang="en-US" sz="1600" b="1" dirty="0"/>
            </a:p>
          </dgm:t>
        </dgm:pt>
      </mc:Fallback>
    </mc:AlternateContent>
    <dgm:pt modelId="{17F46DB6-4985-4A11-9417-5E666AA21B4C}" type="parTrans" cxnId="{121FD471-7067-4F80-8742-DA4F7CBCA432}">
      <dgm:prSet/>
      <dgm:spPr/>
      <dgm:t>
        <a:bodyPr/>
        <a:lstStyle/>
        <a:p>
          <a:endParaRPr lang="en-US"/>
        </a:p>
      </dgm:t>
    </dgm:pt>
    <dgm:pt modelId="{41E985A7-4EA7-4E29-9AA4-487C26A49D99}" type="sibTrans" cxnId="{121FD471-7067-4F80-8742-DA4F7CBCA432}">
      <dgm:prSet/>
      <dgm:spPr/>
      <dgm:t>
        <a:bodyPr/>
        <a:lstStyle/>
        <a:p>
          <a:endParaRPr lang="en-US"/>
        </a:p>
      </dgm:t>
    </dgm:pt>
    <dgm:pt modelId="{568AE5E1-20EC-47A1-A83D-AD337402AE1E}">
      <dgm:prSet/>
      <dgm:spPr/>
      <dgm:t>
        <a:bodyPr/>
        <a:lstStyle/>
        <a:p>
          <a:r>
            <a:rPr lang="en-US" dirty="0" smtClean="0"/>
            <a:t>Denoted by ordinary types </a:t>
          </a:r>
          <a:r>
            <a:rPr lang="en-US" dirty="0" smtClean="0">
              <a:solidFill>
                <a:srgbClr val="C00000"/>
              </a:solidFill>
            </a:rPr>
            <a:t>letters</a:t>
          </a:r>
          <a:endParaRPr lang="en-US" dirty="0">
            <a:solidFill>
              <a:srgbClr val="C00000"/>
            </a:solidFill>
          </a:endParaRPr>
        </a:p>
      </dgm:t>
    </dgm:pt>
    <dgm:pt modelId="{FB0D48DB-DBC1-482D-975E-96DAEE470CD9}" type="parTrans" cxnId="{AA1B977A-E48B-41F3-99BA-C114E93A83DE}">
      <dgm:prSet/>
      <dgm:spPr/>
      <dgm:t>
        <a:bodyPr/>
        <a:lstStyle/>
        <a:p>
          <a:endParaRPr lang="en-US"/>
        </a:p>
      </dgm:t>
    </dgm:pt>
    <dgm:pt modelId="{3A7115F0-34E0-42D1-9478-0487C2A9AEB6}" type="sibTrans" cxnId="{AA1B977A-E48B-41F3-99BA-C114E93A83DE}">
      <dgm:prSet/>
      <dgm:spPr/>
      <dgm:t>
        <a:bodyPr/>
        <a:lstStyle/>
        <a:p>
          <a:endParaRPr lang="en-US"/>
        </a:p>
      </dgm:t>
    </dgm:pt>
    <dgm:pt modelId="{2DDAEDA5-FB7E-401B-A94E-E623FEA19289}" type="pres">
      <dgm:prSet presAssocID="{6B096D8D-044D-43C8-82F9-483EF36FA3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D94A60E-A3F4-4B20-8DED-78DA2580D0D5}" type="pres">
      <dgm:prSet presAssocID="{E60ED493-7BE4-4045-AA93-74D01B9F0CDB}" presName="root" presStyleCnt="0"/>
      <dgm:spPr/>
    </dgm:pt>
    <dgm:pt modelId="{88004D6C-4024-4EA0-B916-4EB3BDDE6499}" type="pres">
      <dgm:prSet presAssocID="{E60ED493-7BE4-4045-AA93-74D01B9F0CDB}" presName="rootComposite" presStyleCnt="0"/>
      <dgm:spPr/>
    </dgm:pt>
    <dgm:pt modelId="{A754CD4F-6005-4506-B060-6271DF1EA041}" type="pres">
      <dgm:prSet presAssocID="{E60ED493-7BE4-4045-AA93-74D01B9F0CDB}" presName="rootText" presStyleLbl="node1" presStyleIdx="0" presStyleCnt="2"/>
      <dgm:spPr/>
      <dgm:t>
        <a:bodyPr/>
        <a:lstStyle/>
        <a:p>
          <a:endParaRPr lang="en-US"/>
        </a:p>
      </dgm:t>
    </dgm:pt>
    <dgm:pt modelId="{20F7A007-A50D-4DAF-A9E4-D0509F23EE02}" type="pres">
      <dgm:prSet presAssocID="{E60ED493-7BE4-4045-AA93-74D01B9F0CDB}" presName="rootConnector" presStyleLbl="node1" presStyleIdx="0" presStyleCnt="2"/>
      <dgm:spPr/>
      <dgm:t>
        <a:bodyPr/>
        <a:lstStyle/>
        <a:p>
          <a:endParaRPr lang="en-US"/>
        </a:p>
      </dgm:t>
    </dgm:pt>
    <dgm:pt modelId="{77AE365F-326A-4066-909D-6891ED6A20CE}" type="pres">
      <dgm:prSet presAssocID="{E60ED493-7BE4-4045-AA93-74D01B9F0CDB}" presName="childShape" presStyleCnt="0"/>
      <dgm:spPr/>
    </dgm:pt>
    <dgm:pt modelId="{56DAB850-2D71-43FD-86DC-4754E14F02E8}" type="pres">
      <dgm:prSet presAssocID="{F7FB3C01-EAF8-4593-8043-DB9629E12772}" presName="Name13" presStyleLbl="parChTrans1D2" presStyleIdx="0" presStyleCnt="7"/>
      <dgm:spPr/>
      <dgm:t>
        <a:bodyPr/>
        <a:lstStyle/>
        <a:p>
          <a:endParaRPr lang="en-US"/>
        </a:p>
      </dgm:t>
    </dgm:pt>
    <dgm:pt modelId="{1268B8B3-8029-42F1-A0D5-5D0ACC10333B}" type="pres">
      <dgm:prSet presAssocID="{7794DE39-F811-4B07-870E-E31049529197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7F935-809E-4559-88D0-4262642481BE}" type="pres">
      <dgm:prSet presAssocID="{F747D664-07F5-40FB-B4BD-3636D20CD272}" presName="Name13" presStyleLbl="parChTrans1D2" presStyleIdx="1" presStyleCnt="7"/>
      <dgm:spPr/>
      <dgm:t>
        <a:bodyPr/>
        <a:lstStyle/>
        <a:p>
          <a:endParaRPr lang="en-US"/>
        </a:p>
      </dgm:t>
    </dgm:pt>
    <dgm:pt modelId="{0DE8FB6E-099E-4DCA-B9AB-1E48AE098295}" type="pres">
      <dgm:prSet presAssocID="{52ED21FE-66D4-48E6-97C9-7767ED40E46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03EB7-8717-4E6E-952A-13487E9BD7AD}" type="pres">
      <dgm:prSet presAssocID="{A260770C-78C8-48AA-B663-B2DFCC4AF742}" presName="Name13" presStyleLbl="parChTrans1D2" presStyleIdx="2" presStyleCnt="7"/>
      <dgm:spPr/>
      <dgm:t>
        <a:bodyPr/>
        <a:lstStyle/>
        <a:p>
          <a:endParaRPr lang="en-US"/>
        </a:p>
      </dgm:t>
    </dgm:pt>
    <dgm:pt modelId="{3C245945-49A6-4730-A60F-0CBAF6F55490}" type="pres">
      <dgm:prSet presAssocID="{1716D3F7-04E0-4166-884F-B690A039AD41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074A6-2F45-4EB5-992C-03E547F0C680}" type="pres">
      <dgm:prSet presAssocID="{17F46DB6-4985-4A11-9417-5E666AA21B4C}" presName="Name13" presStyleLbl="parChTrans1D2" presStyleIdx="3" presStyleCnt="7"/>
      <dgm:spPr/>
      <dgm:t>
        <a:bodyPr/>
        <a:lstStyle/>
        <a:p>
          <a:endParaRPr lang="en-US"/>
        </a:p>
      </dgm:t>
    </dgm:pt>
    <dgm:pt modelId="{6FF89710-820C-4517-8DF1-D6E8D2B0953A}" type="pres">
      <dgm:prSet presAssocID="{C2861B9C-5A97-4A8A-88F8-73331E8D3439}" presName="childText" presStyleLbl="bgAcc1" presStyleIdx="3" presStyleCnt="7" custLinFactNeighborX="-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EDE7C-5357-4266-8246-108132DF7B46}" type="pres">
      <dgm:prSet presAssocID="{68C5F281-4463-4BEE-A4DD-24477D8AF3E0}" presName="root" presStyleCnt="0"/>
      <dgm:spPr/>
    </dgm:pt>
    <dgm:pt modelId="{F2C8BA97-39DB-4299-ADBD-D47519F8BA8F}" type="pres">
      <dgm:prSet presAssocID="{68C5F281-4463-4BEE-A4DD-24477D8AF3E0}" presName="rootComposite" presStyleCnt="0"/>
      <dgm:spPr/>
    </dgm:pt>
    <dgm:pt modelId="{21DBFE7C-DD17-4311-9C86-31DD18D00B01}" type="pres">
      <dgm:prSet presAssocID="{68C5F281-4463-4BEE-A4DD-24477D8AF3E0}" presName="rootText" presStyleLbl="node1" presStyleIdx="1" presStyleCnt="2"/>
      <dgm:spPr/>
      <dgm:t>
        <a:bodyPr/>
        <a:lstStyle/>
        <a:p>
          <a:endParaRPr lang="en-US"/>
        </a:p>
      </dgm:t>
    </dgm:pt>
    <dgm:pt modelId="{441E8578-599A-4E2C-9350-DBCE5C1E9F0A}" type="pres">
      <dgm:prSet presAssocID="{68C5F281-4463-4BEE-A4DD-24477D8AF3E0}" presName="rootConnector" presStyleLbl="node1" presStyleIdx="1" presStyleCnt="2"/>
      <dgm:spPr/>
      <dgm:t>
        <a:bodyPr/>
        <a:lstStyle/>
        <a:p>
          <a:endParaRPr lang="en-US"/>
        </a:p>
      </dgm:t>
    </dgm:pt>
    <dgm:pt modelId="{11894F5B-9B2C-4F18-A689-976FD874DD13}" type="pres">
      <dgm:prSet presAssocID="{68C5F281-4463-4BEE-A4DD-24477D8AF3E0}" presName="childShape" presStyleCnt="0"/>
      <dgm:spPr/>
    </dgm:pt>
    <dgm:pt modelId="{6ED1F107-5031-4728-A04B-0AFFFA48C279}" type="pres">
      <dgm:prSet presAssocID="{7A8FC930-9355-4A08-A05F-A671F9BD55D3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0C76800-7398-45AE-8059-E95AB0950CFD}" type="pres">
      <dgm:prSet presAssocID="{706B9FBA-324F-48DA-A350-62328314819B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68197-AEC0-40D4-B385-EF6C0D6E6B9F}" type="pres">
      <dgm:prSet presAssocID="{5F32F518-37C9-4D86-8C43-F09C2A5BFCD8}" presName="Name13" presStyleLbl="parChTrans1D2" presStyleIdx="5" presStyleCnt="7"/>
      <dgm:spPr/>
      <dgm:t>
        <a:bodyPr/>
        <a:lstStyle/>
        <a:p>
          <a:endParaRPr lang="en-US"/>
        </a:p>
      </dgm:t>
    </dgm:pt>
    <dgm:pt modelId="{B11E9EB0-C69A-4A95-93DA-09411EAA049C}" type="pres">
      <dgm:prSet presAssocID="{C31E0BFC-16B3-4823-93F1-8B77E99DB3A9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1ED6D-A393-45C0-8053-DEE6316186DF}" type="pres">
      <dgm:prSet presAssocID="{FB0D48DB-DBC1-482D-975E-96DAEE470CD9}" presName="Name13" presStyleLbl="parChTrans1D2" presStyleIdx="6" presStyleCnt="7"/>
      <dgm:spPr/>
      <dgm:t>
        <a:bodyPr/>
        <a:lstStyle/>
        <a:p>
          <a:endParaRPr lang="en-US"/>
        </a:p>
      </dgm:t>
    </dgm:pt>
    <dgm:pt modelId="{CD85DC4A-382B-415B-8A5E-C9ACDFFF6771}" type="pres">
      <dgm:prSet presAssocID="{568AE5E1-20EC-47A1-A83D-AD337402AE1E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FD471-7067-4F80-8742-DA4F7CBCA432}" srcId="{E60ED493-7BE4-4045-AA93-74D01B9F0CDB}" destId="{C2861B9C-5A97-4A8A-88F8-73331E8D3439}" srcOrd="3" destOrd="0" parTransId="{17F46DB6-4985-4A11-9417-5E666AA21B4C}" sibTransId="{41E985A7-4EA7-4E29-9AA4-487C26A49D99}"/>
    <dgm:cxn modelId="{339F9495-BB23-4B9B-93B4-2FCECFF83950}" type="presOf" srcId="{7794DE39-F811-4B07-870E-E31049529197}" destId="{1268B8B3-8029-42F1-A0D5-5D0ACC10333B}" srcOrd="0" destOrd="0" presId="urn:microsoft.com/office/officeart/2005/8/layout/hierarchy3"/>
    <dgm:cxn modelId="{01C2DADE-7323-4DE1-B0D6-5AF9E852660C}" type="presOf" srcId="{68C5F281-4463-4BEE-A4DD-24477D8AF3E0}" destId="{441E8578-599A-4E2C-9350-DBCE5C1E9F0A}" srcOrd="1" destOrd="0" presId="urn:microsoft.com/office/officeart/2005/8/layout/hierarchy3"/>
    <dgm:cxn modelId="{AA1B977A-E48B-41F3-99BA-C114E93A83DE}" srcId="{68C5F281-4463-4BEE-A4DD-24477D8AF3E0}" destId="{568AE5E1-20EC-47A1-A83D-AD337402AE1E}" srcOrd="2" destOrd="0" parTransId="{FB0D48DB-DBC1-482D-975E-96DAEE470CD9}" sibTransId="{3A7115F0-34E0-42D1-9478-0487C2A9AEB6}"/>
    <dgm:cxn modelId="{0D7C775B-E389-4D16-8CEA-A11D17AEE02C}" type="presOf" srcId="{68C5F281-4463-4BEE-A4DD-24477D8AF3E0}" destId="{21DBFE7C-DD17-4311-9C86-31DD18D00B01}" srcOrd="0" destOrd="0" presId="urn:microsoft.com/office/officeart/2005/8/layout/hierarchy3"/>
    <dgm:cxn modelId="{7A6D1C04-D018-4485-94A6-210D784EDD41}" srcId="{6B096D8D-044D-43C8-82F9-483EF36FA349}" destId="{68C5F281-4463-4BEE-A4DD-24477D8AF3E0}" srcOrd="1" destOrd="0" parTransId="{9FBF9364-DC80-4E63-A5F3-F416EC5D5781}" sibTransId="{F806878A-9182-47F1-AE63-39E8AE18928A}"/>
    <dgm:cxn modelId="{648E4157-8813-4F3B-B155-39F4B4850596}" srcId="{68C5F281-4463-4BEE-A4DD-24477D8AF3E0}" destId="{C31E0BFC-16B3-4823-93F1-8B77E99DB3A9}" srcOrd="1" destOrd="0" parTransId="{5F32F518-37C9-4D86-8C43-F09C2A5BFCD8}" sibTransId="{D86F54E1-5453-4BA1-AAF4-2846402E4A99}"/>
    <dgm:cxn modelId="{8F04B841-8C70-461D-9311-B3F32F07E6CD}" type="presOf" srcId="{7A8FC930-9355-4A08-A05F-A671F9BD55D3}" destId="{6ED1F107-5031-4728-A04B-0AFFFA48C279}" srcOrd="0" destOrd="0" presId="urn:microsoft.com/office/officeart/2005/8/layout/hierarchy3"/>
    <dgm:cxn modelId="{FA01FCF6-C88C-4B87-BF9F-6818187B0AFA}" type="presOf" srcId="{E60ED493-7BE4-4045-AA93-74D01B9F0CDB}" destId="{20F7A007-A50D-4DAF-A9E4-D0509F23EE02}" srcOrd="1" destOrd="0" presId="urn:microsoft.com/office/officeart/2005/8/layout/hierarchy3"/>
    <dgm:cxn modelId="{AA563655-3B5F-4FC4-B0ED-3B4BA52371B9}" type="presOf" srcId="{A260770C-78C8-48AA-B663-B2DFCC4AF742}" destId="{CFB03EB7-8717-4E6E-952A-13487E9BD7AD}" srcOrd="0" destOrd="0" presId="urn:microsoft.com/office/officeart/2005/8/layout/hierarchy3"/>
    <dgm:cxn modelId="{D8745646-E98F-45D7-9668-D4FEF80988BB}" srcId="{E60ED493-7BE4-4045-AA93-74D01B9F0CDB}" destId="{7794DE39-F811-4B07-870E-E31049529197}" srcOrd="0" destOrd="0" parTransId="{F7FB3C01-EAF8-4593-8043-DB9629E12772}" sibTransId="{49CF2195-4878-416A-9639-9EDBC4C73D0C}"/>
    <dgm:cxn modelId="{4F202A98-E57C-4605-BCD2-807DC2750B8C}" type="presOf" srcId="{568AE5E1-20EC-47A1-A83D-AD337402AE1E}" destId="{CD85DC4A-382B-415B-8A5E-C9ACDFFF6771}" srcOrd="0" destOrd="0" presId="urn:microsoft.com/office/officeart/2005/8/layout/hierarchy3"/>
    <dgm:cxn modelId="{5D7E1186-787B-427D-B888-F9A75D19D423}" type="presOf" srcId="{F747D664-07F5-40FB-B4BD-3636D20CD272}" destId="{93A7F935-809E-4559-88D0-4262642481BE}" srcOrd="0" destOrd="0" presId="urn:microsoft.com/office/officeart/2005/8/layout/hierarchy3"/>
    <dgm:cxn modelId="{E5117F81-311B-46E7-93F9-CFD51776E4DD}" type="presOf" srcId="{1716D3F7-04E0-4166-884F-B690A039AD41}" destId="{3C245945-49A6-4730-A60F-0CBAF6F55490}" srcOrd="0" destOrd="0" presId="urn:microsoft.com/office/officeart/2005/8/layout/hierarchy3"/>
    <dgm:cxn modelId="{971E1747-8F17-484A-9BFC-639D4F490587}" type="presOf" srcId="{C31E0BFC-16B3-4823-93F1-8B77E99DB3A9}" destId="{B11E9EB0-C69A-4A95-93DA-09411EAA049C}" srcOrd="0" destOrd="0" presId="urn:microsoft.com/office/officeart/2005/8/layout/hierarchy3"/>
    <dgm:cxn modelId="{25AFCBD6-A898-4088-B736-0327406FE4F5}" type="presOf" srcId="{FB0D48DB-DBC1-482D-975E-96DAEE470CD9}" destId="{AE61ED6D-A393-45C0-8053-DEE6316186DF}" srcOrd="0" destOrd="0" presId="urn:microsoft.com/office/officeart/2005/8/layout/hierarchy3"/>
    <dgm:cxn modelId="{84CD77DB-F467-4D02-8C8A-F09D1A305FCE}" type="presOf" srcId="{706B9FBA-324F-48DA-A350-62328314819B}" destId="{70C76800-7398-45AE-8059-E95AB0950CFD}" srcOrd="0" destOrd="0" presId="urn:microsoft.com/office/officeart/2005/8/layout/hierarchy3"/>
    <dgm:cxn modelId="{94209CD2-1391-4EC9-98FD-F1D5BD2067C7}" type="presOf" srcId="{C2861B9C-5A97-4A8A-88F8-73331E8D3439}" destId="{6FF89710-820C-4517-8DF1-D6E8D2B0953A}" srcOrd="0" destOrd="0" presId="urn:microsoft.com/office/officeart/2005/8/layout/hierarchy3"/>
    <dgm:cxn modelId="{515BA8D7-ADA3-494D-AE45-8EF7A54FD854}" srcId="{68C5F281-4463-4BEE-A4DD-24477D8AF3E0}" destId="{706B9FBA-324F-48DA-A350-62328314819B}" srcOrd="0" destOrd="0" parTransId="{7A8FC930-9355-4A08-A05F-A671F9BD55D3}" sibTransId="{9E653A21-DF54-465F-AA0C-AFD6AB82CE36}"/>
    <dgm:cxn modelId="{66F69F80-08EF-44D2-BA4A-CAB6187F2843}" srcId="{6B096D8D-044D-43C8-82F9-483EF36FA349}" destId="{E60ED493-7BE4-4045-AA93-74D01B9F0CDB}" srcOrd="0" destOrd="0" parTransId="{5864D189-B76E-4D34-AA84-84879DCEE60B}" sibTransId="{3BDC2AB5-DFC2-4A25-809C-0FFA2CC59157}"/>
    <dgm:cxn modelId="{3C878100-24D1-46CD-A434-638216E29891}" type="presOf" srcId="{F7FB3C01-EAF8-4593-8043-DB9629E12772}" destId="{56DAB850-2D71-43FD-86DC-4754E14F02E8}" srcOrd="0" destOrd="0" presId="urn:microsoft.com/office/officeart/2005/8/layout/hierarchy3"/>
    <dgm:cxn modelId="{35DBCC36-0553-41E8-9BFF-05F7B4EAE52C}" type="presOf" srcId="{E60ED493-7BE4-4045-AA93-74D01B9F0CDB}" destId="{A754CD4F-6005-4506-B060-6271DF1EA041}" srcOrd="0" destOrd="0" presId="urn:microsoft.com/office/officeart/2005/8/layout/hierarchy3"/>
    <dgm:cxn modelId="{695B36B5-41CB-44E4-8B12-AEDBA0147372}" type="presOf" srcId="{6B096D8D-044D-43C8-82F9-483EF36FA349}" destId="{2DDAEDA5-FB7E-401B-A94E-E623FEA19289}" srcOrd="0" destOrd="0" presId="urn:microsoft.com/office/officeart/2005/8/layout/hierarchy3"/>
    <dgm:cxn modelId="{1470038E-570F-4292-BE0B-77E42390FCDC}" type="presOf" srcId="{17F46DB6-4985-4A11-9417-5E666AA21B4C}" destId="{4DB074A6-2F45-4EB5-992C-03E547F0C680}" srcOrd="0" destOrd="0" presId="urn:microsoft.com/office/officeart/2005/8/layout/hierarchy3"/>
    <dgm:cxn modelId="{A2BF7881-6B5B-4824-8369-BAE9332F9FF9}" srcId="{E60ED493-7BE4-4045-AA93-74D01B9F0CDB}" destId="{52ED21FE-66D4-48E6-97C9-7767ED40E463}" srcOrd="1" destOrd="0" parTransId="{F747D664-07F5-40FB-B4BD-3636D20CD272}" sibTransId="{3F44D816-9086-4262-9A1C-A90CC2CD3E07}"/>
    <dgm:cxn modelId="{1235EDF3-F5C2-42C9-ACA3-5C8269AB2B46}" type="presOf" srcId="{5F32F518-37C9-4D86-8C43-F09C2A5BFCD8}" destId="{ED968197-AEC0-40D4-B385-EF6C0D6E6B9F}" srcOrd="0" destOrd="0" presId="urn:microsoft.com/office/officeart/2005/8/layout/hierarchy3"/>
    <dgm:cxn modelId="{AFE0768F-8026-44AA-ABA2-C870BCA95723}" srcId="{E60ED493-7BE4-4045-AA93-74D01B9F0CDB}" destId="{1716D3F7-04E0-4166-884F-B690A039AD41}" srcOrd="2" destOrd="0" parTransId="{A260770C-78C8-48AA-B663-B2DFCC4AF742}" sibTransId="{0CD4EE80-4648-4EF4-A8B2-E0FF2FD9EA73}"/>
    <dgm:cxn modelId="{3B798B20-C23A-4F7C-9A91-74E337C6BC3C}" type="presOf" srcId="{52ED21FE-66D4-48E6-97C9-7767ED40E463}" destId="{0DE8FB6E-099E-4DCA-B9AB-1E48AE098295}" srcOrd="0" destOrd="0" presId="urn:microsoft.com/office/officeart/2005/8/layout/hierarchy3"/>
    <dgm:cxn modelId="{F4D47DB6-4A5B-4C0E-9699-FC7A14EFD361}" type="presParOf" srcId="{2DDAEDA5-FB7E-401B-A94E-E623FEA19289}" destId="{4D94A60E-A3F4-4B20-8DED-78DA2580D0D5}" srcOrd="0" destOrd="0" presId="urn:microsoft.com/office/officeart/2005/8/layout/hierarchy3"/>
    <dgm:cxn modelId="{BD7B06DF-951F-4874-BD02-E63771A840CA}" type="presParOf" srcId="{4D94A60E-A3F4-4B20-8DED-78DA2580D0D5}" destId="{88004D6C-4024-4EA0-B916-4EB3BDDE6499}" srcOrd="0" destOrd="0" presId="urn:microsoft.com/office/officeart/2005/8/layout/hierarchy3"/>
    <dgm:cxn modelId="{FEBB73AB-3E92-4489-B9AB-5B89FF518CC9}" type="presParOf" srcId="{88004D6C-4024-4EA0-B916-4EB3BDDE6499}" destId="{A754CD4F-6005-4506-B060-6271DF1EA041}" srcOrd="0" destOrd="0" presId="urn:microsoft.com/office/officeart/2005/8/layout/hierarchy3"/>
    <dgm:cxn modelId="{FCEA8E1A-F40F-4E58-9E0C-A497B6FE8A3D}" type="presParOf" srcId="{88004D6C-4024-4EA0-B916-4EB3BDDE6499}" destId="{20F7A007-A50D-4DAF-A9E4-D0509F23EE02}" srcOrd="1" destOrd="0" presId="urn:microsoft.com/office/officeart/2005/8/layout/hierarchy3"/>
    <dgm:cxn modelId="{ECDD383E-3620-47D4-A29B-9AF6C52ECE87}" type="presParOf" srcId="{4D94A60E-A3F4-4B20-8DED-78DA2580D0D5}" destId="{77AE365F-326A-4066-909D-6891ED6A20CE}" srcOrd="1" destOrd="0" presId="urn:microsoft.com/office/officeart/2005/8/layout/hierarchy3"/>
    <dgm:cxn modelId="{C327024A-33C4-4BB7-8EDD-696726CFA02C}" type="presParOf" srcId="{77AE365F-326A-4066-909D-6891ED6A20CE}" destId="{56DAB850-2D71-43FD-86DC-4754E14F02E8}" srcOrd="0" destOrd="0" presId="urn:microsoft.com/office/officeart/2005/8/layout/hierarchy3"/>
    <dgm:cxn modelId="{2CFE43C3-2A73-4038-8DF2-CBA6B40C96A5}" type="presParOf" srcId="{77AE365F-326A-4066-909D-6891ED6A20CE}" destId="{1268B8B3-8029-42F1-A0D5-5D0ACC10333B}" srcOrd="1" destOrd="0" presId="urn:microsoft.com/office/officeart/2005/8/layout/hierarchy3"/>
    <dgm:cxn modelId="{A750B38B-080C-4833-B94B-FC0081EE911A}" type="presParOf" srcId="{77AE365F-326A-4066-909D-6891ED6A20CE}" destId="{93A7F935-809E-4559-88D0-4262642481BE}" srcOrd="2" destOrd="0" presId="urn:microsoft.com/office/officeart/2005/8/layout/hierarchy3"/>
    <dgm:cxn modelId="{AFFE0324-60D2-40E9-A741-9CB2DF939807}" type="presParOf" srcId="{77AE365F-326A-4066-909D-6891ED6A20CE}" destId="{0DE8FB6E-099E-4DCA-B9AB-1E48AE098295}" srcOrd="3" destOrd="0" presId="urn:microsoft.com/office/officeart/2005/8/layout/hierarchy3"/>
    <dgm:cxn modelId="{5FFE05BF-487E-4EAE-81D8-12A8137CF84F}" type="presParOf" srcId="{77AE365F-326A-4066-909D-6891ED6A20CE}" destId="{CFB03EB7-8717-4E6E-952A-13487E9BD7AD}" srcOrd="4" destOrd="0" presId="urn:microsoft.com/office/officeart/2005/8/layout/hierarchy3"/>
    <dgm:cxn modelId="{97BEB37F-2749-487D-9BEF-EA86405EF956}" type="presParOf" srcId="{77AE365F-326A-4066-909D-6891ED6A20CE}" destId="{3C245945-49A6-4730-A60F-0CBAF6F55490}" srcOrd="5" destOrd="0" presId="urn:microsoft.com/office/officeart/2005/8/layout/hierarchy3"/>
    <dgm:cxn modelId="{38B7CFCB-B373-4767-AE5A-7393285010B6}" type="presParOf" srcId="{77AE365F-326A-4066-909D-6891ED6A20CE}" destId="{4DB074A6-2F45-4EB5-992C-03E547F0C680}" srcOrd="6" destOrd="0" presId="urn:microsoft.com/office/officeart/2005/8/layout/hierarchy3"/>
    <dgm:cxn modelId="{63B6EDF8-8C2F-468D-8F34-F9D09AB63C27}" type="presParOf" srcId="{77AE365F-326A-4066-909D-6891ED6A20CE}" destId="{6FF89710-820C-4517-8DF1-D6E8D2B0953A}" srcOrd="7" destOrd="0" presId="urn:microsoft.com/office/officeart/2005/8/layout/hierarchy3"/>
    <dgm:cxn modelId="{036F8A58-B6D3-4DA2-BE47-931D3F221974}" type="presParOf" srcId="{2DDAEDA5-FB7E-401B-A94E-E623FEA19289}" destId="{506EDE7C-5357-4266-8246-108132DF7B46}" srcOrd="1" destOrd="0" presId="urn:microsoft.com/office/officeart/2005/8/layout/hierarchy3"/>
    <dgm:cxn modelId="{B2CA1EEF-FD1B-46D2-AF13-544EA2E4F172}" type="presParOf" srcId="{506EDE7C-5357-4266-8246-108132DF7B46}" destId="{F2C8BA97-39DB-4299-ADBD-D47519F8BA8F}" srcOrd="0" destOrd="0" presId="urn:microsoft.com/office/officeart/2005/8/layout/hierarchy3"/>
    <dgm:cxn modelId="{88E44066-0C0C-41CA-91DF-B1AC53628176}" type="presParOf" srcId="{F2C8BA97-39DB-4299-ADBD-D47519F8BA8F}" destId="{21DBFE7C-DD17-4311-9C86-31DD18D00B01}" srcOrd="0" destOrd="0" presId="urn:microsoft.com/office/officeart/2005/8/layout/hierarchy3"/>
    <dgm:cxn modelId="{B6D5B6E7-3886-4B72-B8D1-6AFC20B6D544}" type="presParOf" srcId="{F2C8BA97-39DB-4299-ADBD-D47519F8BA8F}" destId="{441E8578-599A-4E2C-9350-DBCE5C1E9F0A}" srcOrd="1" destOrd="0" presId="urn:microsoft.com/office/officeart/2005/8/layout/hierarchy3"/>
    <dgm:cxn modelId="{B09D8CF0-1B25-4D5C-BDD4-7427301E3899}" type="presParOf" srcId="{506EDE7C-5357-4266-8246-108132DF7B46}" destId="{11894F5B-9B2C-4F18-A689-976FD874DD13}" srcOrd="1" destOrd="0" presId="urn:microsoft.com/office/officeart/2005/8/layout/hierarchy3"/>
    <dgm:cxn modelId="{65D319A0-1D4E-487F-88A6-2C6F22357E00}" type="presParOf" srcId="{11894F5B-9B2C-4F18-A689-976FD874DD13}" destId="{6ED1F107-5031-4728-A04B-0AFFFA48C279}" srcOrd="0" destOrd="0" presId="urn:microsoft.com/office/officeart/2005/8/layout/hierarchy3"/>
    <dgm:cxn modelId="{3507BC65-FD43-45AD-89FC-9B03F9DAD19A}" type="presParOf" srcId="{11894F5B-9B2C-4F18-A689-976FD874DD13}" destId="{70C76800-7398-45AE-8059-E95AB0950CFD}" srcOrd="1" destOrd="0" presId="urn:microsoft.com/office/officeart/2005/8/layout/hierarchy3"/>
    <dgm:cxn modelId="{A56CD5B2-EC68-43F3-9392-CE52A4CCBB56}" type="presParOf" srcId="{11894F5B-9B2C-4F18-A689-976FD874DD13}" destId="{ED968197-AEC0-40D4-B385-EF6C0D6E6B9F}" srcOrd="2" destOrd="0" presId="urn:microsoft.com/office/officeart/2005/8/layout/hierarchy3"/>
    <dgm:cxn modelId="{8E42F29F-0124-4BE2-8F49-9F9801473952}" type="presParOf" srcId="{11894F5B-9B2C-4F18-A689-976FD874DD13}" destId="{B11E9EB0-C69A-4A95-93DA-09411EAA049C}" srcOrd="3" destOrd="0" presId="urn:microsoft.com/office/officeart/2005/8/layout/hierarchy3"/>
    <dgm:cxn modelId="{782EBFEC-D52F-447D-A39E-A074A0B183B8}" type="presParOf" srcId="{11894F5B-9B2C-4F18-A689-976FD874DD13}" destId="{AE61ED6D-A393-45C0-8053-DEE6316186DF}" srcOrd="4" destOrd="0" presId="urn:microsoft.com/office/officeart/2005/8/layout/hierarchy3"/>
    <dgm:cxn modelId="{C7CB5278-7ACF-43FC-BBF2-E0A28B03CB2D}" type="presParOf" srcId="{11894F5B-9B2C-4F18-A689-976FD874DD13}" destId="{CD85DC4A-382B-415B-8A5E-C9ACDFFF677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E3989-D83B-4AB9-A2DA-4ABD6E3EA374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C00000"/>
              </a:solidFill>
              <a:latin typeface="Brush Script MT" panose="03060802040406070304" pitchFamily="66" charset="0"/>
            </a:rPr>
            <a:t>Vector Analysis</a:t>
          </a:r>
          <a:endParaRPr lang="en-US" sz="2600" kern="1200" dirty="0">
            <a:solidFill>
              <a:srgbClr val="C00000"/>
            </a:solidFill>
            <a:latin typeface="Brush Script MT" panose="03060802040406070304" pitchFamily="66" charset="0"/>
          </a:endParaRPr>
        </a:p>
      </dsp:txBody>
      <dsp:txXfrm>
        <a:off x="3560263" y="2205596"/>
        <a:ext cx="1007473" cy="1007473"/>
      </dsp:txXfrm>
    </dsp:sp>
    <dsp:sp modelId="{ADABD133-C19E-4D4B-9DA6-A2EE50154867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1620816"/>
        <a:ext cx="211162" cy="290655"/>
      </dsp:txXfrm>
    </dsp:sp>
    <dsp:sp modelId="{B6DCE130-5605-4FDE-9B8D-21DA2511A2F3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Vectors and Scalars</a:t>
          </a:r>
          <a:endParaRPr lang="en-US" sz="2000" kern="1200" dirty="0"/>
        </a:p>
      </dsp:txBody>
      <dsp:txXfrm>
        <a:off x="3560263" y="211644"/>
        <a:ext cx="1007473" cy="1007473"/>
      </dsp:txXfrm>
    </dsp:sp>
    <dsp:sp modelId="{E3FC1501-DAA3-484A-8EEE-814B3B3F2DA5}">
      <dsp:nvSpPr>
        <dsp:cNvPr id="0" name=""/>
        <dsp:cNvSpPr/>
      </dsp:nvSpPr>
      <dsp:spPr>
        <a:xfrm rot="19800000">
          <a:off x="4769182" y="1972901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75244" y="2092411"/>
        <a:ext cx="211162" cy="290655"/>
      </dsp:txXfrm>
    </dsp:sp>
    <dsp:sp modelId="{05B632A4-8501-4A02-AA16-2B4157370DA2}">
      <dsp:nvSpPr>
        <dsp:cNvPr id="0" name=""/>
        <dsp:cNvSpPr/>
      </dsp:nvSpPr>
      <dsp:spPr>
        <a:xfrm>
          <a:off x="5078422" y="999966"/>
          <a:ext cx="1424781" cy="14247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2060"/>
              </a:solidFill>
            </a:rPr>
            <a:t>The Dot and Cross product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5287076" y="1208620"/>
        <a:ext cx="1007473" cy="1007473"/>
      </dsp:txXfrm>
    </dsp:sp>
    <dsp:sp modelId="{C55D6144-144A-41E8-9DAC-06455C9DF0D8}">
      <dsp:nvSpPr>
        <dsp:cNvPr id="0" name=""/>
        <dsp:cNvSpPr/>
      </dsp:nvSpPr>
      <dsp:spPr>
        <a:xfrm rot="1800000">
          <a:off x="4769182" y="296133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75244" y="3035600"/>
        <a:ext cx="211162" cy="290655"/>
      </dsp:txXfrm>
    </dsp:sp>
    <dsp:sp modelId="{E6170C8D-A0AC-42B3-8668-E94ACC74DB05}">
      <dsp:nvSpPr>
        <dsp:cNvPr id="0" name=""/>
        <dsp:cNvSpPr/>
      </dsp:nvSpPr>
      <dsp:spPr>
        <a:xfrm>
          <a:off x="5078422" y="2993918"/>
          <a:ext cx="1424781" cy="14247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C00000"/>
              </a:solidFill>
            </a:rPr>
            <a:t>Vector Differentiation</a:t>
          </a:r>
          <a:endParaRPr lang="en-US" sz="1200" kern="1200" dirty="0">
            <a:solidFill>
              <a:srgbClr val="C00000"/>
            </a:solidFill>
          </a:endParaRPr>
        </a:p>
      </dsp:txBody>
      <dsp:txXfrm>
        <a:off x="5287076" y="3202572"/>
        <a:ext cx="1007473" cy="1007473"/>
      </dsp:txXfrm>
    </dsp:sp>
    <dsp:sp modelId="{BE326E77-C5E4-47D3-B12B-1A70F280D0C2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3507195"/>
        <a:ext cx="211162" cy="290655"/>
      </dsp:txXfrm>
    </dsp:sp>
    <dsp:sp modelId="{B7CB598C-3E86-4DD6-9F26-A4156EE8424E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Gradient Divergence and Curl</a:t>
          </a:r>
          <a:endParaRPr lang="en-US" sz="1600" kern="1200" dirty="0"/>
        </a:p>
      </dsp:txBody>
      <dsp:txXfrm>
        <a:off x="3560263" y="4199548"/>
        <a:ext cx="1007473" cy="1007473"/>
      </dsp:txXfrm>
    </dsp:sp>
    <dsp:sp modelId="{6560E15B-C405-455A-8FF2-B60B206D23BD}">
      <dsp:nvSpPr>
        <dsp:cNvPr id="0" name=""/>
        <dsp:cNvSpPr/>
      </dsp:nvSpPr>
      <dsp:spPr>
        <a:xfrm rot="9000000">
          <a:off x="3057156" y="296133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41592" y="3035600"/>
        <a:ext cx="211162" cy="290655"/>
      </dsp:txXfrm>
    </dsp:sp>
    <dsp:sp modelId="{F966B7EC-C1A3-4A17-ADA6-E592B885CEA2}">
      <dsp:nvSpPr>
        <dsp:cNvPr id="0" name=""/>
        <dsp:cNvSpPr/>
      </dsp:nvSpPr>
      <dsp:spPr>
        <a:xfrm>
          <a:off x="1624796" y="2993918"/>
          <a:ext cx="1424781" cy="142478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00"/>
              </a:solidFill>
            </a:rPr>
            <a:t>Vector Integration</a:t>
          </a:r>
          <a:endParaRPr lang="en-US" sz="1600" kern="1200" dirty="0">
            <a:solidFill>
              <a:srgbClr val="FFFF00"/>
            </a:solidFill>
          </a:endParaRPr>
        </a:p>
      </dsp:txBody>
      <dsp:txXfrm>
        <a:off x="1833450" y="3202572"/>
        <a:ext cx="1007473" cy="1007473"/>
      </dsp:txXfrm>
    </dsp:sp>
    <dsp:sp modelId="{9F7BD987-F9E5-4AA7-A861-249793A8F964}">
      <dsp:nvSpPr>
        <dsp:cNvPr id="0" name=""/>
        <dsp:cNvSpPr/>
      </dsp:nvSpPr>
      <dsp:spPr>
        <a:xfrm rot="12600000">
          <a:off x="3057156" y="1972901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41592" y="2092411"/>
        <a:ext cx="211162" cy="290655"/>
      </dsp:txXfrm>
    </dsp:sp>
    <dsp:sp modelId="{F6E39FC0-6E3B-49D8-BA48-7A04ADD6E38F}">
      <dsp:nvSpPr>
        <dsp:cNvPr id="0" name=""/>
        <dsp:cNvSpPr/>
      </dsp:nvSpPr>
      <dsp:spPr>
        <a:xfrm>
          <a:off x="1624796" y="999966"/>
          <a:ext cx="1424781" cy="14247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Theorems</a:t>
          </a:r>
          <a:endParaRPr lang="en-US" sz="1800" kern="1200" dirty="0"/>
        </a:p>
      </dsp:txBody>
      <dsp:txXfrm>
        <a:off x="1833450" y="1208620"/>
        <a:ext cx="1007473" cy="1007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4CD4F-6005-4506-B060-6271DF1EA041}">
      <dsp:nvSpPr>
        <dsp:cNvPr id="0" name=""/>
        <dsp:cNvSpPr/>
      </dsp:nvSpPr>
      <dsp:spPr>
        <a:xfrm>
          <a:off x="1567388" y="187"/>
          <a:ext cx="1474448" cy="73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Vectors</a:t>
          </a:r>
          <a:endParaRPr lang="en-US" sz="3400" kern="1200" dirty="0"/>
        </a:p>
      </dsp:txBody>
      <dsp:txXfrm>
        <a:off x="1588981" y="21780"/>
        <a:ext cx="1431262" cy="694038"/>
      </dsp:txXfrm>
    </dsp:sp>
    <dsp:sp modelId="{56DAB850-2D71-43FD-86DC-4754E14F02E8}">
      <dsp:nvSpPr>
        <dsp:cNvPr id="0" name=""/>
        <dsp:cNvSpPr/>
      </dsp:nvSpPr>
      <dsp:spPr>
        <a:xfrm>
          <a:off x="1714833" y="737411"/>
          <a:ext cx="147444" cy="552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18"/>
              </a:lnTo>
              <a:lnTo>
                <a:pt x="147444" y="5529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8B8B3-8029-42F1-A0D5-5D0ACC10333B}">
      <dsp:nvSpPr>
        <dsp:cNvPr id="0" name=""/>
        <dsp:cNvSpPr/>
      </dsp:nvSpPr>
      <dsp:spPr>
        <a:xfrm>
          <a:off x="1862278" y="92171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Having both </a:t>
          </a:r>
          <a:r>
            <a:rPr lang="en-US" sz="1500" kern="1200" dirty="0" smtClean="0">
              <a:solidFill>
                <a:srgbClr val="FF0000"/>
              </a:solidFill>
            </a:rPr>
            <a:t>magnitude</a:t>
          </a:r>
          <a:r>
            <a:rPr lang="en-US" sz="1500" kern="1200" dirty="0" smtClean="0"/>
            <a:t> and </a:t>
          </a:r>
          <a:r>
            <a:rPr lang="en-US" sz="1500" kern="1200" dirty="0" smtClean="0">
              <a:solidFill>
                <a:srgbClr val="00B050"/>
              </a:solidFill>
            </a:rPr>
            <a:t>direction</a:t>
          </a:r>
          <a:endParaRPr lang="en-US" sz="1500" kern="1200" dirty="0">
            <a:solidFill>
              <a:srgbClr val="00B050"/>
            </a:solidFill>
          </a:endParaRPr>
        </a:p>
      </dsp:txBody>
      <dsp:txXfrm>
        <a:off x="1883871" y="943310"/>
        <a:ext cx="1136372" cy="694038"/>
      </dsp:txXfrm>
    </dsp:sp>
    <dsp:sp modelId="{93A7F935-809E-4559-88D0-4262642481BE}">
      <dsp:nvSpPr>
        <dsp:cNvPr id="0" name=""/>
        <dsp:cNvSpPr/>
      </dsp:nvSpPr>
      <dsp:spPr>
        <a:xfrm>
          <a:off x="1714833" y="737411"/>
          <a:ext cx="147444" cy="1474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448"/>
              </a:lnTo>
              <a:lnTo>
                <a:pt x="147444" y="14744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8FB6E-099E-4DCA-B9AB-1E48AE098295}">
      <dsp:nvSpPr>
        <dsp:cNvPr id="0" name=""/>
        <dsp:cNvSpPr/>
      </dsp:nvSpPr>
      <dsp:spPr>
        <a:xfrm>
          <a:off x="1862278" y="184324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7030A0"/>
              </a:solidFill>
            </a:rPr>
            <a:t>Velocity</a:t>
          </a:r>
          <a:r>
            <a:rPr lang="en-US" sz="1500" kern="1200" dirty="0" smtClean="0"/>
            <a:t>, </a:t>
          </a:r>
          <a:r>
            <a:rPr lang="en-US" sz="1500" kern="1200" dirty="0" smtClean="0">
              <a:solidFill>
                <a:srgbClr val="002060"/>
              </a:solidFill>
            </a:rPr>
            <a:t>Force</a:t>
          </a:r>
          <a:r>
            <a:rPr lang="en-US" sz="1500" kern="1200" dirty="0" smtClean="0"/>
            <a:t>, </a:t>
          </a:r>
          <a:r>
            <a:rPr lang="en-US" sz="1500" kern="1200" dirty="0" smtClean="0">
              <a:solidFill>
                <a:srgbClr val="009900"/>
              </a:solidFill>
            </a:rPr>
            <a:t>acceleration</a:t>
          </a:r>
          <a:endParaRPr lang="en-US" sz="1500" kern="1200" dirty="0">
            <a:solidFill>
              <a:srgbClr val="009900"/>
            </a:solidFill>
          </a:endParaRPr>
        </a:p>
      </dsp:txBody>
      <dsp:txXfrm>
        <a:off x="1883871" y="1864840"/>
        <a:ext cx="1136372" cy="694038"/>
      </dsp:txXfrm>
    </dsp:sp>
    <dsp:sp modelId="{CFB03EB7-8717-4E6E-952A-13487E9BD7AD}">
      <dsp:nvSpPr>
        <dsp:cNvPr id="0" name=""/>
        <dsp:cNvSpPr/>
      </dsp:nvSpPr>
      <dsp:spPr>
        <a:xfrm>
          <a:off x="1714833" y="737411"/>
          <a:ext cx="147444" cy="239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978"/>
              </a:lnTo>
              <a:lnTo>
                <a:pt x="147444" y="2395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45945-49A6-4730-A60F-0CBAF6F55490}">
      <dsp:nvSpPr>
        <dsp:cNvPr id="0" name=""/>
        <dsp:cNvSpPr/>
      </dsp:nvSpPr>
      <dsp:spPr>
        <a:xfrm>
          <a:off x="1862278" y="276477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Denoted by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⃗"/>
                  <m:ctrlPr>
                    <a:rPr lang="en-US" sz="160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en-US" sz="1600" b="0" i="1" kern="1200" smtClean="0">
                      <a:latin typeface="Cambria Math" panose="02040503050406030204" pitchFamily="18" charset="0"/>
                    </a:rPr>
                    <m:t>𝐴</m:t>
                  </m:r>
                </m:e>
              </m:acc>
            </m:oMath>
          </a14:m>
          <a:r>
            <a:rPr lang="en-US" sz="1800" kern="1200" dirty="0" smtClean="0"/>
            <a:t>,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̅"/>
                  <m:ctrlPr>
                    <a:rPr lang="en-US" sz="160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en-US" sz="1600" b="0" i="1" kern="1200" smtClean="0">
                      <a:latin typeface="Cambria Math" panose="02040503050406030204" pitchFamily="18" charset="0"/>
                    </a:rPr>
                    <m:t>𝐴</m:t>
                  </m:r>
                </m:e>
              </m:acc>
            </m:oMath>
          </a14:m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1883871" y="2786370"/>
        <a:ext cx="1136372" cy="694038"/>
      </dsp:txXfrm>
    </dsp:sp>
    <dsp:sp modelId="{4DB074A6-2F45-4EB5-992C-03E547F0C680}">
      <dsp:nvSpPr>
        <dsp:cNvPr id="0" name=""/>
        <dsp:cNvSpPr/>
      </dsp:nvSpPr>
      <dsp:spPr>
        <a:xfrm>
          <a:off x="1714833" y="737411"/>
          <a:ext cx="109698" cy="3317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7508"/>
              </a:lnTo>
              <a:lnTo>
                <a:pt x="109698" y="3317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89710-820C-4517-8DF1-D6E8D2B0953A}">
      <dsp:nvSpPr>
        <dsp:cNvPr id="0" name=""/>
        <dsp:cNvSpPr/>
      </dsp:nvSpPr>
      <dsp:spPr>
        <a:xfrm>
          <a:off x="1824532" y="368630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FF0000"/>
              </a:solidFill>
            </a:rPr>
            <a:t>Magnitude</a:t>
          </a:r>
          <a:r>
            <a:rPr lang="en-US" sz="1400" kern="1200" dirty="0" smtClean="0"/>
            <a:t> is denoted by </a:t>
          </a: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 panose="02040503050406030204" pitchFamily="18" charset="0"/>
                </a:rPr>
                <m:t>│</m:t>
              </m:r>
              <m:acc>
                <m:accPr>
                  <m:chr m:val="⃗"/>
                  <m:ctrlPr>
                    <a:rPr lang="en-US" sz="1600" i="1" kern="1200" smtClean="0">
                      <a:latin typeface="Cambria Math" panose="02040503050406030204" pitchFamily="18" charset="0"/>
                    </a:rPr>
                  </m:ctrlPr>
                </m:accPr>
                <m:e>
                  <m:r>
                    <a:rPr lang="en-US" sz="1600" b="0" i="1" kern="1200" smtClean="0">
                      <a:latin typeface="Cambria Math" panose="02040503050406030204" pitchFamily="18" charset="0"/>
                    </a:rPr>
                    <m:t>𝐴</m:t>
                  </m:r>
                </m:e>
              </m:acc>
              <m:r>
                <a:rPr lang="en-US" sz="1600" i="1" kern="1200" smtClean="0">
                  <a:latin typeface="Cambria Math" panose="02040503050406030204" pitchFamily="18" charset="0"/>
                </a:rPr>
                <m:t>│</m:t>
              </m:r>
            </m:oMath>
          </a14:m>
          <a:r>
            <a:rPr lang="en-US" sz="1600" kern="1200" dirty="0" smtClean="0"/>
            <a:t>, </a:t>
          </a:r>
          <a:r>
            <a:rPr lang="en-US" sz="1600" b="1" kern="1200" dirty="0" smtClean="0"/>
            <a:t>A</a:t>
          </a:r>
          <a:endParaRPr lang="en-US" sz="1600" b="1" kern="1200" dirty="0"/>
        </a:p>
      </dsp:txBody>
      <dsp:txXfrm>
        <a:off x="1846125" y="3707900"/>
        <a:ext cx="1136372" cy="694038"/>
      </dsp:txXfrm>
    </dsp:sp>
    <dsp:sp modelId="{21DBFE7C-DD17-4311-9C86-31DD18D00B01}">
      <dsp:nvSpPr>
        <dsp:cNvPr id="0" name=""/>
        <dsp:cNvSpPr/>
      </dsp:nvSpPr>
      <dsp:spPr>
        <a:xfrm>
          <a:off x="3410449" y="187"/>
          <a:ext cx="1474448" cy="737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Scalars</a:t>
          </a:r>
          <a:endParaRPr lang="en-US" sz="3400" kern="1200" dirty="0"/>
        </a:p>
      </dsp:txBody>
      <dsp:txXfrm>
        <a:off x="3432042" y="21780"/>
        <a:ext cx="1431262" cy="694038"/>
      </dsp:txXfrm>
    </dsp:sp>
    <dsp:sp modelId="{6ED1F107-5031-4728-A04B-0AFFFA48C279}">
      <dsp:nvSpPr>
        <dsp:cNvPr id="0" name=""/>
        <dsp:cNvSpPr/>
      </dsp:nvSpPr>
      <dsp:spPr>
        <a:xfrm>
          <a:off x="3557893" y="737411"/>
          <a:ext cx="147444" cy="552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918"/>
              </a:lnTo>
              <a:lnTo>
                <a:pt x="147444" y="5529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76800-7398-45AE-8059-E95AB0950CFD}">
      <dsp:nvSpPr>
        <dsp:cNvPr id="0" name=""/>
        <dsp:cNvSpPr/>
      </dsp:nvSpPr>
      <dsp:spPr>
        <a:xfrm>
          <a:off x="3705338" y="92171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Having </a:t>
          </a:r>
          <a:r>
            <a:rPr lang="en-US" sz="1500" kern="1200" dirty="0" smtClean="0">
              <a:solidFill>
                <a:srgbClr val="FF0000"/>
              </a:solidFill>
            </a:rPr>
            <a:t>magnitude</a:t>
          </a:r>
          <a:r>
            <a:rPr lang="en-US" sz="1500" kern="1200" dirty="0" smtClean="0"/>
            <a:t> only</a:t>
          </a:r>
          <a:endParaRPr lang="en-US" sz="1500" kern="1200" dirty="0"/>
        </a:p>
      </dsp:txBody>
      <dsp:txXfrm>
        <a:off x="3726931" y="943310"/>
        <a:ext cx="1136372" cy="694038"/>
      </dsp:txXfrm>
    </dsp:sp>
    <dsp:sp modelId="{ED968197-AEC0-40D4-B385-EF6C0D6E6B9F}">
      <dsp:nvSpPr>
        <dsp:cNvPr id="0" name=""/>
        <dsp:cNvSpPr/>
      </dsp:nvSpPr>
      <dsp:spPr>
        <a:xfrm>
          <a:off x="3557893" y="737411"/>
          <a:ext cx="147444" cy="1474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4448"/>
              </a:lnTo>
              <a:lnTo>
                <a:pt x="147444" y="14744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E9EB0-C69A-4A95-93DA-09411EAA049C}">
      <dsp:nvSpPr>
        <dsp:cNvPr id="0" name=""/>
        <dsp:cNvSpPr/>
      </dsp:nvSpPr>
      <dsp:spPr>
        <a:xfrm>
          <a:off x="3705338" y="184324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2060"/>
              </a:solidFill>
            </a:rPr>
            <a:t>Mass</a:t>
          </a:r>
          <a:r>
            <a:rPr lang="en-US" sz="1500" kern="1200" dirty="0" smtClean="0"/>
            <a:t>, </a:t>
          </a:r>
          <a:r>
            <a:rPr lang="en-US" sz="1500" kern="1200" dirty="0" smtClean="0">
              <a:solidFill>
                <a:schemeClr val="tx1"/>
              </a:solidFill>
            </a:rPr>
            <a:t>Length</a:t>
          </a:r>
          <a:r>
            <a:rPr lang="en-US" sz="1500" kern="1200" dirty="0" smtClean="0"/>
            <a:t>, </a:t>
          </a:r>
          <a:r>
            <a:rPr lang="en-US" sz="1500" kern="1200" dirty="0" smtClean="0">
              <a:solidFill>
                <a:srgbClr val="008000"/>
              </a:solidFill>
            </a:rPr>
            <a:t>Time</a:t>
          </a:r>
          <a:r>
            <a:rPr lang="en-US" sz="1500" kern="1200" dirty="0" smtClean="0"/>
            <a:t>, </a:t>
          </a:r>
          <a:r>
            <a:rPr lang="en-US" sz="1500" kern="1200" dirty="0" smtClean="0">
              <a:solidFill>
                <a:schemeClr val="accent2">
                  <a:lumMod val="75000"/>
                </a:schemeClr>
              </a:solidFill>
            </a:rPr>
            <a:t>Temperature</a:t>
          </a:r>
          <a:endParaRPr lang="en-US" sz="15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726931" y="1864840"/>
        <a:ext cx="1136372" cy="694038"/>
      </dsp:txXfrm>
    </dsp:sp>
    <dsp:sp modelId="{AE61ED6D-A393-45C0-8053-DEE6316186DF}">
      <dsp:nvSpPr>
        <dsp:cNvPr id="0" name=""/>
        <dsp:cNvSpPr/>
      </dsp:nvSpPr>
      <dsp:spPr>
        <a:xfrm>
          <a:off x="3557893" y="737411"/>
          <a:ext cx="147444" cy="239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978"/>
              </a:lnTo>
              <a:lnTo>
                <a:pt x="147444" y="2395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5DC4A-382B-415B-8A5E-C9ACDFFF6771}">
      <dsp:nvSpPr>
        <dsp:cNvPr id="0" name=""/>
        <dsp:cNvSpPr/>
      </dsp:nvSpPr>
      <dsp:spPr>
        <a:xfrm>
          <a:off x="3705338" y="2764777"/>
          <a:ext cx="1179558" cy="737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Denoted by ordinary types </a:t>
          </a:r>
          <a:r>
            <a:rPr lang="en-US" sz="1500" kern="1200" dirty="0" smtClean="0">
              <a:solidFill>
                <a:srgbClr val="C00000"/>
              </a:solidFill>
            </a:rPr>
            <a:t>letters</a:t>
          </a:r>
          <a:endParaRPr lang="en-US" sz="1500" kern="1200" dirty="0">
            <a:solidFill>
              <a:srgbClr val="C00000"/>
            </a:solidFill>
          </a:endParaRPr>
        </a:p>
      </dsp:txBody>
      <dsp:txXfrm>
        <a:off x="3726931" y="2786370"/>
        <a:ext cx="1136372" cy="694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69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719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13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805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70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30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83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54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41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68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21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2ECA9-4674-441C-8312-2C40580F7DCF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2F0CB-C8D5-4629-8B87-45C18A59D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6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11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0439240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9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605482"/>
            <a:ext cx="7031466" cy="580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Position vector </a:t>
            </a:r>
            <a:r>
              <a:rPr lang="en-US" dirty="0" smtClean="0">
                <a:solidFill>
                  <a:srgbClr val="002060"/>
                </a:solidFill>
              </a:rPr>
              <a:t>or</a:t>
            </a:r>
            <a:r>
              <a:rPr lang="en-US" dirty="0" smtClean="0">
                <a:solidFill>
                  <a:srgbClr val="C00000"/>
                </a:solidFill>
              </a:rPr>
              <a:t> radius vector: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1482811"/>
                <a:ext cx="10528428" cy="47820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In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3-dimentions</a:t>
                </a:r>
                <a:r>
                  <a:rPr lang="en-US" sz="2800" dirty="0" smtClean="0"/>
                  <a:t> 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800" dirty="0" smtClean="0"/>
                  <a:t> be the rectangular coordinates of the </a:t>
                </a:r>
                <a:r>
                  <a:rPr lang="en-US" sz="2800" dirty="0" smtClean="0">
                    <a:solidFill>
                      <a:srgbClr val="008000"/>
                    </a:solidFill>
                  </a:rPr>
                  <a:t>terminal point </a:t>
                </a:r>
                <a:r>
                  <a:rPr lang="en-US" sz="2800" dirty="0" smtClean="0"/>
                  <a:t>of a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position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sz="2800" dirty="0" smtClean="0"/>
                  <a:t> with initial point at the origin o. Then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sz="28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│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sz="2800" i="1" smtClean="0">
                        <a:latin typeface="Cambria Math" panose="02040503050406030204" pitchFamily="18" charset="0"/>
                      </a:rPr>
                      <m:t>│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0" smtClean="0">
                            <a:latin typeface="+mj-lt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 smtClean="0"/>
                  <a:t>   (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)</a:t>
                </a:r>
                <a:endParaRPr lang="en-US" sz="28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1482811"/>
                <a:ext cx="10528428" cy="4782065"/>
              </a:xfrm>
              <a:blipFill>
                <a:blip r:embed="rId2"/>
                <a:stretch>
                  <a:fillRect l="-1216" t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839788" y="729049"/>
            <a:ext cx="297034" cy="258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1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14400"/>
            <a:ext cx="5181600" cy="526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: Find the Resultant of the following vectors.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40715" y="914400"/>
            <a:ext cx="5181600" cy="52320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Solution</a:t>
            </a:r>
            <a:r>
              <a:rPr lang="en-US" dirty="0" smtClean="0"/>
              <a:t>: The resultant is given below,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0518" y="2613835"/>
            <a:ext cx="3138617" cy="2266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0269" y="2172343"/>
            <a:ext cx="4460197" cy="314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5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60821" y="502744"/>
            <a:ext cx="6870357" cy="10503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cs typeface="Aharoni" panose="02010803020104030203" pitchFamily="2" charset="-79"/>
              </a:rPr>
              <a:t>Chapter 1: Vectors and Scalars</a:t>
            </a:r>
            <a:endParaRPr lang="en-US" sz="4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16" name="Content Placeholder 15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369894657"/>
                  </p:ext>
                </p:extLst>
              </p:nvPr>
            </p:nvGraphicFramePr>
            <p:xfrm>
              <a:off x="838200" y="1952367"/>
              <a:ext cx="6452286" cy="442371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16" name="Content Placeholder 15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369894657"/>
                  </p:ext>
                </p:extLst>
              </p:nvPr>
            </p:nvGraphicFramePr>
            <p:xfrm>
              <a:off x="838200" y="1952367"/>
              <a:ext cx="6452286" cy="442371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Content Placeholder 1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599404" y="2199503"/>
                <a:ext cx="3632887" cy="324982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dirty="0" smtClean="0"/>
                  <a:t> be a vector with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initial point</a:t>
                </a:r>
                <a:r>
                  <a:rPr lang="en-US" sz="2000" dirty="0" smtClean="0"/>
                  <a:t> O and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terminal point </a:t>
                </a:r>
                <a:r>
                  <a:rPr lang="en-US" sz="2000" dirty="0" smtClean="0"/>
                  <a:t>P</a:t>
                </a:r>
                <a:endParaRPr lang="en-US" sz="2000" dirty="0"/>
              </a:p>
            </p:txBody>
          </p:sp>
        </mc:Choice>
        <mc:Fallback>
          <p:sp>
            <p:nvSpPr>
              <p:cNvPr id="18" name="Content Placeholder 1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599404" y="2199503"/>
                <a:ext cx="3632887" cy="3249828"/>
              </a:xfrm>
              <a:blipFill>
                <a:blip r:embed="rId10"/>
                <a:stretch>
                  <a:fillRect l="-1510" t="-3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V="1">
            <a:off x="8452020" y="3521676"/>
            <a:ext cx="1927654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53168" y="4436076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26882" y="3455085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</a:t>
            </a:r>
            <a:endParaRPr lang="en-US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980617" y="3546390"/>
                <a:ext cx="385683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617" y="3546390"/>
                <a:ext cx="385683" cy="404791"/>
              </a:xfrm>
              <a:prstGeom prst="rect">
                <a:avLst/>
              </a:prstGeom>
              <a:blipFill>
                <a:blip r:embed="rId11"/>
                <a:stretch>
                  <a:fillRect t="-22727" r="-34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893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Vector Algebra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8497" y="169068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:r>
                  <a:rPr lang="en-US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Equal vector</a:t>
                </a:r>
                <a:r>
                  <a:rPr lang="en-US" dirty="0" smtClean="0"/>
                  <a:t>: Two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/>
                </a:r>
                <a:r>
                  <a:rPr lang="en-US" dirty="0" smtClean="0"/>
                  <a:t>are equal if they have the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same magnitude and direction</a:t>
                </a:r>
                <a:r>
                  <a:rPr lang="en-US" dirty="0" smtClean="0"/>
                  <a:t> (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regardless of the position of their initial points</a:t>
                </a:r>
                <a:r>
                  <a:rPr lang="en-US" dirty="0" smtClean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8497" y="1690688"/>
                <a:ext cx="10515600" cy="4351338"/>
              </a:xfrm>
              <a:blipFill>
                <a:blip r:embed="rId2"/>
                <a:stretch>
                  <a:fillRect l="-1159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324865" y="3477119"/>
            <a:ext cx="2290119" cy="1441783"/>
            <a:chOff x="4324865" y="3477119"/>
            <a:chExt cx="2290119" cy="1441783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4324865" y="3477119"/>
              <a:ext cx="1734064" cy="1169022"/>
            </a:xfrm>
            <a:prstGeom prst="straightConnector1">
              <a:avLst/>
            </a:prstGeom>
            <a:ln w="12700">
              <a:solidFill>
                <a:srgbClr val="002060"/>
              </a:solidFill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835611" y="3670870"/>
              <a:ext cx="1779373" cy="124803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835611" y="3757141"/>
                  <a:ext cx="333632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 smtClean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5611" y="3757141"/>
                  <a:ext cx="333632" cy="404791"/>
                </a:xfrm>
                <a:prstGeom prst="rect">
                  <a:avLst/>
                </a:prstGeom>
                <a:blipFill>
                  <a:blip r:embed="rId3"/>
                  <a:stretch>
                    <a:fillRect t="-22388" r="-2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661453" y="4371997"/>
                  <a:ext cx="407773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1453" y="4371997"/>
                  <a:ext cx="407773" cy="40293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12905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8497" y="169068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Opposite vector</a:t>
                </a:r>
                <a:r>
                  <a:rPr lang="en-US" dirty="0" smtClean="0"/>
                  <a:t>:  A vector having direction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opposite </a:t>
                </a:r>
                <a:r>
                  <a:rPr lang="en-US" dirty="0" smtClean="0"/>
                  <a:t>to that of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 but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having the same magnitude </a:t>
                </a:r>
                <a:r>
                  <a:rPr lang="en-US" dirty="0" smtClean="0"/>
                  <a:t>is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8497" y="1690688"/>
                <a:ext cx="10515600" cy="4351338"/>
              </a:xfrm>
              <a:blipFill>
                <a:blip r:embed="rId2"/>
                <a:stretch>
                  <a:fillRect l="-1159" t="-2241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4069491" y="3229984"/>
            <a:ext cx="2489887" cy="1465583"/>
            <a:chOff x="2883243" y="3242341"/>
            <a:chExt cx="2489887" cy="1465583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883243" y="3242341"/>
              <a:ext cx="1779373" cy="1248032"/>
            </a:xfrm>
            <a:prstGeom prst="straightConnector1">
              <a:avLst/>
            </a:prstGeom>
            <a:ln>
              <a:headEnd w="lg" len="lg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3606114" y="3369792"/>
              <a:ext cx="1767016" cy="1338132"/>
            </a:xfrm>
            <a:prstGeom prst="straightConnector1">
              <a:avLst/>
            </a:prstGeom>
            <a:ln>
              <a:tailEnd type="stealt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439298" y="3522363"/>
                  <a:ext cx="333632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 smtClean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9298" y="3522363"/>
                  <a:ext cx="333632" cy="404791"/>
                </a:xfrm>
                <a:prstGeom prst="rect">
                  <a:avLst/>
                </a:prstGeom>
                <a:blipFill>
                  <a:blip r:embed="rId3"/>
                  <a:stretch>
                    <a:fillRect t="-22727" r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23951" y="4058295"/>
                  <a:ext cx="605481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3951" y="4058295"/>
                  <a:ext cx="605481" cy="404791"/>
                </a:xfrm>
                <a:prstGeom prst="rect">
                  <a:avLst/>
                </a:prstGeom>
                <a:blipFill>
                  <a:blip r:embed="rId4"/>
                  <a:stretch>
                    <a:fillRect t="-22727" r="-4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6096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1978" y="593124"/>
                <a:ext cx="10672119" cy="52511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3.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Sum or Resultant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/>
                </a:r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 smtClean="0"/>
                  <a:t> formed by </a:t>
                </a:r>
              </a:p>
              <a:p>
                <a:pPr algn="ctr"/>
                <a:r>
                  <a:rPr lang="en-US" dirty="0" smtClean="0"/>
                  <a:t>Placing the initial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 on the terminal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r>
                  <a:rPr lang="en-US" dirty="0" smtClean="0"/>
                  <a:t>Joining the initial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to the terminal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978" y="593124"/>
                <a:ext cx="10672119" cy="5251114"/>
              </a:xfrm>
              <a:blipFill>
                <a:blip r:embed="rId2"/>
                <a:stretch>
                  <a:fillRect l="-1200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2476524" y="3218681"/>
            <a:ext cx="1334530" cy="1551732"/>
            <a:chOff x="1383957" y="3422822"/>
            <a:chExt cx="1334530" cy="155173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83957" y="3422822"/>
              <a:ext cx="1334530" cy="9391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83957" y="4374292"/>
              <a:ext cx="1013254" cy="432487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519882" y="3578382"/>
                  <a:ext cx="531340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9882" y="3578382"/>
                  <a:ext cx="531340" cy="404791"/>
                </a:xfrm>
                <a:prstGeom prst="rect">
                  <a:avLst/>
                </a:prstGeom>
                <a:blipFill>
                  <a:blip r:embed="rId3"/>
                  <a:stretch>
                    <a:fillRect t="-22727" r="-35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581665" y="4571623"/>
                  <a:ext cx="308919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1665" y="4571623"/>
                  <a:ext cx="308919" cy="402931"/>
                </a:xfrm>
                <a:prstGeom prst="rect">
                  <a:avLst/>
                </a:prstGeom>
                <a:blipFill>
                  <a:blip r:embed="rId4"/>
                  <a:stretch>
                    <a:fillRect r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4910605" y="3376915"/>
            <a:ext cx="2243957" cy="1489517"/>
            <a:chOff x="4910605" y="3376915"/>
            <a:chExt cx="2243957" cy="1489517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4910605" y="3959965"/>
              <a:ext cx="2234863" cy="51211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400322" y="3578381"/>
                  <a:ext cx="296562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0322" y="3578381"/>
                  <a:ext cx="296562" cy="404791"/>
                </a:xfrm>
                <a:prstGeom prst="rect">
                  <a:avLst/>
                </a:prstGeom>
                <a:blipFill>
                  <a:blip r:embed="rId5"/>
                  <a:stretch>
                    <a:fillRect t="-22727" r="-3061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563148" y="3376915"/>
                  <a:ext cx="383060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3148" y="3376915"/>
                  <a:ext cx="383060" cy="40293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775178" y="4184642"/>
                  <a:ext cx="1272746" cy="6817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oMath>
                    </m:oMathPara>
                  </a14:m>
                  <a:endParaRPr lang="en-US" dirty="0"/>
                </a:p>
                <a:p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5178" y="4184642"/>
                  <a:ext cx="1272746" cy="681790"/>
                </a:xfrm>
                <a:prstGeom prst="rect">
                  <a:avLst/>
                </a:prstGeom>
                <a:blipFill>
                  <a:blip r:embed="rId7"/>
                  <a:stretch>
                    <a:fillRect t="-13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/>
            <p:nvPr/>
          </p:nvCxnSpPr>
          <p:spPr>
            <a:xfrm flipV="1">
              <a:off x="4919699" y="3521676"/>
              <a:ext cx="1257807" cy="92536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177506" y="3521676"/>
              <a:ext cx="977056" cy="413254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974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1978" y="593124"/>
                <a:ext cx="10672119" cy="52511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4.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Difference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/>
                </a:r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 smtClean="0"/>
                  <a:t> formed by </a:t>
                </a:r>
              </a:p>
              <a:p>
                <a:pPr algn="ctr"/>
                <a:r>
                  <a:rPr lang="en-US" dirty="0" smtClean="0"/>
                  <a:t>Placing the initial point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 on the terminal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r>
                  <a:rPr lang="en-US" dirty="0" smtClean="0"/>
                  <a:t>Joining the initial point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to the terminal point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978" y="593124"/>
                <a:ext cx="10672119" cy="5251114"/>
              </a:xfrm>
              <a:blipFill>
                <a:blip r:embed="rId2"/>
                <a:stretch>
                  <a:fillRect l="-1200"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2652055" y="3512236"/>
            <a:ext cx="1334530" cy="1551732"/>
            <a:chOff x="1383957" y="3422822"/>
            <a:chExt cx="1334530" cy="1551732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383957" y="3422822"/>
              <a:ext cx="1334530" cy="93911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83957" y="4374292"/>
              <a:ext cx="1013254" cy="432487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519882" y="3578382"/>
                  <a:ext cx="531340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9882" y="3578382"/>
                  <a:ext cx="531340" cy="404791"/>
                </a:xfrm>
                <a:prstGeom prst="rect">
                  <a:avLst/>
                </a:prstGeom>
                <a:blipFill>
                  <a:blip r:embed="rId3"/>
                  <a:stretch>
                    <a:fillRect t="-22727" r="-356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581665" y="4571623"/>
                  <a:ext cx="308919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1665" y="4571623"/>
                  <a:ext cx="308919" cy="402931"/>
                </a:xfrm>
                <a:prstGeom prst="rect">
                  <a:avLst/>
                </a:prstGeom>
                <a:blipFill>
                  <a:blip r:embed="rId4"/>
                  <a:stretch>
                    <a:fillRect r="-6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5595600" y="3273962"/>
            <a:ext cx="1527176" cy="1496451"/>
            <a:chOff x="4714224" y="2947915"/>
            <a:chExt cx="1527176" cy="1496451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4971079" y="3105256"/>
              <a:ext cx="327258" cy="133911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603402" y="3848225"/>
                  <a:ext cx="296562" cy="404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03402" y="3848225"/>
                  <a:ext cx="296562" cy="404791"/>
                </a:xfrm>
                <a:prstGeom prst="rect">
                  <a:avLst/>
                </a:prstGeom>
                <a:blipFill>
                  <a:blip r:embed="rId5"/>
                  <a:stretch>
                    <a:fillRect t="-22727" r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5575501" y="2984724"/>
                  <a:ext cx="383060" cy="402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5501" y="2984724"/>
                  <a:ext cx="383060" cy="402931"/>
                </a:xfrm>
                <a:prstGeom prst="rect">
                  <a:avLst/>
                </a:prstGeom>
                <a:blipFill>
                  <a:blip r:embed="rId6"/>
                  <a:stretch>
                    <a:fillRect r="-301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/>
                <p:cNvSpPr txBox="1"/>
                <p:nvPr/>
              </p:nvSpPr>
              <p:spPr>
                <a:xfrm rot="16739813">
                  <a:off x="4352769" y="3309370"/>
                  <a:ext cx="1404700" cy="6817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oMath>
                    </m:oMathPara>
                  </a14:m>
                  <a:endParaRPr lang="en-US" dirty="0"/>
                </a:p>
                <a:p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39813">
                  <a:off x="4352769" y="3309370"/>
                  <a:ext cx="1404700" cy="681790"/>
                </a:xfrm>
                <a:prstGeom prst="rect">
                  <a:avLst/>
                </a:prstGeom>
                <a:blipFill>
                  <a:blip r:embed="rId7"/>
                  <a:stretch>
                    <a:fillRect l="-810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/>
            <p:cNvCxnSpPr/>
            <p:nvPr/>
          </p:nvCxnSpPr>
          <p:spPr>
            <a:xfrm flipV="1">
              <a:off x="4974499" y="3519002"/>
              <a:ext cx="1257807" cy="92536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5292663" y="3085065"/>
              <a:ext cx="948737" cy="429585"/>
            </a:xfrm>
            <a:prstGeom prst="straightConnector1">
              <a:avLst/>
            </a:prstGeom>
            <a:ln>
              <a:solidFill>
                <a:srgbClr val="008000"/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39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87395" y="593124"/>
                <a:ext cx="10313773" cy="52511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5.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Multiplication</a:t>
                </a:r>
                <a:r>
                  <a:rPr lang="en-US" dirty="0" smtClean="0"/>
                  <a:t>: The product of a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/>
                </a:r>
                <a:r>
                  <a:rPr lang="en-US" dirty="0" smtClean="0"/>
                  <a:t>by a scalar</a:t>
                </a:r>
                <a:r>
                  <a:rPr lang="en-US" dirty="0">
                    <a:solidFill>
                      <a:srgbClr val="563E82"/>
                    </a:solidFill>
                  </a:rPr>
                  <a:t/>
                </a:r>
                <a:r>
                  <a:rPr lang="en-US" dirty="0" smtClean="0">
                    <a:solidFill>
                      <a:srgbClr val="C00000"/>
                    </a:solidFill>
                  </a:rPr>
                  <a:t>m </a:t>
                </a:r>
              </a:p>
              <a:p>
                <a:r>
                  <a:rPr lang="en-US" dirty="0" smtClean="0"/>
                  <a:t>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Magnitude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│</m:t>
                    </m:r>
                  </m:oMath>
                </a14:m>
                <a:r>
                  <a:rPr lang="en-US" dirty="0" smtClean="0"/>
                  <a:t>times the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Direction is same as or opposite to that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/>
                </a:r>
                <a:r>
                  <a:rPr lang="en-US" dirty="0" smtClean="0"/>
                  <a:t>(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according m is positive or negative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is the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null vector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r>
                  <a:rPr lang="en-US" dirty="0" smtClean="0">
                    <a:solidFill>
                      <a:srgbClr val="7030A0"/>
                    </a:solidFill>
                  </a:rPr>
                  <a:t>Null vector or zero vector</a:t>
                </a:r>
                <a:r>
                  <a:rPr lang="en-US" dirty="0" smtClean="0"/>
                  <a:t>: Is a vector having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 magnitude and no specific direction.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7395" y="593124"/>
                <a:ext cx="10313773" cy="5251114"/>
              </a:xfrm>
              <a:blipFill>
                <a:blip r:embed="rId2"/>
                <a:stretch>
                  <a:fillRect l="-1182" t="-928" r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989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767234"/>
            <a:ext cx="8254312" cy="9627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   Unit Vector: </a:t>
            </a:r>
            <a:r>
              <a:rPr lang="en-US" dirty="0" smtClean="0"/>
              <a:t>Is </a:t>
            </a:r>
            <a:r>
              <a:rPr lang="en-US" dirty="0"/>
              <a:t>a vector having </a:t>
            </a:r>
            <a:r>
              <a:rPr lang="en-US" dirty="0">
                <a:solidFill>
                  <a:srgbClr val="C00000"/>
                </a:solidFill>
              </a:rPr>
              <a:t>unit </a:t>
            </a:r>
            <a:r>
              <a:rPr lang="en-US" dirty="0" smtClean="0">
                <a:solidFill>
                  <a:srgbClr val="C00000"/>
                </a:solidFill>
              </a:rPr>
              <a:t>magnitude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025139" y="1915298"/>
                <a:ext cx="7494673" cy="3422822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 smtClean="0"/>
                  <a:t> is a vector with magnitude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sz="2400" dirty="0" smtClean="0"/>
                  <a:t> then</a:t>
                </a:r>
              </a:p>
              <a:p>
                <a:r>
                  <a:rPr lang="en-US" sz="2400" dirty="0" smtClean="0"/>
                  <a:t>the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unit vector</a:t>
                </a:r>
                <a:r>
                  <a:rPr lang="en-US" sz="2400" dirty="0" smtClean="0"/>
                  <a:t>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400" dirty="0" smtClean="0"/>
                  <a:t> 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Denoted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 smtClean="0"/>
                  <a:t/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Defined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│</m:t>
                        </m:r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│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𝑣𝑒𝑐𝑡𝑜𝑟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𝑚𝑎𝑔𝑛𝑖𝑡𝑢𝑑𝑒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In 3-dimentions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sz="2400" dirty="0"/>
                  <a:t> ,</a:t>
                </a:r>
                <a:r>
                  <a:rPr lang="en-US" sz="2400" dirty="0"/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2400" dirty="0"/>
                  <a:t/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400" dirty="0"/>
                  <a:t/>
                </a:r>
                <a:r>
                  <a:rPr lang="en-US" sz="2400" dirty="0"/>
                  <a:t>a</a:t>
                </a:r>
                <a:r>
                  <a:rPr lang="en-US" sz="2400" dirty="0"/>
                  <a:t>re called 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rectangular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unit </a:t>
                </a:r>
                <a:r>
                  <a:rPr lang="en-US" sz="2400" dirty="0">
                    <a:solidFill>
                      <a:srgbClr val="FF0000"/>
                    </a:solidFill>
                  </a:rPr>
                  <a:t>vectors</a:t>
                </a:r>
                <a:r>
                  <a:rPr lang="en-US" sz="2400" dirty="0"/>
                  <a:t/>
                </a:r>
                <a:r>
                  <a:rPr lang="en-US" sz="2400" dirty="0" smtClean="0"/>
                  <a:t>in the positive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 directions </a:t>
                </a:r>
                <a:r>
                  <a:rPr lang="en-US" sz="2400" dirty="0" smtClean="0"/>
                  <a:t>respectively </a:t>
                </a:r>
                <a:endParaRPr lang="en-US" sz="24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025139" y="1915298"/>
                <a:ext cx="7494673" cy="3422822"/>
              </a:xfrm>
              <a:blipFill>
                <a:blip r:embed="rId2"/>
                <a:stretch>
                  <a:fillRect l="-1220" t="-1246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8538" y="1051439"/>
            <a:ext cx="3461392" cy="352279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864030" y="897537"/>
            <a:ext cx="333632" cy="3078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1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605482"/>
            <a:ext cx="4510688" cy="580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Components of a vector: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839788" y="1482811"/>
                <a:ext cx="7130320" cy="47820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In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3-dimentions</a:t>
                </a:r>
                <a:r>
                  <a:rPr lang="en-US" sz="2000" dirty="0" smtClean="0"/>
                  <a:t> let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/>
                  <a:t> be the rectangular coordinates of the </a:t>
                </a:r>
                <a:r>
                  <a:rPr lang="en-US" sz="2000" dirty="0" smtClean="0">
                    <a:solidFill>
                      <a:srgbClr val="008000"/>
                    </a:solidFill>
                  </a:rPr>
                  <a:t>terminal point </a:t>
                </a:r>
                <a:r>
                  <a:rPr lang="en-US" sz="2000" dirty="0" smtClean="0"/>
                  <a:t>of a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dirty="0" smtClean="0"/>
                  <a:t> with initial point at the origin o. Then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The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sz="2000" dirty="0" smtClean="0"/>
                  <a:t> ,</a:t>
                </a:r>
                <a:r>
                  <a:rPr lang="en-US" sz="200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sz="2000" dirty="0" smtClean="0"/>
                  <a:t>,</a:t>
                </a:r>
                <a:r>
                  <a:rPr lang="en-US" sz="200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2000" dirty="0" smtClean="0"/>
                  <a:t/>
                </a:r>
                <a:r>
                  <a:rPr lang="en-US" sz="2000" dirty="0"/>
                  <a:t>a</a:t>
                </a:r>
                <a:r>
                  <a:rPr lang="en-US" sz="2000" dirty="0" smtClean="0"/>
                  <a:t>re called rectangular component vectors or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component vectors </a:t>
                </a:r>
                <a:r>
                  <a:rPr lang="en-US" sz="2000" dirty="0" smtClean="0"/>
                  <a:t>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dirty="0" smtClean="0"/>
                  <a:t> in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 smtClean="0"/>
                  <a:t> directions respectively.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,</a:t>
                </a:r>
                <a:r>
                  <a:rPr lang="en-US" sz="2000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/>
                </a:r>
                <a:r>
                  <a:rPr lang="en-US" sz="2000" dirty="0"/>
                  <a:t>a</a:t>
                </a:r>
                <a:r>
                  <a:rPr lang="en-US" sz="2000" dirty="0"/>
                  <a:t>re called rectangular </a:t>
                </a:r>
                <a:r>
                  <a:rPr lang="en-US" sz="2000" dirty="0" smtClean="0"/>
                  <a:t>components or simply </a:t>
                </a:r>
                <a:r>
                  <a:rPr lang="en-US" sz="2000" dirty="0" smtClean="0">
                    <a:solidFill>
                      <a:srgbClr val="002060"/>
                    </a:solidFill>
                  </a:rPr>
                  <a:t>components</a:t>
                </a:r>
                <a:r>
                  <a:rPr lang="en-US" sz="2000" dirty="0" smtClean="0"/>
                  <a:t>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sz="2000" dirty="0"/>
                  <a:t> in the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000" dirty="0"/>
                  <a:t> directions respectively</a:t>
                </a:r>
                <a:r>
                  <a:rPr lang="en-US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│</m:t>
                    </m:r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</a:rPr>
                      <m:t>│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0" smtClean="0">
                            <a:latin typeface="+mj-lt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 smtClean="0"/>
                  <a:t>   (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839788" y="1482811"/>
                <a:ext cx="7130320" cy="4782065"/>
              </a:xfrm>
              <a:blipFill>
                <a:blip r:embed="rId2"/>
                <a:stretch>
                  <a:fillRect l="-941" t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80981" y="1881929"/>
            <a:ext cx="3470158" cy="2808519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839788" y="729049"/>
            <a:ext cx="297034" cy="258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20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88</Words>
  <Application>Microsoft Office PowerPoint</Application>
  <PresentationFormat>Custom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Vector Algebra</vt:lpstr>
      <vt:lpstr>Slide 4</vt:lpstr>
      <vt:lpstr>Slide 5</vt:lpstr>
      <vt:lpstr>Slide 6</vt:lpstr>
      <vt:lpstr>Slide 7</vt:lpstr>
      <vt:lpstr>             Unit Vector: Is a vector having unit magnitude </vt:lpstr>
      <vt:lpstr>   Components of a vector:</vt:lpstr>
      <vt:lpstr>   Position vector or radius vector: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</cp:revision>
  <dcterms:created xsi:type="dcterms:W3CDTF">2020-05-06T15:05:36Z</dcterms:created>
  <dcterms:modified xsi:type="dcterms:W3CDTF">2021-01-31T13:23:39Z</dcterms:modified>
</cp:coreProperties>
</file>