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400E-77C3-4CAE-AAB3-AC6102B788BF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FEB3-575C-4C12-AFE8-C6131D34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FEB3-575C-4C12-AFE8-C6131D3490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FEB3-575C-4C12-AFE8-C6131D3490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3F0C-0F2B-4743-AFC2-A9338B151F8C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2A69-C0E8-4F93-950C-E4AADDF13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Architecture &amp;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sz="3100" b="1" dirty="0" smtClean="0"/>
              <a:t>Lecture 01: WHAT IS </a:t>
            </a:r>
            <a:r>
              <a:rPr lang="en-US" sz="3100" b="1" dirty="0" smtClean="0"/>
              <a:t>SOFTWARE ARCHITECTURE</a:t>
            </a:r>
            <a:r>
              <a:rPr lang="en-US" sz="3100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Syeda</a:t>
            </a:r>
            <a:r>
              <a:rPr lang="en-US" dirty="0" smtClean="0"/>
              <a:t> </a:t>
            </a:r>
            <a:r>
              <a:rPr lang="en-US" dirty="0" err="1" smtClean="0"/>
              <a:t>Sumbul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Tell from This Picture?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system consists of many elements?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elements interact with each other over various networks?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Some of the elements represent layers and their relationships to one another?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applications involved and the elements they comprise?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system has multiple tiers?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data, control, and communication mechanisms that are used?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Picture Omit? –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nature of the elements?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What is the significance of their separation?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Do they exist at runtime?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Do they run at separate times?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Are they processes, programs, or hardware?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Are they objects, tasks, functions, or processes?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Are they distributed programs or systems?</a:t>
            </a:r>
          </a:p>
          <a:p>
            <a:r>
              <a:rPr lang="en-US" dirty="0" smtClean="0"/>
              <a:t>What are the responsibilities of the elements?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What do they do?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What functions do they provide in the context of the system?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Picture Omit?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significance of the connections between the elements?</a:t>
            </a:r>
          </a:p>
          <a:p>
            <a:r>
              <a:rPr lang="en-US" dirty="0" smtClean="0"/>
              <a:t>Do the elements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communicate with each other?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control each other?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send data to each other?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use each other?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invoke each other?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synchronize with each other?</a:t>
            </a:r>
          </a:p>
          <a:p>
            <a:r>
              <a:rPr lang="en-US" dirty="0" smtClean="0"/>
              <a:t>What is the significance of how the elements are positioned on the diagram?</a:t>
            </a:r>
          </a:p>
          <a:p>
            <a:pPr lvl="1"/>
            <a:r>
              <a:rPr lang="en-US" sz="2900" dirty="0" smtClean="0">
                <a:solidFill>
                  <a:srgbClr val="002060"/>
                </a:solidFill>
              </a:rPr>
              <a:t>For example, does Shop </a:t>
            </a:r>
            <a:r>
              <a:rPr lang="en-US" sz="2900" dirty="0" err="1" smtClean="0">
                <a:solidFill>
                  <a:srgbClr val="002060"/>
                </a:solidFill>
              </a:rPr>
              <a:t>Kwik</a:t>
            </a:r>
            <a:r>
              <a:rPr lang="en-US" sz="2900" dirty="0" smtClean="0">
                <a:solidFill>
                  <a:srgbClr val="002060"/>
                </a:solidFill>
              </a:rPr>
              <a:t> use, call, control, and/or contain Personalization Services, Reporting Services, and Order Management Services?</a:t>
            </a:r>
            <a:endParaRPr lang="en-US" sz="2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Software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“The software architecture of a system is the set of structures needed </a:t>
            </a:r>
            <a:r>
              <a:rPr lang="en-US" dirty="0" smtClean="0"/>
              <a:t>to reason </a:t>
            </a:r>
            <a:r>
              <a:rPr lang="en-US" dirty="0" smtClean="0"/>
              <a:t>about the system, which comprise software elements, relations among them, and properties of both.”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Bass, L.; Clements, P. &amp; </a:t>
            </a:r>
            <a:r>
              <a:rPr lang="en-US" dirty="0" err="1" smtClean="0"/>
              <a:t>Kazman</a:t>
            </a:r>
            <a:r>
              <a:rPr lang="en-US" dirty="0" smtClean="0"/>
              <a:t>, R. Software Architecture in Practice, Third </a:t>
            </a:r>
            <a:r>
              <a:rPr lang="en-US" dirty="0" err="1" smtClean="0"/>
              <a:t>Edition.Boston</a:t>
            </a:r>
            <a:r>
              <a:rPr lang="en-US" dirty="0" smtClean="0"/>
              <a:t>, MA: Addison-Wesley, 2012.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familiar with the term “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Software Architecture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</a:t>
            </a:r>
            <a:r>
              <a:rPr lang="en-US" dirty="0" smtClean="0"/>
              <a:t>lesson, </a:t>
            </a:r>
            <a:r>
              <a:rPr lang="en-US" dirty="0" smtClean="0"/>
              <a:t>students will understand</a:t>
            </a:r>
          </a:p>
          <a:p>
            <a:pPr lvl="1"/>
            <a:r>
              <a:rPr lang="en-US" dirty="0" smtClean="0"/>
              <a:t>what the term software architecture means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Your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Apply your experience and background to define the following:</a:t>
            </a:r>
          </a:p>
          <a:p>
            <a:pPr lvl="1"/>
            <a:r>
              <a:rPr lang="en-US" dirty="0" smtClean="0"/>
              <a:t>Enterprise architecture</a:t>
            </a:r>
          </a:p>
          <a:p>
            <a:pPr lvl="1"/>
            <a:r>
              <a:rPr lang="en-US" dirty="0" smtClean="0"/>
              <a:t>System architecture</a:t>
            </a:r>
          </a:p>
          <a:p>
            <a:pPr lvl="1"/>
            <a:r>
              <a:rPr lang="en-US" dirty="0" smtClean="0"/>
              <a:t>Software architecture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Enterprise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Enterprise architecture is a term commonly used in business today, but what does it really mean?</a:t>
            </a:r>
          </a:p>
          <a:p>
            <a:r>
              <a:rPr lang="en-US" sz="2400" dirty="0" smtClean="0"/>
              <a:t>Enterprise architecture is a means for describing business structures and the processes that connect them.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It describes the flow of information and activities between various groups within the enterprise that accomplish some overall business activity.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Enterprise architectures may or may not be supported by computer systems.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Software and its design are not typically addressed explicitly in an enterprise architecture.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system architecture is a means for describing the elements and interactions of a complete system including its hardware and software elements.</a:t>
            </a:r>
          </a:p>
          <a:p>
            <a:r>
              <a:rPr lang="en-US" sz="2800" dirty="0" smtClean="0"/>
              <a:t>System architecture is concerned with the elements of the system and their contribution toward the system’s goal but not with their substructure.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Software Architecture 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architecture and system architecture provide an environment in which software lives.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Both provide requirements and constraints to which software architecture must adhere.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Elements of both are likely to contain software architecture.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Software Architecture –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architecture is often depicted using an ad hoc box-and-line drawing of the system that is intended to solve the problems articulated by the specification.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Boxes show elements or “parts” of the system.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Lines show relationships among the parts.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Software Architecture – 2</a:t>
            </a:r>
            <a:endParaRPr lang="en-US" dirty="0"/>
          </a:p>
        </p:txBody>
      </p:sp>
      <p:pic>
        <p:nvPicPr>
          <p:cNvPr id="4" name="Content Placeholder 3" descr="web-ejb-ea-templat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447800"/>
            <a:ext cx="7239000" cy="469143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592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Software Architecture &amp; Design Lecture 01: WHAT IS SOFTWARE ARCHITECTURE?</vt:lpstr>
      <vt:lpstr>Lesson Objective</vt:lpstr>
      <vt:lpstr>Lesson Outcomes</vt:lpstr>
      <vt:lpstr>What Are Your Thoughts?</vt:lpstr>
      <vt:lpstr>Enterprise Architectures</vt:lpstr>
      <vt:lpstr>System Architecture</vt:lpstr>
      <vt:lpstr>Where Does Software Architecture Fit?</vt:lpstr>
      <vt:lpstr>Typical Software Architecture – 1</vt:lpstr>
      <vt:lpstr>Typical Software Architecture – 2</vt:lpstr>
      <vt:lpstr>What Can We Tell from This Picture?</vt:lpstr>
      <vt:lpstr>What Does This Picture Omit? – 1</vt:lpstr>
      <vt:lpstr>What Does This Picture Omit? – 2</vt:lpstr>
      <vt:lpstr>What is a Software Architecture?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Architecture &amp; Design Lecture 01: WHAT IS SOFTWAREARCHITECTURE?</dc:title>
  <dc:creator>Windows User</dc:creator>
  <cp:lastModifiedBy>Windows User</cp:lastModifiedBy>
  <cp:revision>9</cp:revision>
  <dcterms:created xsi:type="dcterms:W3CDTF">2020-05-19T08:26:11Z</dcterms:created>
  <dcterms:modified xsi:type="dcterms:W3CDTF">2020-05-21T11:04:53Z</dcterms:modified>
</cp:coreProperties>
</file>