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2"/>
  </p:notesMasterIdLst>
  <p:handoutMasterIdLst>
    <p:handoutMasterId r:id="rId13"/>
  </p:handoutMasterIdLst>
  <p:sldIdLst>
    <p:sldId id="257" r:id="rId2"/>
    <p:sldId id="258" r:id="rId3"/>
    <p:sldId id="281" r:id="rId4"/>
    <p:sldId id="277" r:id="rId5"/>
    <p:sldId id="278" r:id="rId6"/>
    <p:sldId id="271" r:id="rId7"/>
    <p:sldId id="272" r:id="rId8"/>
    <p:sldId id="280" r:id="rId9"/>
    <p:sldId id="279"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A45BA1-980A-4507-BE5A-5C1E7C2FFD8F}" type="datetimeFigureOut">
              <a:rPr lang="en-US"/>
              <a:pPr/>
              <a:t>18-May-20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E03411-58E2-43FD-AE1D-AD77DFF8CB20}" type="slidenum">
              <a:rPr/>
              <a:pPr/>
              <a:t>‹#›</a:t>
            </a:fld>
            <a:endParaRPr/>
          </a:p>
        </p:txBody>
      </p:sp>
    </p:spTree>
    <p:extLst>
      <p:ext uri="{BB962C8B-B14F-4D97-AF65-F5344CB8AC3E}">
        <p14:creationId xmlns:p14="http://schemas.microsoft.com/office/powerpoint/2010/main"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A3416D-7FED-43BC-AA7C-D92DBA01ED64}" type="datetimeFigureOut">
              <a:rPr lang="en-US"/>
              <a:pPr/>
              <a:t>18-May-20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C57A8-AE18-4654-B6AF-04B3577165BE}" type="slidenum">
              <a:rPr/>
              <a:pPr/>
              <a:t>‹#›</a:t>
            </a:fld>
            <a:endParaRPr/>
          </a:p>
        </p:txBody>
      </p:sp>
    </p:spTree>
    <p:extLst>
      <p:ext uri="{BB962C8B-B14F-4D97-AF65-F5344CB8AC3E}">
        <p14:creationId xmlns:p14="http://schemas.microsoft.com/office/powerpoint/2010/main"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2795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18-May-20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39720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F99945-0A15-4715-AB6C-F5E56CF20F70}" type="datetimeFigureOut">
              <a:rPr lang="en-US" smtClean="0"/>
              <a:pPr/>
              <a:t>18-May-20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22B156B-59AE-415F-B24B-8756D48BB977}"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0877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2998101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2B156B-59AE-415F-B24B-8756D48BB977}"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499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558724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18-May-20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64210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18-May-20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45876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799"/>
            <a:ext cx="10058402" cy="1216152"/>
          </a:xfrm>
        </p:spPr>
        <p:txBody>
          <a:bodyPr/>
          <a:lstStyle>
            <a:lvl1pPr>
              <a:defRPr/>
            </a:lvl1pPr>
          </a:lstStyle>
          <a:p>
            <a:r>
              <a:rPr lang="en-US"/>
              <a:t>Click to edit Master title style</a:t>
            </a:r>
            <a:endParaRPr lang="en-US" dirty="0"/>
          </a:p>
        </p:txBody>
      </p:sp>
      <p:grpSp>
        <p:nvGrpSpPr>
          <p:cNvPr id="9" name="Group 8"/>
          <p:cNvGrpSpPr/>
          <p:nvPr/>
        </p:nvGrpSpPr>
        <p:grpSpPr>
          <a:xfrm>
            <a:off x="1052422" y="1733550"/>
            <a:ext cx="4360503" cy="3050038"/>
            <a:chOff x="895350" y="3313113"/>
            <a:chExt cx="3613151" cy="2790825"/>
          </a:xfrm>
          <a:solidFill>
            <a:schemeClr val="tx1">
              <a:lumMod val="50000"/>
            </a:schemeClr>
          </a:solidFill>
        </p:grpSpPr>
        <p:sp>
          <p:nvSpPr>
            <p:cNvPr id="10"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3"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4"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5"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6"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7"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8"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9"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0"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1"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36" name="Picture Placeholder 33" descr="An empty placeholder to add an image. Click on the placeholder and select the image that you wish to add."/>
          <p:cNvSpPr>
            <a:spLocks noGrp="1" noChangeAspect="1"/>
          </p:cNvSpPr>
          <p:nvPr>
            <p:ph type="pic" sz="quarter" idx="17"/>
          </p:nvPr>
        </p:nvSpPr>
        <p:spPr>
          <a:xfrm>
            <a:off x="1265028" y="1900210"/>
            <a:ext cx="3935536" cy="2571736"/>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39" name="Text Placeholder 3"/>
          <p:cNvSpPr>
            <a:spLocks noGrp="1"/>
          </p:cNvSpPr>
          <p:nvPr>
            <p:ph type="body" sz="half" idx="2"/>
          </p:nvPr>
        </p:nvSpPr>
        <p:spPr>
          <a:xfrm>
            <a:off x="1052423" y="4935990"/>
            <a:ext cx="4368980" cy="100761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22" name="Group 21"/>
          <p:cNvGrpSpPr/>
          <p:nvPr/>
        </p:nvGrpSpPr>
        <p:grpSpPr>
          <a:xfrm>
            <a:off x="6763111" y="1733550"/>
            <a:ext cx="4360503" cy="3050038"/>
            <a:chOff x="895350" y="3313113"/>
            <a:chExt cx="3613151" cy="2790825"/>
          </a:xfrm>
          <a:solidFill>
            <a:schemeClr val="tx1">
              <a:lumMod val="50000"/>
            </a:schemeClr>
          </a:solidFill>
        </p:grpSpPr>
        <p:sp>
          <p:nvSpPr>
            <p:cNvPr id="2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2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3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37" name="Picture Placeholder 33" descr="An empty placeholder to add an image. Click on the placeholder and select the image that you wish to add."/>
          <p:cNvSpPr>
            <a:spLocks noGrp="1" noChangeAspect="1"/>
          </p:cNvSpPr>
          <p:nvPr>
            <p:ph type="pic" sz="quarter" idx="18"/>
          </p:nvPr>
        </p:nvSpPr>
        <p:spPr>
          <a:xfrm>
            <a:off x="6975717" y="1900210"/>
            <a:ext cx="3935536" cy="2571736"/>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40" name="Text Placeholder 3"/>
          <p:cNvSpPr>
            <a:spLocks noGrp="1"/>
          </p:cNvSpPr>
          <p:nvPr>
            <p:ph type="body" sz="half" idx="19"/>
          </p:nvPr>
        </p:nvSpPr>
        <p:spPr>
          <a:xfrm>
            <a:off x="6742908" y="4935990"/>
            <a:ext cx="4368980" cy="100761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18-May-20</a:t>
            </a:fld>
            <a:endParaRPr/>
          </a:p>
        </p:txBody>
      </p:sp>
    </p:spTree>
    <p:extLst>
      <p:ext uri="{BB962C8B-B14F-4D97-AF65-F5344CB8AC3E}">
        <p14:creationId xmlns:p14="http://schemas.microsoft.com/office/powerpoint/2010/main" val="116827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grpSp>
        <p:nvGrpSpPr>
          <p:cNvPr id="52" name="Group 51"/>
          <p:cNvGrpSpPr>
            <a:grpSpLocks noChangeAspect="1"/>
          </p:cNvGrpSpPr>
          <p:nvPr/>
        </p:nvGrpSpPr>
        <p:grpSpPr>
          <a:xfrm rot="5400000">
            <a:off x="1045139" y="1678105"/>
            <a:ext cx="3123347" cy="3089730"/>
            <a:chOff x="895350" y="3313113"/>
            <a:chExt cx="3613151" cy="2790825"/>
          </a:xfrm>
          <a:solidFill>
            <a:schemeClr val="tx1">
              <a:lumMod val="50000"/>
            </a:schemeClr>
          </a:solidFill>
        </p:grpSpPr>
        <p:sp>
          <p:nvSpPr>
            <p:cNvPr id="5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5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6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79" name="Picture Placeholder 33" descr="An empty placeholder to add an image. Click on the placeholder and select the image that you wish to add."/>
          <p:cNvSpPr>
            <a:spLocks noGrp="1"/>
          </p:cNvSpPr>
          <p:nvPr>
            <p:ph type="pic" sz="quarter" idx="19"/>
          </p:nvPr>
        </p:nvSpPr>
        <p:spPr>
          <a:xfrm>
            <a:off x="1249168" y="1824285"/>
            <a:ext cx="2715289"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1" name="Text Placeholder 3"/>
          <p:cNvSpPr>
            <a:spLocks noGrp="1"/>
          </p:cNvSpPr>
          <p:nvPr>
            <p:ph type="body" sz="half" idx="2"/>
          </p:nvPr>
        </p:nvSpPr>
        <p:spPr>
          <a:xfrm>
            <a:off x="1235212"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4" name="Group 83"/>
          <p:cNvGrpSpPr>
            <a:grpSpLocks noChangeAspect="1"/>
          </p:cNvGrpSpPr>
          <p:nvPr userDrawn="1"/>
        </p:nvGrpSpPr>
        <p:grpSpPr>
          <a:xfrm rot="5400000">
            <a:off x="4517135" y="1678105"/>
            <a:ext cx="3123347" cy="3089730"/>
            <a:chOff x="895350" y="3313113"/>
            <a:chExt cx="3613151" cy="2790825"/>
          </a:xfrm>
          <a:solidFill>
            <a:schemeClr val="tx1">
              <a:lumMod val="50000"/>
            </a:schemeClr>
          </a:solidFill>
        </p:grpSpPr>
        <p:sp>
          <p:nvSpPr>
            <p:cNvPr id="85"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6"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7"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8"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9"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0"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1"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2"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3"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4"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5"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6"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78" name="Picture Placeholder 33" descr="An empty placeholder to add an image. Click on the placeholder and select the image that you wish to add."/>
          <p:cNvSpPr>
            <a:spLocks noGrp="1"/>
          </p:cNvSpPr>
          <p:nvPr>
            <p:ph type="pic" sz="quarter" idx="18"/>
          </p:nvPr>
        </p:nvSpPr>
        <p:spPr>
          <a:xfrm>
            <a:off x="4720924" y="1824285"/>
            <a:ext cx="2715768"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2" name="Text Placeholder 3"/>
          <p:cNvSpPr>
            <a:spLocks noGrp="1"/>
          </p:cNvSpPr>
          <p:nvPr>
            <p:ph type="body" sz="half" idx="21"/>
          </p:nvPr>
        </p:nvSpPr>
        <p:spPr>
          <a:xfrm>
            <a:off x="4707208"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97" name="Group 96"/>
          <p:cNvGrpSpPr>
            <a:grpSpLocks noChangeAspect="1"/>
          </p:cNvGrpSpPr>
          <p:nvPr userDrawn="1"/>
        </p:nvGrpSpPr>
        <p:grpSpPr>
          <a:xfrm rot="5400000">
            <a:off x="8019009" y="1678105"/>
            <a:ext cx="3123347" cy="3089730"/>
            <a:chOff x="895350" y="3313113"/>
            <a:chExt cx="3613151" cy="2790825"/>
          </a:xfrm>
          <a:solidFill>
            <a:schemeClr val="tx1">
              <a:lumMod val="50000"/>
            </a:schemeClr>
          </a:solidFill>
        </p:grpSpPr>
        <p:sp>
          <p:nvSpPr>
            <p:cNvPr id="98"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9"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0"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1"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2"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3"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4"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5"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6"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7"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8"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9"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80" name="Picture Placeholder 33" descr="An empty placeholder to add an image. Click on the placeholder and select the image that you wish to add."/>
          <p:cNvSpPr>
            <a:spLocks noGrp="1"/>
          </p:cNvSpPr>
          <p:nvPr>
            <p:ph type="pic" sz="quarter" idx="20"/>
          </p:nvPr>
        </p:nvSpPr>
        <p:spPr>
          <a:xfrm>
            <a:off x="8222798" y="1824285"/>
            <a:ext cx="2715768" cy="277630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83" name="Text Placeholder 3"/>
          <p:cNvSpPr>
            <a:spLocks noGrp="1"/>
          </p:cNvSpPr>
          <p:nvPr>
            <p:ph type="body" sz="half" idx="22"/>
          </p:nvPr>
        </p:nvSpPr>
        <p:spPr>
          <a:xfrm>
            <a:off x="8209082" y="4947405"/>
            <a:ext cx="2743200" cy="914400"/>
          </a:xfrm>
        </p:spPr>
        <p:txBody>
          <a:bodyPr>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18-May-20</a:t>
            </a:fld>
            <a:endParaRPr/>
          </a:p>
        </p:txBody>
      </p:sp>
    </p:spTree>
    <p:extLst>
      <p:ext uri="{BB962C8B-B14F-4D97-AF65-F5344CB8AC3E}">
        <p14:creationId xmlns:p14="http://schemas.microsoft.com/office/powerpoint/2010/main" val="16819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66214" y="421594"/>
            <a:ext cx="2286000" cy="1885508"/>
          </a:xfrm>
        </p:spPr>
        <p:txBody>
          <a:bodyPr>
            <a:normAutofit/>
          </a:bodyPr>
          <a:lstStyle>
            <a:lvl1pPr>
              <a:defRPr sz="2400"/>
            </a:lvl1pPr>
          </a:lstStyle>
          <a:p>
            <a:r>
              <a:rPr lang="en-US"/>
              <a:t>Click to edit Master title style</a:t>
            </a:r>
          </a:p>
        </p:txBody>
      </p:sp>
      <p:grpSp>
        <p:nvGrpSpPr>
          <p:cNvPr id="84" name="Group 83"/>
          <p:cNvGrpSpPr>
            <a:grpSpLocks noChangeAspect="1"/>
          </p:cNvGrpSpPr>
          <p:nvPr/>
        </p:nvGrpSpPr>
        <p:grpSpPr>
          <a:xfrm rot="16200000" flipV="1">
            <a:off x="274315" y="1102304"/>
            <a:ext cx="5053664" cy="4411852"/>
            <a:chOff x="895350" y="3313113"/>
            <a:chExt cx="3613151" cy="2790825"/>
          </a:xfrm>
          <a:solidFill>
            <a:schemeClr val="tx1">
              <a:lumMod val="50000"/>
            </a:schemeClr>
          </a:solidFill>
        </p:grpSpPr>
        <p:sp>
          <p:nvSpPr>
            <p:cNvPr id="85"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6"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7"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8"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89"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0"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1"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2"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3"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4"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5"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96"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97" name="Picture Placeholder 33" descr="An empty placeholder to add an image. Click on the placeholder and select the image that you wish to add."/>
          <p:cNvSpPr>
            <a:spLocks noGrp="1"/>
          </p:cNvSpPr>
          <p:nvPr>
            <p:ph type="pic" sz="quarter" idx="17"/>
          </p:nvPr>
        </p:nvSpPr>
        <p:spPr>
          <a:xfrm>
            <a:off x="840795" y="1020193"/>
            <a:ext cx="3886200" cy="4572000"/>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grpSp>
        <p:nvGrpSpPr>
          <p:cNvPr id="98" name="Group 97"/>
          <p:cNvGrpSpPr/>
          <p:nvPr/>
        </p:nvGrpSpPr>
        <p:grpSpPr>
          <a:xfrm>
            <a:off x="5322489" y="319177"/>
            <a:ext cx="3389607" cy="2710838"/>
            <a:chOff x="895350" y="3313113"/>
            <a:chExt cx="3613151" cy="2790825"/>
          </a:xfrm>
          <a:solidFill>
            <a:schemeClr val="tx1">
              <a:lumMod val="50000"/>
            </a:schemeClr>
          </a:solidFill>
        </p:grpSpPr>
        <p:sp>
          <p:nvSpPr>
            <p:cNvPr id="99"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0"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1"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2"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3"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4"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5"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6"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7"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8"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09"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0"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111" name="Picture Placeholder 33" descr="An empty placeholder to add an image. Click on the placeholder and select the image that you wish to add."/>
          <p:cNvSpPr>
            <a:spLocks noGrp="1" noChangeAspect="1"/>
          </p:cNvSpPr>
          <p:nvPr>
            <p:ph type="pic" sz="quarter" idx="18"/>
          </p:nvPr>
        </p:nvSpPr>
        <p:spPr>
          <a:xfrm>
            <a:off x="5546780" y="529603"/>
            <a:ext cx="2993366" cy="230533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grpSp>
        <p:nvGrpSpPr>
          <p:cNvPr id="112" name="Group 111"/>
          <p:cNvGrpSpPr/>
          <p:nvPr/>
        </p:nvGrpSpPr>
        <p:grpSpPr>
          <a:xfrm>
            <a:off x="5322489" y="3245640"/>
            <a:ext cx="3389607" cy="2710838"/>
            <a:chOff x="895350" y="3313113"/>
            <a:chExt cx="3613151" cy="2790825"/>
          </a:xfrm>
          <a:solidFill>
            <a:schemeClr val="tx1">
              <a:lumMod val="50000"/>
            </a:schemeClr>
          </a:solidFill>
        </p:grpSpPr>
        <p:sp>
          <p:nvSpPr>
            <p:cNvPr id="113" name="Freeform 41"/>
            <p:cNvSpPr>
              <a:spLocks/>
            </p:cNvSpPr>
            <p:nvPr/>
          </p:nvSpPr>
          <p:spPr bwMode="auto">
            <a:xfrm>
              <a:off x="963613" y="3725863"/>
              <a:ext cx="11113" cy="1952625"/>
            </a:xfrm>
            <a:custGeom>
              <a:avLst/>
              <a:gdLst>
                <a:gd name="T0" fmla="*/ 3 w 5"/>
                <a:gd name="T1" fmla="*/ 0 h 868"/>
                <a:gd name="T2" fmla="*/ 4 w 5"/>
                <a:gd name="T3" fmla="*/ 217 h 868"/>
                <a:gd name="T4" fmla="*/ 3 w 5"/>
                <a:gd name="T5" fmla="*/ 326 h 868"/>
                <a:gd name="T6" fmla="*/ 4 w 5"/>
                <a:gd name="T7" fmla="*/ 434 h 868"/>
                <a:gd name="T8" fmla="*/ 4 w 5"/>
                <a:gd name="T9" fmla="*/ 651 h 868"/>
                <a:gd name="T10" fmla="*/ 4 w 5"/>
                <a:gd name="T11" fmla="*/ 760 h 868"/>
                <a:gd name="T12" fmla="*/ 3 w 5"/>
                <a:gd name="T13" fmla="*/ 868 h 868"/>
                <a:gd name="T14" fmla="*/ 2 w 5"/>
                <a:gd name="T15" fmla="*/ 868 h 868"/>
                <a:gd name="T16" fmla="*/ 1 w 5"/>
                <a:gd name="T17" fmla="*/ 760 h 868"/>
                <a:gd name="T18" fmla="*/ 0 w 5"/>
                <a:gd name="T19" fmla="*/ 651 h 868"/>
                <a:gd name="T20" fmla="*/ 1 w 5"/>
                <a:gd name="T21" fmla="*/ 434 h 868"/>
                <a:gd name="T22" fmla="*/ 2 w 5"/>
                <a:gd name="T23" fmla="*/ 326 h 868"/>
                <a:gd name="T24" fmla="*/ 1 w 5"/>
                <a:gd name="T25" fmla="*/ 217 h 868"/>
                <a:gd name="T26" fmla="*/ 2 w 5"/>
                <a:gd name="T27" fmla="*/ 0 h 868"/>
                <a:gd name="T28" fmla="*/ 3 w 5"/>
                <a:gd name="T2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868">
                  <a:moveTo>
                    <a:pt x="3" y="0"/>
                  </a:moveTo>
                  <a:cubicBezTo>
                    <a:pt x="4" y="73"/>
                    <a:pt x="4" y="145"/>
                    <a:pt x="4" y="217"/>
                  </a:cubicBezTo>
                  <a:cubicBezTo>
                    <a:pt x="4" y="253"/>
                    <a:pt x="3" y="290"/>
                    <a:pt x="3" y="326"/>
                  </a:cubicBezTo>
                  <a:cubicBezTo>
                    <a:pt x="3" y="362"/>
                    <a:pt x="3" y="398"/>
                    <a:pt x="4" y="434"/>
                  </a:cubicBezTo>
                  <a:cubicBezTo>
                    <a:pt x="4" y="507"/>
                    <a:pt x="5" y="579"/>
                    <a:pt x="4" y="651"/>
                  </a:cubicBezTo>
                  <a:cubicBezTo>
                    <a:pt x="5" y="687"/>
                    <a:pt x="4" y="724"/>
                    <a:pt x="4" y="760"/>
                  </a:cubicBezTo>
                  <a:cubicBezTo>
                    <a:pt x="4" y="796"/>
                    <a:pt x="3" y="832"/>
                    <a:pt x="3" y="868"/>
                  </a:cubicBezTo>
                  <a:cubicBezTo>
                    <a:pt x="2" y="868"/>
                    <a:pt x="2" y="868"/>
                    <a:pt x="2" y="868"/>
                  </a:cubicBezTo>
                  <a:cubicBezTo>
                    <a:pt x="2" y="832"/>
                    <a:pt x="1" y="796"/>
                    <a:pt x="1" y="760"/>
                  </a:cubicBezTo>
                  <a:cubicBezTo>
                    <a:pt x="1" y="724"/>
                    <a:pt x="0" y="687"/>
                    <a:pt x="0" y="651"/>
                  </a:cubicBezTo>
                  <a:cubicBezTo>
                    <a:pt x="0" y="579"/>
                    <a:pt x="1" y="507"/>
                    <a:pt x="1" y="434"/>
                  </a:cubicBezTo>
                  <a:cubicBezTo>
                    <a:pt x="2" y="398"/>
                    <a:pt x="2" y="362"/>
                    <a:pt x="2" y="326"/>
                  </a:cubicBezTo>
                  <a:cubicBezTo>
                    <a:pt x="2" y="290"/>
                    <a:pt x="1" y="253"/>
                    <a:pt x="1" y="217"/>
                  </a:cubicBezTo>
                  <a:cubicBezTo>
                    <a:pt x="0" y="145"/>
                    <a:pt x="1" y="73"/>
                    <a:pt x="2" y="0"/>
                  </a:cubicBezTo>
                  <a:lnTo>
                    <a:pt x="3" y="0"/>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4" name="Freeform 42"/>
            <p:cNvSpPr>
              <a:spLocks/>
            </p:cNvSpPr>
            <p:nvPr/>
          </p:nvSpPr>
          <p:spPr bwMode="auto">
            <a:xfrm>
              <a:off x="1350963" y="6038850"/>
              <a:ext cx="2736850" cy="11113"/>
            </a:xfrm>
            <a:custGeom>
              <a:avLst/>
              <a:gdLst>
                <a:gd name="T0" fmla="*/ 0 w 1216"/>
                <a:gd name="T1" fmla="*/ 2 h 5"/>
                <a:gd name="T2" fmla="*/ 304 w 1216"/>
                <a:gd name="T3" fmla="*/ 1 h 5"/>
                <a:gd name="T4" fmla="*/ 456 w 1216"/>
                <a:gd name="T5" fmla="*/ 2 h 5"/>
                <a:gd name="T6" fmla="*/ 608 w 1216"/>
                <a:gd name="T7" fmla="*/ 1 h 5"/>
                <a:gd name="T8" fmla="*/ 912 w 1216"/>
                <a:gd name="T9" fmla="*/ 0 h 5"/>
                <a:gd name="T10" fmla="*/ 1064 w 1216"/>
                <a:gd name="T11" fmla="*/ 1 h 5"/>
                <a:gd name="T12" fmla="*/ 1216 w 1216"/>
                <a:gd name="T13" fmla="*/ 2 h 5"/>
                <a:gd name="T14" fmla="*/ 1216 w 1216"/>
                <a:gd name="T15" fmla="*/ 2 h 5"/>
                <a:gd name="T16" fmla="*/ 1064 w 1216"/>
                <a:gd name="T17" fmla="*/ 4 h 5"/>
                <a:gd name="T18" fmla="*/ 912 w 1216"/>
                <a:gd name="T19" fmla="*/ 4 h 5"/>
                <a:gd name="T20" fmla="*/ 608 w 1216"/>
                <a:gd name="T21" fmla="*/ 3 h 5"/>
                <a:gd name="T22" fmla="*/ 456 w 1216"/>
                <a:gd name="T23" fmla="*/ 3 h 5"/>
                <a:gd name="T24" fmla="*/ 304 w 1216"/>
                <a:gd name="T25" fmla="*/ 4 h 5"/>
                <a:gd name="T26" fmla="*/ 0 w 1216"/>
                <a:gd name="T27"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16" h="5">
                  <a:moveTo>
                    <a:pt x="0" y="2"/>
                  </a:moveTo>
                  <a:cubicBezTo>
                    <a:pt x="101" y="1"/>
                    <a:pt x="202" y="0"/>
                    <a:pt x="304" y="1"/>
                  </a:cubicBezTo>
                  <a:cubicBezTo>
                    <a:pt x="354" y="1"/>
                    <a:pt x="405" y="2"/>
                    <a:pt x="456" y="2"/>
                  </a:cubicBezTo>
                  <a:cubicBezTo>
                    <a:pt x="506" y="2"/>
                    <a:pt x="557" y="1"/>
                    <a:pt x="608" y="1"/>
                  </a:cubicBezTo>
                  <a:cubicBezTo>
                    <a:pt x="709" y="1"/>
                    <a:pt x="810" y="0"/>
                    <a:pt x="912" y="0"/>
                  </a:cubicBezTo>
                  <a:cubicBezTo>
                    <a:pt x="962" y="0"/>
                    <a:pt x="1013" y="1"/>
                    <a:pt x="1064" y="1"/>
                  </a:cubicBezTo>
                  <a:cubicBezTo>
                    <a:pt x="1114" y="1"/>
                    <a:pt x="1165" y="1"/>
                    <a:pt x="1216" y="2"/>
                  </a:cubicBezTo>
                  <a:cubicBezTo>
                    <a:pt x="1216" y="2"/>
                    <a:pt x="1216" y="2"/>
                    <a:pt x="1216" y="2"/>
                  </a:cubicBezTo>
                  <a:cubicBezTo>
                    <a:pt x="1165" y="3"/>
                    <a:pt x="1114" y="3"/>
                    <a:pt x="1064" y="4"/>
                  </a:cubicBezTo>
                  <a:cubicBezTo>
                    <a:pt x="1013" y="4"/>
                    <a:pt x="962" y="4"/>
                    <a:pt x="912" y="4"/>
                  </a:cubicBezTo>
                  <a:cubicBezTo>
                    <a:pt x="810" y="5"/>
                    <a:pt x="709" y="4"/>
                    <a:pt x="608" y="3"/>
                  </a:cubicBezTo>
                  <a:cubicBezTo>
                    <a:pt x="557" y="3"/>
                    <a:pt x="506" y="3"/>
                    <a:pt x="456" y="3"/>
                  </a:cubicBezTo>
                  <a:cubicBezTo>
                    <a:pt x="405" y="3"/>
                    <a:pt x="354" y="4"/>
                    <a:pt x="304" y="4"/>
                  </a:cubicBezTo>
                  <a:cubicBezTo>
                    <a:pt x="202" y="4"/>
                    <a:pt x="101" y="4"/>
                    <a:pt x="0" y="2"/>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5" name="Freeform 43"/>
            <p:cNvSpPr>
              <a:spLocks/>
            </p:cNvSpPr>
            <p:nvPr/>
          </p:nvSpPr>
          <p:spPr bwMode="auto">
            <a:xfrm>
              <a:off x="1330325" y="3378200"/>
              <a:ext cx="2743200" cy="11113"/>
            </a:xfrm>
            <a:custGeom>
              <a:avLst/>
              <a:gdLst>
                <a:gd name="T0" fmla="*/ 0 w 1219"/>
                <a:gd name="T1" fmla="*/ 2 h 5"/>
                <a:gd name="T2" fmla="*/ 304 w 1219"/>
                <a:gd name="T3" fmla="*/ 1 h 5"/>
                <a:gd name="T4" fmla="*/ 457 w 1219"/>
                <a:gd name="T5" fmla="*/ 2 h 5"/>
                <a:gd name="T6" fmla="*/ 609 w 1219"/>
                <a:gd name="T7" fmla="*/ 1 h 5"/>
                <a:gd name="T8" fmla="*/ 914 w 1219"/>
                <a:gd name="T9" fmla="*/ 0 h 5"/>
                <a:gd name="T10" fmla="*/ 1067 w 1219"/>
                <a:gd name="T11" fmla="*/ 1 h 5"/>
                <a:gd name="T12" fmla="*/ 1219 w 1219"/>
                <a:gd name="T13" fmla="*/ 2 h 5"/>
                <a:gd name="T14" fmla="*/ 1219 w 1219"/>
                <a:gd name="T15" fmla="*/ 3 h 5"/>
                <a:gd name="T16" fmla="*/ 1067 w 1219"/>
                <a:gd name="T17" fmla="*/ 4 h 5"/>
                <a:gd name="T18" fmla="*/ 914 w 1219"/>
                <a:gd name="T19" fmla="*/ 4 h 5"/>
                <a:gd name="T20" fmla="*/ 609 w 1219"/>
                <a:gd name="T21" fmla="*/ 3 h 5"/>
                <a:gd name="T22" fmla="*/ 457 w 1219"/>
                <a:gd name="T23" fmla="*/ 3 h 5"/>
                <a:gd name="T24" fmla="*/ 304 w 1219"/>
                <a:gd name="T25" fmla="*/ 4 h 5"/>
                <a:gd name="T26" fmla="*/ 0 w 1219"/>
                <a:gd name="T27" fmla="*/ 3 h 5"/>
                <a:gd name="T28" fmla="*/ 0 w 1219"/>
                <a:gd name="T2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19" h="5">
                  <a:moveTo>
                    <a:pt x="0" y="2"/>
                  </a:moveTo>
                  <a:cubicBezTo>
                    <a:pt x="101" y="1"/>
                    <a:pt x="203" y="0"/>
                    <a:pt x="304" y="1"/>
                  </a:cubicBezTo>
                  <a:cubicBezTo>
                    <a:pt x="355" y="1"/>
                    <a:pt x="406" y="2"/>
                    <a:pt x="457" y="2"/>
                  </a:cubicBezTo>
                  <a:cubicBezTo>
                    <a:pt x="508" y="2"/>
                    <a:pt x="559" y="1"/>
                    <a:pt x="609" y="1"/>
                  </a:cubicBezTo>
                  <a:cubicBezTo>
                    <a:pt x="711" y="1"/>
                    <a:pt x="813" y="0"/>
                    <a:pt x="914" y="0"/>
                  </a:cubicBezTo>
                  <a:cubicBezTo>
                    <a:pt x="965" y="0"/>
                    <a:pt x="1016" y="1"/>
                    <a:pt x="1067" y="1"/>
                  </a:cubicBezTo>
                  <a:cubicBezTo>
                    <a:pt x="1117" y="1"/>
                    <a:pt x="1168" y="1"/>
                    <a:pt x="1219" y="2"/>
                  </a:cubicBezTo>
                  <a:cubicBezTo>
                    <a:pt x="1219" y="3"/>
                    <a:pt x="1219" y="3"/>
                    <a:pt x="1219" y="3"/>
                  </a:cubicBezTo>
                  <a:cubicBezTo>
                    <a:pt x="1168" y="3"/>
                    <a:pt x="1117" y="4"/>
                    <a:pt x="1067" y="4"/>
                  </a:cubicBezTo>
                  <a:cubicBezTo>
                    <a:pt x="1016" y="4"/>
                    <a:pt x="965" y="4"/>
                    <a:pt x="914" y="4"/>
                  </a:cubicBezTo>
                  <a:cubicBezTo>
                    <a:pt x="813" y="5"/>
                    <a:pt x="711" y="4"/>
                    <a:pt x="609" y="3"/>
                  </a:cubicBezTo>
                  <a:cubicBezTo>
                    <a:pt x="559" y="3"/>
                    <a:pt x="508" y="3"/>
                    <a:pt x="457" y="3"/>
                  </a:cubicBezTo>
                  <a:cubicBezTo>
                    <a:pt x="406" y="3"/>
                    <a:pt x="355" y="4"/>
                    <a:pt x="304" y="4"/>
                  </a:cubicBezTo>
                  <a:cubicBezTo>
                    <a:pt x="203" y="4"/>
                    <a:pt x="101" y="4"/>
                    <a:pt x="0" y="3"/>
                  </a:cubicBezTo>
                  <a:lnTo>
                    <a:pt x="0" y="2"/>
                  </a:ln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6" name="Freeform 44"/>
            <p:cNvSpPr>
              <a:spLocks/>
            </p:cNvSpPr>
            <p:nvPr/>
          </p:nvSpPr>
          <p:spPr bwMode="auto">
            <a:xfrm>
              <a:off x="4443413" y="3759200"/>
              <a:ext cx="9525" cy="1919288"/>
            </a:xfrm>
            <a:custGeom>
              <a:avLst/>
              <a:gdLst>
                <a:gd name="T0" fmla="*/ 2 w 4"/>
                <a:gd name="T1" fmla="*/ 853 h 853"/>
                <a:gd name="T2" fmla="*/ 0 w 4"/>
                <a:gd name="T3" fmla="*/ 640 h 853"/>
                <a:gd name="T4" fmla="*/ 1 w 4"/>
                <a:gd name="T5" fmla="*/ 533 h 853"/>
                <a:gd name="T6" fmla="*/ 1 w 4"/>
                <a:gd name="T7" fmla="*/ 427 h 853"/>
                <a:gd name="T8" fmla="*/ 0 w 4"/>
                <a:gd name="T9" fmla="*/ 213 h 853"/>
                <a:gd name="T10" fmla="*/ 0 w 4"/>
                <a:gd name="T11" fmla="*/ 107 h 853"/>
                <a:gd name="T12" fmla="*/ 2 w 4"/>
                <a:gd name="T13" fmla="*/ 0 h 853"/>
                <a:gd name="T14" fmla="*/ 2 w 4"/>
                <a:gd name="T15" fmla="*/ 0 h 853"/>
                <a:gd name="T16" fmla="*/ 3 w 4"/>
                <a:gd name="T17" fmla="*/ 107 h 853"/>
                <a:gd name="T18" fmla="*/ 4 w 4"/>
                <a:gd name="T19" fmla="*/ 213 h 853"/>
                <a:gd name="T20" fmla="*/ 3 w 4"/>
                <a:gd name="T21" fmla="*/ 427 h 853"/>
                <a:gd name="T22" fmla="*/ 2 w 4"/>
                <a:gd name="T23" fmla="*/ 533 h 853"/>
                <a:gd name="T24" fmla="*/ 3 w 4"/>
                <a:gd name="T25" fmla="*/ 640 h 853"/>
                <a:gd name="T26" fmla="*/ 2 w 4"/>
                <a:gd name="T27" fmla="*/ 85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853">
                  <a:moveTo>
                    <a:pt x="2" y="853"/>
                  </a:moveTo>
                  <a:cubicBezTo>
                    <a:pt x="0" y="782"/>
                    <a:pt x="0" y="711"/>
                    <a:pt x="0" y="640"/>
                  </a:cubicBezTo>
                  <a:cubicBezTo>
                    <a:pt x="0" y="604"/>
                    <a:pt x="1" y="569"/>
                    <a:pt x="1" y="533"/>
                  </a:cubicBezTo>
                  <a:cubicBezTo>
                    <a:pt x="1" y="498"/>
                    <a:pt x="1" y="462"/>
                    <a:pt x="1" y="427"/>
                  </a:cubicBezTo>
                  <a:cubicBezTo>
                    <a:pt x="0" y="356"/>
                    <a:pt x="0" y="284"/>
                    <a:pt x="0" y="213"/>
                  </a:cubicBezTo>
                  <a:cubicBezTo>
                    <a:pt x="0" y="178"/>
                    <a:pt x="0" y="142"/>
                    <a:pt x="0" y="107"/>
                  </a:cubicBezTo>
                  <a:cubicBezTo>
                    <a:pt x="1" y="71"/>
                    <a:pt x="1" y="36"/>
                    <a:pt x="2" y="0"/>
                  </a:cubicBezTo>
                  <a:cubicBezTo>
                    <a:pt x="2" y="0"/>
                    <a:pt x="2" y="0"/>
                    <a:pt x="2" y="0"/>
                  </a:cubicBezTo>
                  <a:cubicBezTo>
                    <a:pt x="3" y="36"/>
                    <a:pt x="3" y="71"/>
                    <a:pt x="3" y="107"/>
                  </a:cubicBezTo>
                  <a:cubicBezTo>
                    <a:pt x="4" y="142"/>
                    <a:pt x="4" y="178"/>
                    <a:pt x="4" y="213"/>
                  </a:cubicBezTo>
                  <a:cubicBezTo>
                    <a:pt x="4" y="284"/>
                    <a:pt x="3" y="356"/>
                    <a:pt x="3" y="427"/>
                  </a:cubicBezTo>
                  <a:cubicBezTo>
                    <a:pt x="3" y="462"/>
                    <a:pt x="2" y="498"/>
                    <a:pt x="2" y="533"/>
                  </a:cubicBezTo>
                  <a:cubicBezTo>
                    <a:pt x="3" y="569"/>
                    <a:pt x="3" y="604"/>
                    <a:pt x="3" y="640"/>
                  </a:cubicBezTo>
                  <a:cubicBezTo>
                    <a:pt x="4" y="711"/>
                    <a:pt x="3" y="782"/>
                    <a:pt x="2" y="85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7" name="Freeform 45"/>
            <p:cNvSpPr>
              <a:spLocks noEditPoints="1"/>
            </p:cNvSpPr>
            <p:nvPr/>
          </p:nvSpPr>
          <p:spPr bwMode="auto">
            <a:xfrm>
              <a:off x="903288" y="5772150"/>
              <a:ext cx="341313" cy="331788"/>
            </a:xfrm>
            <a:custGeom>
              <a:avLst/>
              <a:gdLst>
                <a:gd name="T0" fmla="*/ 127 w 152"/>
                <a:gd name="T1" fmla="*/ 122 h 148"/>
                <a:gd name="T2" fmla="*/ 84 w 152"/>
                <a:gd name="T3" fmla="*/ 134 h 148"/>
                <a:gd name="T4" fmla="*/ 112 w 152"/>
                <a:gd name="T5" fmla="*/ 131 h 148"/>
                <a:gd name="T6" fmla="*/ 48 w 152"/>
                <a:gd name="T7" fmla="*/ 142 h 148"/>
                <a:gd name="T8" fmla="*/ 4 w 152"/>
                <a:gd name="T9" fmla="*/ 95 h 148"/>
                <a:gd name="T10" fmla="*/ 20 w 152"/>
                <a:gd name="T11" fmla="*/ 61 h 148"/>
                <a:gd name="T12" fmla="*/ 26 w 152"/>
                <a:gd name="T13" fmla="*/ 58 h 148"/>
                <a:gd name="T14" fmla="*/ 31 w 152"/>
                <a:gd name="T15" fmla="*/ 23 h 148"/>
                <a:gd name="T16" fmla="*/ 19 w 152"/>
                <a:gd name="T17" fmla="*/ 0 h 148"/>
                <a:gd name="T18" fmla="*/ 33 w 152"/>
                <a:gd name="T19" fmla="*/ 57 h 148"/>
                <a:gd name="T20" fmla="*/ 41 w 152"/>
                <a:gd name="T21" fmla="*/ 63 h 148"/>
                <a:gd name="T22" fmla="*/ 36 w 152"/>
                <a:gd name="T23" fmla="*/ 80 h 148"/>
                <a:gd name="T24" fmla="*/ 26 w 152"/>
                <a:gd name="T25" fmla="*/ 67 h 148"/>
                <a:gd name="T26" fmla="*/ 64 w 152"/>
                <a:gd name="T27" fmla="*/ 132 h 148"/>
                <a:gd name="T28" fmla="*/ 84 w 152"/>
                <a:gd name="T29" fmla="*/ 112 h 148"/>
                <a:gd name="T30" fmla="*/ 77 w 152"/>
                <a:gd name="T31" fmla="*/ 131 h 148"/>
                <a:gd name="T32" fmla="*/ 152 w 152"/>
                <a:gd name="T33" fmla="*/ 129 h 148"/>
                <a:gd name="T34" fmla="*/ 114 w 152"/>
                <a:gd name="T35" fmla="*/ 131 h 148"/>
                <a:gd name="T36" fmla="*/ 127 w 152"/>
                <a:gd name="T37" fmla="*/ 122 h 148"/>
                <a:gd name="T38" fmla="*/ 74 w 152"/>
                <a:gd name="T39" fmla="*/ 128 h 148"/>
                <a:gd name="T40" fmla="*/ 68 w 152"/>
                <a:gd name="T41" fmla="*/ 112 h 148"/>
                <a:gd name="T42" fmla="*/ 66 w 152"/>
                <a:gd name="T43" fmla="*/ 117 h 148"/>
                <a:gd name="T44" fmla="*/ 66 w 152"/>
                <a:gd name="T45" fmla="*/ 125 h 148"/>
                <a:gd name="T46" fmla="*/ 73 w 152"/>
                <a:gd name="T47" fmla="*/ 128 h 148"/>
                <a:gd name="T48" fmla="*/ 74 w 152"/>
                <a:gd name="T49" fmla="*/ 114 h 148"/>
                <a:gd name="T50" fmla="*/ 74 w 152"/>
                <a:gd name="T51" fmla="*/ 128 h 148"/>
                <a:gd name="T52" fmla="*/ 9 w 152"/>
                <a:gd name="T53" fmla="*/ 88 h 148"/>
                <a:gd name="T54" fmla="*/ 56 w 152"/>
                <a:gd name="T55" fmla="*/ 135 h 148"/>
                <a:gd name="T56" fmla="*/ 9 w 152"/>
                <a:gd name="T57" fmla="*/ 88 h 148"/>
                <a:gd name="T58" fmla="*/ 37 w 152"/>
                <a:gd name="T59" fmla="*/ 61 h 148"/>
                <a:gd name="T60" fmla="*/ 31 w 152"/>
                <a:gd name="T61" fmla="*/ 77 h 148"/>
                <a:gd name="T62" fmla="*/ 37 w 152"/>
                <a:gd name="T63" fmla="*/ 61 h 148"/>
                <a:gd name="T64" fmla="*/ 30 w 152"/>
                <a:gd name="T65" fmla="*/ 57 h 148"/>
                <a:gd name="T66" fmla="*/ 33 w 152"/>
                <a:gd name="T67" fmla="*/ 31 h 148"/>
                <a:gd name="T68" fmla="*/ 30 w 152"/>
                <a:gd name="T69" fmla="*/ 57 h 148"/>
                <a:gd name="T70" fmla="*/ 30 w 152"/>
                <a:gd name="T71" fmla="*/ 61 h 148"/>
                <a:gd name="T72" fmla="*/ 30 w 152"/>
                <a:gd name="T73" fmla="*/ 74 h 148"/>
                <a:gd name="T74" fmla="*/ 30 w 152"/>
                <a:gd name="T75" fmla="*/ 6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2" h="148">
                  <a:moveTo>
                    <a:pt x="127" y="122"/>
                  </a:moveTo>
                  <a:cubicBezTo>
                    <a:pt x="115" y="118"/>
                    <a:pt x="99" y="137"/>
                    <a:pt x="84" y="134"/>
                  </a:cubicBezTo>
                  <a:cubicBezTo>
                    <a:pt x="92" y="142"/>
                    <a:pt x="106" y="130"/>
                    <a:pt x="112" y="131"/>
                  </a:cubicBezTo>
                  <a:cubicBezTo>
                    <a:pt x="95" y="147"/>
                    <a:pt x="66" y="127"/>
                    <a:pt x="48" y="142"/>
                  </a:cubicBezTo>
                  <a:cubicBezTo>
                    <a:pt x="19" y="142"/>
                    <a:pt x="1" y="123"/>
                    <a:pt x="4" y="95"/>
                  </a:cubicBezTo>
                  <a:cubicBezTo>
                    <a:pt x="6" y="82"/>
                    <a:pt x="19" y="74"/>
                    <a:pt x="20" y="61"/>
                  </a:cubicBezTo>
                  <a:cubicBezTo>
                    <a:pt x="23" y="58"/>
                    <a:pt x="22" y="60"/>
                    <a:pt x="26" y="58"/>
                  </a:cubicBezTo>
                  <a:cubicBezTo>
                    <a:pt x="25" y="45"/>
                    <a:pt x="33" y="34"/>
                    <a:pt x="31" y="23"/>
                  </a:cubicBezTo>
                  <a:cubicBezTo>
                    <a:pt x="30" y="12"/>
                    <a:pt x="19" y="8"/>
                    <a:pt x="19" y="0"/>
                  </a:cubicBezTo>
                  <a:cubicBezTo>
                    <a:pt x="36" y="7"/>
                    <a:pt x="41" y="36"/>
                    <a:pt x="33" y="57"/>
                  </a:cubicBezTo>
                  <a:cubicBezTo>
                    <a:pt x="34" y="60"/>
                    <a:pt x="40" y="59"/>
                    <a:pt x="41" y="63"/>
                  </a:cubicBezTo>
                  <a:cubicBezTo>
                    <a:pt x="43" y="69"/>
                    <a:pt x="40" y="75"/>
                    <a:pt x="36" y="80"/>
                  </a:cubicBezTo>
                  <a:cubicBezTo>
                    <a:pt x="27" y="79"/>
                    <a:pt x="20" y="74"/>
                    <a:pt x="26" y="67"/>
                  </a:cubicBezTo>
                  <a:cubicBezTo>
                    <a:pt x="1" y="88"/>
                    <a:pt x="14" y="148"/>
                    <a:pt x="64" y="132"/>
                  </a:cubicBezTo>
                  <a:cubicBezTo>
                    <a:pt x="54" y="118"/>
                    <a:pt x="73" y="97"/>
                    <a:pt x="84" y="112"/>
                  </a:cubicBezTo>
                  <a:cubicBezTo>
                    <a:pt x="86" y="123"/>
                    <a:pt x="81" y="126"/>
                    <a:pt x="77" y="131"/>
                  </a:cubicBezTo>
                  <a:cubicBezTo>
                    <a:pt x="101" y="137"/>
                    <a:pt x="133" y="102"/>
                    <a:pt x="152" y="129"/>
                  </a:cubicBezTo>
                  <a:cubicBezTo>
                    <a:pt x="143" y="117"/>
                    <a:pt x="124" y="124"/>
                    <a:pt x="114" y="131"/>
                  </a:cubicBezTo>
                  <a:cubicBezTo>
                    <a:pt x="116" y="126"/>
                    <a:pt x="123" y="126"/>
                    <a:pt x="127" y="122"/>
                  </a:cubicBezTo>
                  <a:close/>
                  <a:moveTo>
                    <a:pt x="74" y="128"/>
                  </a:moveTo>
                  <a:cubicBezTo>
                    <a:pt x="91" y="127"/>
                    <a:pt x="78" y="98"/>
                    <a:pt x="68" y="112"/>
                  </a:cubicBezTo>
                  <a:cubicBezTo>
                    <a:pt x="75" y="112"/>
                    <a:pt x="69" y="117"/>
                    <a:pt x="66" y="117"/>
                  </a:cubicBezTo>
                  <a:cubicBezTo>
                    <a:pt x="66" y="119"/>
                    <a:pt x="66" y="122"/>
                    <a:pt x="66" y="125"/>
                  </a:cubicBezTo>
                  <a:cubicBezTo>
                    <a:pt x="68" y="126"/>
                    <a:pt x="69" y="128"/>
                    <a:pt x="73" y="128"/>
                  </a:cubicBezTo>
                  <a:cubicBezTo>
                    <a:pt x="75" y="124"/>
                    <a:pt x="80" y="117"/>
                    <a:pt x="74" y="114"/>
                  </a:cubicBezTo>
                  <a:cubicBezTo>
                    <a:pt x="84" y="115"/>
                    <a:pt x="78" y="125"/>
                    <a:pt x="74" y="128"/>
                  </a:cubicBezTo>
                  <a:close/>
                  <a:moveTo>
                    <a:pt x="9" y="88"/>
                  </a:moveTo>
                  <a:cubicBezTo>
                    <a:pt x="0" y="121"/>
                    <a:pt x="28" y="148"/>
                    <a:pt x="56" y="135"/>
                  </a:cubicBezTo>
                  <a:cubicBezTo>
                    <a:pt x="20" y="145"/>
                    <a:pt x="13" y="115"/>
                    <a:pt x="9" y="88"/>
                  </a:cubicBezTo>
                  <a:close/>
                  <a:moveTo>
                    <a:pt x="37" y="61"/>
                  </a:moveTo>
                  <a:cubicBezTo>
                    <a:pt x="38" y="69"/>
                    <a:pt x="34" y="72"/>
                    <a:pt x="31" y="77"/>
                  </a:cubicBezTo>
                  <a:cubicBezTo>
                    <a:pt x="40" y="78"/>
                    <a:pt x="42" y="66"/>
                    <a:pt x="37" y="61"/>
                  </a:cubicBezTo>
                  <a:close/>
                  <a:moveTo>
                    <a:pt x="30" y="57"/>
                  </a:moveTo>
                  <a:cubicBezTo>
                    <a:pt x="30" y="49"/>
                    <a:pt x="38" y="40"/>
                    <a:pt x="33" y="31"/>
                  </a:cubicBezTo>
                  <a:cubicBezTo>
                    <a:pt x="34" y="41"/>
                    <a:pt x="26" y="49"/>
                    <a:pt x="30" y="57"/>
                  </a:cubicBezTo>
                  <a:close/>
                  <a:moveTo>
                    <a:pt x="30" y="61"/>
                  </a:moveTo>
                  <a:cubicBezTo>
                    <a:pt x="28" y="63"/>
                    <a:pt x="27" y="72"/>
                    <a:pt x="30" y="74"/>
                  </a:cubicBezTo>
                  <a:cubicBezTo>
                    <a:pt x="33" y="70"/>
                    <a:pt x="36" y="63"/>
                    <a:pt x="30" y="6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8" name="Freeform 46"/>
            <p:cNvSpPr>
              <a:spLocks noEditPoints="1"/>
            </p:cNvSpPr>
            <p:nvPr/>
          </p:nvSpPr>
          <p:spPr bwMode="auto">
            <a:xfrm>
              <a:off x="906463" y="5768975"/>
              <a:ext cx="341313" cy="323850"/>
            </a:xfrm>
            <a:custGeom>
              <a:avLst/>
              <a:gdLst>
                <a:gd name="T0" fmla="*/ 2 w 151"/>
                <a:gd name="T1" fmla="*/ 96 h 144"/>
                <a:gd name="T2" fmla="*/ 21 w 151"/>
                <a:gd name="T3" fmla="*/ 59 h 144"/>
                <a:gd name="T4" fmla="*/ 22 w 151"/>
                <a:gd name="T5" fmla="*/ 12 h 144"/>
                <a:gd name="T6" fmla="*/ 32 w 151"/>
                <a:gd name="T7" fmla="*/ 58 h 144"/>
                <a:gd name="T8" fmla="*/ 34 w 151"/>
                <a:gd name="T9" fmla="*/ 81 h 144"/>
                <a:gd name="T10" fmla="*/ 15 w 151"/>
                <a:gd name="T11" fmla="*/ 112 h 144"/>
                <a:gd name="T12" fmla="*/ 73 w 151"/>
                <a:gd name="T13" fmla="*/ 107 h 144"/>
                <a:gd name="T14" fmla="*/ 76 w 151"/>
                <a:gd name="T15" fmla="*/ 131 h 144"/>
                <a:gd name="T16" fmla="*/ 151 w 151"/>
                <a:gd name="T17" fmla="*/ 130 h 144"/>
                <a:gd name="T18" fmla="*/ 110 w 151"/>
                <a:gd name="T19" fmla="*/ 134 h 144"/>
                <a:gd name="T20" fmla="*/ 66 w 151"/>
                <a:gd name="T21" fmla="*/ 138 h 144"/>
                <a:gd name="T22" fmla="*/ 12 w 151"/>
                <a:gd name="T23" fmla="*/ 128 h 144"/>
                <a:gd name="T24" fmla="*/ 86 w 151"/>
                <a:gd name="T25" fmla="*/ 138 h 144"/>
                <a:gd name="T26" fmla="*/ 86 w 151"/>
                <a:gd name="T27" fmla="*/ 134 h 144"/>
                <a:gd name="T28" fmla="*/ 75 w 151"/>
                <a:gd name="T29" fmla="*/ 133 h 144"/>
                <a:gd name="T30" fmla="*/ 77 w 151"/>
                <a:gd name="T31" fmla="*/ 128 h 144"/>
                <a:gd name="T32" fmla="*/ 66 w 151"/>
                <a:gd name="T33" fmla="*/ 128 h 144"/>
                <a:gd name="T34" fmla="*/ 64 w 151"/>
                <a:gd name="T35" fmla="*/ 117 h 144"/>
                <a:gd name="T36" fmla="*/ 65 w 151"/>
                <a:gd name="T37" fmla="*/ 114 h 144"/>
                <a:gd name="T38" fmla="*/ 63 w 151"/>
                <a:gd name="T39" fmla="*/ 133 h 144"/>
                <a:gd name="T40" fmla="*/ 54 w 151"/>
                <a:gd name="T41" fmla="*/ 137 h 144"/>
                <a:gd name="T42" fmla="*/ 7 w 151"/>
                <a:gd name="T43" fmla="*/ 86 h 144"/>
                <a:gd name="T44" fmla="*/ 41 w 151"/>
                <a:gd name="T45" fmla="*/ 139 h 144"/>
                <a:gd name="T46" fmla="*/ 92 w 151"/>
                <a:gd name="T47" fmla="*/ 138 h 144"/>
                <a:gd name="T48" fmla="*/ 41 w 151"/>
                <a:gd name="T49" fmla="*/ 137 h 144"/>
                <a:gd name="T50" fmla="*/ 26 w 151"/>
                <a:gd name="T51" fmla="*/ 65 h 144"/>
                <a:gd name="T52" fmla="*/ 32 w 151"/>
                <a:gd name="T53" fmla="*/ 64 h 144"/>
                <a:gd name="T54" fmla="*/ 26 w 151"/>
                <a:gd name="T55" fmla="*/ 72 h 144"/>
                <a:gd name="T56" fmla="*/ 33 w 151"/>
                <a:gd name="T57" fmla="*/ 80 h 144"/>
                <a:gd name="T58" fmla="*/ 38 w 151"/>
                <a:gd name="T59" fmla="*/ 73 h 144"/>
                <a:gd name="T60" fmla="*/ 28 w 151"/>
                <a:gd name="T61" fmla="*/ 78 h 144"/>
                <a:gd name="T62" fmla="*/ 34 w 151"/>
                <a:gd name="T63" fmla="*/ 61 h 144"/>
                <a:gd name="T64" fmla="*/ 18 w 151"/>
                <a:gd name="T65" fmla="*/ 2 h 144"/>
                <a:gd name="T66" fmla="*/ 31 w 151"/>
                <a:gd name="T67" fmla="*/ 32 h 144"/>
                <a:gd name="T68" fmla="*/ 27 w 151"/>
                <a:gd name="T69" fmla="*/ 58 h 144"/>
                <a:gd name="T70" fmla="*/ 28 w 151"/>
                <a:gd name="T71" fmla="*/ 42 h 144"/>
                <a:gd name="T72" fmla="*/ 21 w 151"/>
                <a:gd name="T73" fmla="*/ 61 h 144"/>
                <a:gd name="T74" fmla="*/ 7 w 151"/>
                <a:gd name="T75" fmla="*/ 86 h 144"/>
                <a:gd name="T76" fmla="*/ 110 w 151"/>
                <a:gd name="T77" fmla="*/ 131 h 144"/>
                <a:gd name="T78" fmla="*/ 121 w 151"/>
                <a:gd name="T79" fmla="*/ 123 h 144"/>
                <a:gd name="T80" fmla="*/ 67 w 151"/>
                <a:gd name="T81" fmla="*/ 127 h 144"/>
                <a:gd name="T82" fmla="*/ 74 w 151"/>
                <a:gd name="T83" fmla="*/ 118 h 144"/>
                <a:gd name="T84" fmla="*/ 64 w 151"/>
                <a:gd name="T85" fmla="*/ 118 h 144"/>
                <a:gd name="T86" fmla="*/ 75 w 151"/>
                <a:gd name="T87" fmla="*/ 118 h 144"/>
                <a:gd name="T88" fmla="*/ 70 w 151"/>
                <a:gd name="T89" fmla="*/ 114 h 144"/>
                <a:gd name="T90" fmla="*/ 79 w 151"/>
                <a:gd name="T91" fmla="*/ 120 h 144"/>
                <a:gd name="T92" fmla="*/ 122 w 151"/>
                <a:gd name="T93" fmla="*/ 122 h 144"/>
                <a:gd name="T94" fmla="*/ 123 w 151"/>
                <a:gd name="T95" fmla="*/ 125 h 144"/>
                <a:gd name="T96" fmla="*/ 122 w 151"/>
                <a:gd name="T97" fmla="*/ 122 h 144"/>
                <a:gd name="T98" fmla="*/ 81 w 151"/>
                <a:gd name="T99" fmla="*/ 114 h 144"/>
                <a:gd name="T100" fmla="*/ 32 w 151"/>
                <a:gd name="T101" fmla="*/ 74 h 144"/>
                <a:gd name="T102" fmla="*/ 28 w 151"/>
                <a:gd name="T103" fmla="*/ 63 h 144"/>
                <a:gd name="T104" fmla="*/ 28 w 151"/>
                <a:gd name="T105" fmla="*/ 63 h 144"/>
                <a:gd name="T106" fmla="*/ 29 w 151"/>
                <a:gd name="T107" fmla="*/ 4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1" h="144">
                  <a:moveTo>
                    <a:pt x="47" y="144"/>
                  </a:moveTo>
                  <a:cubicBezTo>
                    <a:pt x="46" y="144"/>
                    <a:pt x="46" y="144"/>
                    <a:pt x="46" y="144"/>
                  </a:cubicBezTo>
                  <a:cubicBezTo>
                    <a:pt x="32" y="144"/>
                    <a:pt x="19" y="139"/>
                    <a:pt x="11" y="129"/>
                  </a:cubicBezTo>
                  <a:cubicBezTo>
                    <a:pt x="3" y="121"/>
                    <a:pt x="0" y="109"/>
                    <a:pt x="2" y="96"/>
                  </a:cubicBezTo>
                  <a:cubicBezTo>
                    <a:pt x="3" y="90"/>
                    <a:pt x="6" y="84"/>
                    <a:pt x="10" y="79"/>
                  </a:cubicBezTo>
                  <a:cubicBezTo>
                    <a:pt x="13" y="73"/>
                    <a:pt x="17" y="68"/>
                    <a:pt x="17" y="62"/>
                  </a:cubicBezTo>
                  <a:cubicBezTo>
                    <a:pt x="17" y="62"/>
                    <a:pt x="17" y="62"/>
                    <a:pt x="17" y="62"/>
                  </a:cubicBezTo>
                  <a:cubicBezTo>
                    <a:pt x="19" y="60"/>
                    <a:pt x="20" y="59"/>
                    <a:pt x="21" y="59"/>
                  </a:cubicBezTo>
                  <a:cubicBezTo>
                    <a:pt x="21" y="59"/>
                    <a:pt x="22" y="59"/>
                    <a:pt x="23" y="59"/>
                  </a:cubicBezTo>
                  <a:cubicBezTo>
                    <a:pt x="23" y="53"/>
                    <a:pt x="24" y="47"/>
                    <a:pt x="26" y="41"/>
                  </a:cubicBezTo>
                  <a:cubicBezTo>
                    <a:pt x="28" y="35"/>
                    <a:pt x="30" y="30"/>
                    <a:pt x="29" y="24"/>
                  </a:cubicBezTo>
                  <a:cubicBezTo>
                    <a:pt x="28" y="19"/>
                    <a:pt x="25" y="15"/>
                    <a:pt x="22" y="12"/>
                  </a:cubicBezTo>
                  <a:cubicBezTo>
                    <a:pt x="19" y="8"/>
                    <a:pt x="16" y="5"/>
                    <a:pt x="16" y="1"/>
                  </a:cubicBezTo>
                  <a:cubicBezTo>
                    <a:pt x="16" y="0"/>
                    <a:pt x="16" y="0"/>
                    <a:pt x="16" y="0"/>
                  </a:cubicBezTo>
                  <a:cubicBezTo>
                    <a:pt x="17" y="0"/>
                    <a:pt x="17" y="0"/>
                    <a:pt x="17" y="0"/>
                  </a:cubicBezTo>
                  <a:cubicBezTo>
                    <a:pt x="35" y="8"/>
                    <a:pt x="40" y="37"/>
                    <a:pt x="32" y="58"/>
                  </a:cubicBezTo>
                  <a:cubicBezTo>
                    <a:pt x="32" y="59"/>
                    <a:pt x="34" y="59"/>
                    <a:pt x="35" y="60"/>
                  </a:cubicBezTo>
                  <a:cubicBezTo>
                    <a:pt x="37" y="61"/>
                    <a:pt x="39" y="61"/>
                    <a:pt x="40" y="63"/>
                  </a:cubicBezTo>
                  <a:cubicBezTo>
                    <a:pt x="43" y="72"/>
                    <a:pt x="37" y="78"/>
                    <a:pt x="34" y="81"/>
                  </a:cubicBezTo>
                  <a:cubicBezTo>
                    <a:pt x="34" y="81"/>
                    <a:pt x="34" y="81"/>
                    <a:pt x="34" y="81"/>
                  </a:cubicBezTo>
                  <a:cubicBezTo>
                    <a:pt x="34" y="81"/>
                    <a:pt x="34" y="81"/>
                    <a:pt x="34" y="81"/>
                  </a:cubicBezTo>
                  <a:cubicBezTo>
                    <a:pt x="28" y="81"/>
                    <a:pt x="23" y="79"/>
                    <a:pt x="22" y="76"/>
                  </a:cubicBezTo>
                  <a:cubicBezTo>
                    <a:pt x="21" y="75"/>
                    <a:pt x="21" y="73"/>
                    <a:pt x="21" y="71"/>
                  </a:cubicBezTo>
                  <a:cubicBezTo>
                    <a:pt x="12" y="82"/>
                    <a:pt x="10" y="98"/>
                    <a:pt x="15" y="112"/>
                  </a:cubicBezTo>
                  <a:cubicBezTo>
                    <a:pt x="20" y="127"/>
                    <a:pt x="32" y="135"/>
                    <a:pt x="46" y="135"/>
                  </a:cubicBezTo>
                  <a:cubicBezTo>
                    <a:pt x="51" y="135"/>
                    <a:pt x="56" y="134"/>
                    <a:pt x="61" y="133"/>
                  </a:cubicBezTo>
                  <a:cubicBezTo>
                    <a:pt x="58" y="128"/>
                    <a:pt x="57" y="122"/>
                    <a:pt x="60" y="116"/>
                  </a:cubicBezTo>
                  <a:cubicBezTo>
                    <a:pt x="63" y="111"/>
                    <a:pt x="68" y="107"/>
                    <a:pt x="73" y="107"/>
                  </a:cubicBezTo>
                  <a:cubicBezTo>
                    <a:pt x="75" y="107"/>
                    <a:pt x="79" y="108"/>
                    <a:pt x="83" y="113"/>
                  </a:cubicBezTo>
                  <a:cubicBezTo>
                    <a:pt x="83" y="113"/>
                    <a:pt x="83" y="113"/>
                    <a:pt x="83" y="113"/>
                  </a:cubicBezTo>
                  <a:cubicBezTo>
                    <a:pt x="84" y="122"/>
                    <a:pt x="81" y="126"/>
                    <a:pt x="77" y="130"/>
                  </a:cubicBezTo>
                  <a:cubicBezTo>
                    <a:pt x="77" y="130"/>
                    <a:pt x="77" y="131"/>
                    <a:pt x="76" y="131"/>
                  </a:cubicBezTo>
                  <a:cubicBezTo>
                    <a:pt x="78" y="132"/>
                    <a:pt x="80" y="132"/>
                    <a:pt x="82" y="132"/>
                  </a:cubicBezTo>
                  <a:cubicBezTo>
                    <a:pt x="90" y="132"/>
                    <a:pt x="98" y="129"/>
                    <a:pt x="107" y="125"/>
                  </a:cubicBezTo>
                  <a:cubicBezTo>
                    <a:pt x="115" y="122"/>
                    <a:pt x="123" y="119"/>
                    <a:pt x="131" y="119"/>
                  </a:cubicBezTo>
                  <a:cubicBezTo>
                    <a:pt x="139" y="119"/>
                    <a:pt x="146" y="123"/>
                    <a:pt x="151" y="130"/>
                  </a:cubicBezTo>
                  <a:cubicBezTo>
                    <a:pt x="150" y="131"/>
                    <a:pt x="150" y="131"/>
                    <a:pt x="150" y="131"/>
                  </a:cubicBezTo>
                  <a:cubicBezTo>
                    <a:pt x="146" y="127"/>
                    <a:pt x="142" y="124"/>
                    <a:pt x="136" y="124"/>
                  </a:cubicBezTo>
                  <a:cubicBezTo>
                    <a:pt x="126" y="124"/>
                    <a:pt x="115" y="131"/>
                    <a:pt x="112" y="132"/>
                  </a:cubicBezTo>
                  <a:cubicBezTo>
                    <a:pt x="110" y="134"/>
                    <a:pt x="110" y="134"/>
                    <a:pt x="110" y="134"/>
                  </a:cubicBezTo>
                  <a:cubicBezTo>
                    <a:pt x="110" y="133"/>
                    <a:pt x="110" y="133"/>
                    <a:pt x="110" y="133"/>
                  </a:cubicBezTo>
                  <a:cubicBezTo>
                    <a:pt x="105" y="137"/>
                    <a:pt x="99" y="139"/>
                    <a:pt x="90" y="139"/>
                  </a:cubicBezTo>
                  <a:cubicBezTo>
                    <a:pt x="86" y="139"/>
                    <a:pt x="82" y="139"/>
                    <a:pt x="78" y="139"/>
                  </a:cubicBezTo>
                  <a:cubicBezTo>
                    <a:pt x="74" y="138"/>
                    <a:pt x="70" y="138"/>
                    <a:pt x="66" y="138"/>
                  </a:cubicBezTo>
                  <a:cubicBezTo>
                    <a:pt x="58" y="138"/>
                    <a:pt x="52" y="140"/>
                    <a:pt x="47" y="144"/>
                  </a:cubicBezTo>
                  <a:close/>
                  <a:moveTo>
                    <a:pt x="7" y="86"/>
                  </a:moveTo>
                  <a:cubicBezTo>
                    <a:pt x="5" y="89"/>
                    <a:pt x="4" y="93"/>
                    <a:pt x="3" y="96"/>
                  </a:cubicBezTo>
                  <a:cubicBezTo>
                    <a:pt x="2" y="109"/>
                    <a:pt x="5" y="120"/>
                    <a:pt x="12" y="128"/>
                  </a:cubicBezTo>
                  <a:cubicBezTo>
                    <a:pt x="20" y="137"/>
                    <a:pt x="32" y="142"/>
                    <a:pt x="46" y="142"/>
                  </a:cubicBezTo>
                  <a:cubicBezTo>
                    <a:pt x="51" y="138"/>
                    <a:pt x="57" y="136"/>
                    <a:pt x="66" y="136"/>
                  </a:cubicBezTo>
                  <a:cubicBezTo>
                    <a:pt x="70" y="136"/>
                    <a:pt x="74" y="137"/>
                    <a:pt x="78" y="137"/>
                  </a:cubicBezTo>
                  <a:cubicBezTo>
                    <a:pt x="81" y="137"/>
                    <a:pt x="83" y="138"/>
                    <a:pt x="86" y="138"/>
                  </a:cubicBezTo>
                  <a:cubicBezTo>
                    <a:pt x="84" y="137"/>
                    <a:pt x="83" y="136"/>
                    <a:pt x="81" y="135"/>
                  </a:cubicBezTo>
                  <a:cubicBezTo>
                    <a:pt x="80" y="133"/>
                    <a:pt x="80" y="133"/>
                    <a:pt x="80" y="133"/>
                  </a:cubicBezTo>
                  <a:cubicBezTo>
                    <a:pt x="82" y="134"/>
                    <a:pt x="82" y="134"/>
                    <a:pt x="82" y="134"/>
                  </a:cubicBezTo>
                  <a:cubicBezTo>
                    <a:pt x="83" y="134"/>
                    <a:pt x="84" y="134"/>
                    <a:pt x="86" y="134"/>
                  </a:cubicBezTo>
                  <a:cubicBezTo>
                    <a:pt x="92" y="134"/>
                    <a:pt x="99" y="131"/>
                    <a:pt x="105" y="128"/>
                  </a:cubicBezTo>
                  <a:cubicBezTo>
                    <a:pt x="105" y="128"/>
                    <a:pt x="105" y="128"/>
                    <a:pt x="105" y="128"/>
                  </a:cubicBezTo>
                  <a:cubicBezTo>
                    <a:pt x="97" y="131"/>
                    <a:pt x="89" y="133"/>
                    <a:pt x="82" y="133"/>
                  </a:cubicBezTo>
                  <a:cubicBezTo>
                    <a:pt x="79" y="133"/>
                    <a:pt x="77" y="133"/>
                    <a:pt x="75" y="133"/>
                  </a:cubicBezTo>
                  <a:cubicBezTo>
                    <a:pt x="74" y="132"/>
                    <a:pt x="74" y="132"/>
                    <a:pt x="74" y="132"/>
                  </a:cubicBezTo>
                  <a:cubicBezTo>
                    <a:pt x="74" y="131"/>
                    <a:pt x="74" y="131"/>
                    <a:pt x="74" y="131"/>
                  </a:cubicBezTo>
                  <a:cubicBezTo>
                    <a:pt x="75" y="131"/>
                    <a:pt x="76" y="130"/>
                    <a:pt x="76" y="129"/>
                  </a:cubicBezTo>
                  <a:cubicBezTo>
                    <a:pt x="77" y="129"/>
                    <a:pt x="77" y="128"/>
                    <a:pt x="77" y="128"/>
                  </a:cubicBezTo>
                  <a:cubicBezTo>
                    <a:pt x="76" y="129"/>
                    <a:pt x="74" y="130"/>
                    <a:pt x="72" y="130"/>
                  </a:cubicBezTo>
                  <a:cubicBezTo>
                    <a:pt x="70" y="130"/>
                    <a:pt x="70" y="130"/>
                    <a:pt x="70" y="130"/>
                  </a:cubicBezTo>
                  <a:cubicBezTo>
                    <a:pt x="70" y="130"/>
                    <a:pt x="70" y="130"/>
                    <a:pt x="70" y="130"/>
                  </a:cubicBezTo>
                  <a:cubicBezTo>
                    <a:pt x="68" y="130"/>
                    <a:pt x="67" y="129"/>
                    <a:pt x="66" y="128"/>
                  </a:cubicBezTo>
                  <a:cubicBezTo>
                    <a:pt x="65" y="128"/>
                    <a:pt x="64" y="127"/>
                    <a:pt x="63" y="127"/>
                  </a:cubicBezTo>
                  <a:cubicBezTo>
                    <a:pt x="63" y="127"/>
                    <a:pt x="63" y="127"/>
                    <a:pt x="63" y="127"/>
                  </a:cubicBezTo>
                  <a:cubicBezTo>
                    <a:pt x="63" y="117"/>
                    <a:pt x="63" y="117"/>
                    <a:pt x="63" y="117"/>
                  </a:cubicBezTo>
                  <a:cubicBezTo>
                    <a:pt x="64" y="117"/>
                    <a:pt x="64" y="117"/>
                    <a:pt x="64" y="117"/>
                  </a:cubicBezTo>
                  <a:cubicBezTo>
                    <a:pt x="64" y="117"/>
                    <a:pt x="64" y="117"/>
                    <a:pt x="64" y="117"/>
                  </a:cubicBezTo>
                  <a:cubicBezTo>
                    <a:pt x="66" y="117"/>
                    <a:pt x="68" y="115"/>
                    <a:pt x="68" y="114"/>
                  </a:cubicBezTo>
                  <a:cubicBezTo>
                    <a:pt x="68" y="114"/>
                    <a:pt x="68" y="114"/>
                    <a:pt x="66" y="114"/>
                  </a:cubicBezTo>
                  <a:cubicBezTo>
                    <a:pt x="65" y="114"/>
                    <a:pt x="65" y="114"/>
                    <a:pt x="65" y="114"/>
                  </a:cubicBezTo>
                  <a:cubicBezTo>
                    <a:pt x="66" y="113"/>
                    <a:pt x="66" y="113"/>
                    <a:pt x="66" y="113"/>
                  </a:cubicBezTo>
                  <a:cubicBezTo>
                    <a:pt x="67" y="110"/>
                    <a:pt x="69" y="109"/>
                    <a:pt x="71" y="109"/>
                  </a:cubicBezTo>
                  <a:cubicBezTo>
                    <a:pt x="67" y="110"/>
                    <a:pt x="64" y="113"/>
                    <a:pt x="62" y="117"/>
                  </a:cubicBezTo>
                  <a:cubicBezTo>
                    <a:pt x="59" y="122"/>
                    <a:pt x="59" y="128"/>
                    <a:pt x="63" y="133"/>
                  </a:cubicBezTo>
                  <a:cubicBezTo>
                    <a:pt x="63" y="134"/>
                    <a:pt x="63" y="134"/>
                    <a:pt x="63" y="134"/>
                  </a:cubicBezTo>
                  <a:cubicBezTo>
                    <a:pt x="62" y="134"/>
                    <a:pt x="62" y="134"/>
                    <a:pt x="62" y="134"/>
                  </a:cubicBezTo>
                  <a:cubicBezTo>
                    <a:pt x="59" y="135"/>
                    <a:pt x="56" y="136"/>
                    <a:pt x="54" y="136"/>
                  </a:cubicBezTo>
                  <a:cubicBezTo>
                    <a:pt x="54" y="137"/>
                    <a:pt x="54" y="137"/>
                    <a:pt x="54" y="137"/>
                  </a:cubicBezTo>
                  <a:cubicBezTo>
                    <a:pt x="49" y="139"/>
                    <a:pt x="44" y="140"/>
                    <a:pt x="39" y="140"/>
                  </a:cubicBezTo>
                  <a:cubicBezTo>
                    <a:pt x="29" y="140"/>
                    <a:pt x="19" y="135"/>
                    <a:pt x="13" y="127"/>
                  </a:cubicBezTo>
                  <a:cubicBezTo>
                    <a:pt x="5" y="116"/>
                    <a:pt x="2" y="103"/>
                    <a:pt x="6" y="89"/>
                  </a:cubicBezTo>
                  <a:lnTo>
                    <a:pt x="7" y="86"/>
                  </a:lnTo>
                  <a:close/>
                  <a:moveTo>
                    <a:pt x="7" y="93"/>
                  </a:moveTo>
                  <a:cubicBezTo>
                    <a:pt x="4" y="105"/>
                    <a:pt x="7" y="117"/>
                    <a:pt x="14" y="126"/>
                  </a:cubicBezTo>
                  <a:cubicBezTo>
                    <a:pt x="21" y="135"/>
                    <a:pt x="31" y="139"/>
                    <a:pt x="41" y="139"/>
                  </a:cubicBezTo>
                  <a:cubicBezTo>
                    <a:pt x="41" y="139"/>
                    <a:pt x="41" y="139"/>
                    <a:pt x="41" y="139"/>
                  </a:cubicBezTo>
                  <a:cubicBezTo>
                    <a:pt x="16" y="139"/>
                    <a:pt x="10" y="113"/>
                    <a:pt x="7" y="93"/>
                  </a:cubicBezTo>
                  <a:close/>
                  <a:moveTo>
                    <a:pt x="108" y="133"/>
                  </a:moveTo>
                  <a:cubicBezTo>
                    <a:pt x="106" y="133"/>
                    <a:pt x="104" y="134"/>
                    <a:pt x="102" y="135"/>
                  </a:cubicBezTo>
                  <a:cubicBezTo>
                    <a:pt x="99" y="136"/>
                    <a:pt x="95" y="137"/>
                    <a:pt x="92" y="138"/>
                  </a:cubicBezTo>
                  <a:cubicBezTo>
                    <a:pt x="99" y="138"/>
                    <a:pt x="104" y="136"/>
                    <a:pt x="108" y="133"/>
                  </a:cubicBezTo>
                  <a:close/>
                  <a:moveTo>
                    <a:pt x="7" y="86"/>
                  </a:moveTo>
                  <a:cubicBezTo>
                    <a:pt x="7" y="89"/>
                    <a:pt x="7" y="89"/>
                    <a:pt x="7" y="89"/>
                  </a:cubicBezTo>
                  <a:cubicBezTo>
                    <a:pt x="12" y="114"/>
                    <a:pt x="17" y="137"/>
                    <a:pt x="41" y="137"/>
                  </a:cubicBezTo>
                  <a:cubicBezTo>
                    <a:pt x="43" y="137"/>
                    <a:pt x="45" y="137"/>
                    <a:pt x="48" y="137"/>
                  </a:cubicBezTo>
                  <a:cubicBezTo>
                    <a:pt x="32" y="137"/>
                    <a:pt x="19" y="128"/>
                    <a:pt x="13" y="113"/>
                  </a:cubicBezTo>
                  <a:cubicBezTo>
                    <a:pt x="7" y="96"/>
                    <a:pt x="12" y="77"/>
                    <a:pt x="23" y="67"/>
                  </a:cubicBezTo>
                  <a:cubicBezTo>
                    <a:pt x="26" y="65"/>
                    <a:pt x="26" y="65"/>
                    <a:pt x="26" y="65"/>
                  </a:cubicBezTo>
                  <a:cubicBezTo>
                    <a:pt x="26" y="63"/>
                    <a:pt x="27" y="62"/>
                    <a:pt x="27" y="62"/>
                  </a:cubicBezTo>
                  <a:cubicBezTo>
                    <a:pt x="28" y="61"/>
                    <a:pt x="28" y="61"/>
                    <a:pt x="28" y="61"/>
                  </a:cubicBezTo>
                  <a:cubicBezTo>
                    <a:pt x="28" y="61"/>
                    <a:pt x="28" y="61"/>
                    <a:pt x="28" y="61"/>
                  </a:cubicBezTo>
                  <a:cubicBezTo>
                    <a:pt x="30" y="62"/>
                    <a:pt x="31" y="63"/>
                    <a:pt x="32" y="64"/>
                  </a:cubicBezTo>
                  <a:cubicBezTo>
                    <a:pt x="33" y="68"/>
                    <a:pt x="30" y="73"/>
                    <a:pt x="29" y="75"/>
                  </a:cubicBezTo>
                  <a:cubicBezTo>
                    <a:pt x="28" y="76"/>
                    <a:pt x="28" y="76"/>
                    <a:pt x="28" y="76"/>
                  </a:cubicBezTo>
                  <a:cubicBezTo>
                    <a:pt x="28" y="76"/>
                    <a:pt x="28" y="76"/>
                    <a:pt x="28" y="76"/>
                  </a:cubicBezTo>
                  <a:cubicBezTo>
                    <a:pt x="27" y="75"/>
                    <a:pt x="26" y="74"/>
                    <a:pt x="26" y="72"/>
                  </a:cubicBezTo>
                  <a:cubicBezTo>
                    <a:pt x="25" y="70"/>
                    <a:pt x="26" y="68"/>
                    <a:pt x="26" y="66"/>
                  </a:cubicBezTo>
                  <a:cubicBezTo>
                    <a:pt x="24" y="68"/>
                    <a:pt x="24" y="68"/>
                    <a:pt x="24" y="68"/>
                  </a:cubicBezTo>
                  <a:cubicBezTo>
                    <a:pt x="22" y="71"/>
                    <a:pt x="22" y="73"/>
                    <a:pt x="23" y="75"/>
                  </a:cubicBezTo>
                  <a:cubicBezTo>
                    <a:pt x="24" y="78"/>
                    <a:pt x="28" y="80"/>
                    <a:pt x="33" y="80"/>
                  </a:cubicBezTo>
                  <a:cubicBezTo>
                    <a:pt x="36" y="77"/>
                    <a:pt x="41" y="71"/>
                    <a:pt x="39" y="64"/>
                  </a:cubicBezTo>
                  <a:cubicBezTo>
                    <a:pt x="38" y="63"/>
                    <a:pt x="37" y="62"/>
                    <a:pt x="35" y="62"/>
                  </a:cubicBezTo>
                  <a:cubicBezTo>
                    <a:pt x="36" y="62"/>
                    <a:pt x="36" y="62"/>
                    <a:pt x="36" y="62"/>
                  </a:cubicBezTo>
                  <a:cubicBezTo>
                    <a:pt x="38" y="64"/>
                    <a:pt x="39" y="69"/>
                    <a:pt x="38" y="73"/>
                  </a:cubicBezTo>
                  <a:cubicBezTo>
                    <a:pt x="36" y="77"/>
                    <a:pt x="34" y="79"/>
                    <a:pt x="30" y="79"/>
                  </a:cubicBezTo>
                  <a:cubicBezTo>
                    <a:pt x="30" y="79"/>
                    <a:pt x="30" y="79"/>
                    <a:pt x="30" y="79"/>
                  </a:cubicBezTo>
                  <a:cubicBezTo>
                    <a:pt x="30" y="79"/>
                    <a:pt x="30" y="79"/>
                    <a:pt x="29" y="79"/>
                  </a:cubicBezTo>
                  <a:cubicBezTo>
                    <a:pt x="28" y="78"/>
                    <a:pt x="28" y="78"/>
                    <a:pt x="28" y="78"/>
                  </a:cubicBezTo>
                  <a:cubicBezTo>
                    <a:pt x="29" y="78"/>
                    <a:pt x="29" y="78"/>
                    <a:pt x="29" y="78"/>
                  </a:cubicBezTo>
                  <a:cubicBezTo>
                    <a:pt x="29" y="76"/>
                    <a:pt x="30" y="75"/>
                    <a:pt x="31" y="74"/>
                  </a:cubicBezTo>
                  <a:cubicBezTo>
                    <a:pt x="33" y="71"/>
                    <a:pt x="35" y="68"/>
                    <a:pt x="34" y="62"/>
                  </a:cubicBezTo>
                  <a:cubicBezTo>
                    <a:pt x="34" y="61"/>
                    <a:pt x="34" y="61"/>
                    <a:pt x="34" y="61"/>
                  </a:cubicBezTo>
                  <a:cubicBezTo>
                    <a:pt x="33" y="61"/>
                    <a:pt x="31" y="60"/>
                    <a:pt x="30" y="58"/>
                  </a:cubicBezTo>
                  <a:cubicBezTo>
                    <a:pt x="30" y="58"/>
                    <a:pt x="30" y="58"/>
                    <a:pt x="30" y="58"/>
                  </a:cubicBezTo>
                  <a:cubicBezTo>
                    <a:pt x="30" y="58"/>
                    <a:pt x="30" y="58"/>
                    <a:pt x="30" y="58"/>
                  </a:cubicBezTo>
                  <a:cubicBezTo>
                    <a:pt x="38" y="39"/>
                    <a:pt x="34" y="10"/>
                    <a:pt x="18" y="2"/>
                  </a:cubicBezTo>
                  <a:cubicBezTo>
                    <a:pt x="18" y="5"/>
                    <a:pt x="20" y="8"/>
                    <a:pt x="23" y="11"/>
                  </a:cubicBezTo>
                  <a:cubicBezTo>
                    <a:pt x="26" y="14"/>
                    <a:pt x="29" y="18"/>
                    <a:pt x="30" y="24"/>
                  </a:cubicBezTo>
                  <a:cubicBezTo>
                    <a:pt x="30" y="26"/>
                    <a:pt x="30" y="28"/>
                    <a:pt x="30" y="30"/>
                  </a:cubicBezTo>
                  <a:cubicBezTo>
                    <a:pt x="31" y="32"/>
                    <a:pt x="31" y="32"/>
                    <a:pt x="31" y="32"/>
                  </a:cubicBezTo>
                  <a:cubicBezTo>
                    <a:pt x="35" y="38"/>
                    <a:pt x="33" y="44"/>
                    <a:pt x="31" y="49"/>
                  </a:cubicBezTo>
                  <a:cubicBezTo>
                    <a:pt x="30" y="52"/>
                    <a:pt x="29" y="55"/>
                    <a:pt x="29" y="58"/>
                  </a:cubicBezTo>
                  <a:cubicBezTo>
                    <a:pt x="29" y="61"/>
                    <a:pt x="29" y="61"/>
                    <a:pt x="29" y="61"/>
                  </a:cubicBezTo>
                  <a:cubicBezTo>
                    <a:pt x="27" y="58"/>
                    <a:pt x="27" y="58"/>
                    <a:pt x="27" y="58"/>
                  </a:cubicBezTo>
                  <a:cubicBezTo>
                    <a:pt x="25" y="53"/>
                    <a:pt x="26" y="49"/>
                    <a:pt x="28" y="44"/>
                  </a:cubicBezTo>
                  <a:cubicBezTo>
                    <a:pt x="29" y="40"/>
                    <a:pt x="31" y="36"/>
                    <a:pt x="30" y="32"/>
                  </a:cubicBezTo>
                  <a:cubicBezTo>
                    <a:pt x="30" y="32"/>
                    <a:pt x="30" y="32"/>
                    <a:pt x="30" y="32"/>
                  </a:cubicBezTo>
                  <a:cubicBezTo>
                    <a:pt x="30" y="35"/>
                    <a:pt x="29" y="38"/>
                    <a:pt x="28" y="42"/>
                  </a:cubicBezTo>
                  <a:cubicBezTo>
                    <a:pt x="26" y="47"/>
                    <a:pt x="24" y="53"/>
                    <a:pt x="24" y="59"/>
                  </a:cubicBezTo>
                  <a:cubicBezTo>
                    <a:pt x="25" y="60"/>
                    <a:pt x="25" y="60"/>
                    <a:pt x="25" y="60"/>
                  </a:cubicBezTo>
                  <a:cubicBezTo>
                    <a:pt x="24" y="60"/>
                    <a:pt x="24" y="60"/>
                    <a:pt x="24" y="60"/>
                  </a:cubicBezTo>
                  <a:cubicBezTo>
                    <a:pt x="23" y="61"/>
                    <a:pt x="22" y="61"/>
                    <a:pt x="21" y="61"/>
                  </a:cubicBezTo>
                  <a:cubicBezTo>
                    <a:pt x="21" y="61"/>
                    <a:pt x="21" y="61"/>
                    <a:pt x="21" y="61"/>
                  </a:cubicBezTo>
                  <a:cubicBezTo>
                    <a:pt x="20" y="61"/>
                    <a:pt x="20" y="61"/>
                    <a:pt x="19" y="62"/>
                  </a:cubicBezTo>
                  <a:cubicBezTo>
                    <a:pt x="18" y="69"/>
                    <a:pt x="14" y="74"/>
                    <a:pt x="11" y="79"/>
                  </a:cubicBezTo>
                  <a:cubicBezTo>
                    <a:pt x="10" y="82"/>
                    <a:pt x="8" y="84"/>
                    <a:pt x="7" y="86"/>
                  </a:cubicBezTo>
                  <a:close/>
                  <a:moveTo>
                    <a:pt x="85" y="136"/>
                  </a:moveTo>
                  <a:cubicBezTo>
                    <a:pt x="86" y="136"/>
                    <a:pt x="87" y="137"/>
                    <a:pt x="89" y="137"/>
                  </a:cubicBezTo>
                  <a:cubicBezTo>
                    <a:pt x="93" y="137"/>
                    <a:pt x="97" y="135"/>
                    <a:pt x="101" y="133"/>
                  </a:cubicBezTo>
                  <a:cubicBezTo>
                    <a:pt x="105" y="132"/>
                    <a:pt x="108" y="131"/>
                    <a:pt x="110" y="131"/>
                  </a:cubicBezTo>
                  <a:cubicBezTo>
                    <a:pt x="111" y="131"/>
                    <a:pt x="111" y="131"/>
                    <a:pt x="111" y="131"/>
                  </a:cubicBezTo>
                  <a:cubicBezTo>
                    <a:pt x="113" y="129"/>
                    <a:pt x="116" y="127"/>
                    <a:pt x="118" y="126"/>
                  </a:cubicBezTo>
                  <a:cubicBezTo>
                    <a:pt x="120" y="125"/>
                    <a:pt x="122" y="125"/>
                    <a:pt x="123" y="124"/>
                  </a:cubicBezTo>
                  <a:cubicBezTo>
                    <a:pt x="122" y="124"/>
                    <a:pt x="122" y="123"/>
                    <a:pt x="121" y="123"/>
                  </a:cubicBezTo>
                  <a:cubicBezTo>
                    <a:pt x="117" y="123"/>
                    <a:pt x="111" y="126"/>
                    <a:pt x="106" y="129"/>
                  </a:cubicBezTo>
                  <a:cubicBezTo>
                    <a:pt x="99" y="132"/>
                    <a:pt x="92" y="136"/>
                    <a:pt x="85" y="136"/>
                  </a:cubicBezTo>
                  <a:close/>
                  <a:moveTo>
                    <a:pt x="64" y="126"/>
                  </a:moveTo>
                  <a:cubicBezTo>
                    <a:pt x="65" y="126"/>
                    <a:pt x="66" y="126"/>
                    <a:pt x="67" y="127"/>
                  </a:cubicBezTo>
                  <a:cubicBezTo>
                    <a:pt x="68" y="128"/>
                    <a:pt x="69" y="128"/>
                    <a:pt x="70" y="128"/>
                  </a:cubicBezTo>
                  <a:cubicBezTo>
                    <a:pt x="70" y="128"/>
                    <a:pt x="70" y="128"/>
                    <a:pt x="70" y="128"/>
                  </a:cubicBezTo>
                  <a:cubicBezTo>
                    <a:pt x="70" y="128"/>
                    <a:pt x="71" y="128"/>
                    <a:pt x="71" y="127"/>
                  </a:cubicBezTo>
                  <a:cubicBezTo>
                    <a:pt x="72" y="125"/>
                    <a:pt x="75" y="121"/>
                    <a:pt x="74" y="118"/>
                  </a:cubicBezTo>
                  <a:cubicBezTo>
                    <a:pt x="74" y="117"/>
                    <a:pt x="73" y="116"/>
                    <a:pt x="72" y="115"/>
                  </a:cubicBezTo>
                  <a:cubicBezTo>
                    <a:pt x="70" y="114"/>
                    <a:pt x="70" y="114"/>
                    <a:pt x="70" y="114"/>
                  </a:cubicBezTo>
                  <a:cubicBezTo>
                    <a:pt x="70" y="114"/>
                    <a:pt x="70" y="114"/>
                    <a:pt x="70" y="114"/>
                  </a:cubicBezTo>
                  <a:cubicBezTo>
                    <a:pt x="70" y="116"/>
                    <a:pt x="67" y="118"/>
                    <a:pt x="64" y="118"/>
                  </a:cubicBezTo>
                  <a:cubicBezTo>
                    <a:pt x="64" y="118"/>
                    <a:pt x="64" y="118"/>
                    <a:pt x="64" y="118"/>
                  </a:cubicBezTo>
                  <a:lnTo>
                    <a:pt x="64" y="126"/>
                  </a:lnTo>
                  <a:close/>
                  <a:moveTo>
                    <a:pt x="75" y="116"/>
                  </a:moveTo>
                  <a:cubicBezTo>
                    <a:pt x="75" y="117"/>
                    <a:pt x="75" y="117"/>
                    <a:pt x="75" y="118"/>
                  </a:cubicBezTo>
                  <a:cubicBezTo>
                    <a:pt x="76" y="121"/>
                    <a:pt x="74" y="125"/>
                    <a:pt x="72" y="128"/>
                  </a:cubicBezTo>
                  <a:cubicBezTo>
                    <a:pt x="75" y="126"/>
                    <a:pt x="77" y="121"/>
                    <a:pt x="77" y="118"/>
                  </a:cubicBezTo>
                  <a:cubicBezTo>
                    <a:pt x="76" y="118"/>
                    <a:pt x="76" y="117"/>
                    <a:pt x="75" y="116"/>
                  </a:cubicBezTo>
                  <a:close/>
                  <a:moveTo>
                    <a:pt x="70" y="114"/>
                  </a:moveTo>
                  <a:cubicBezTo>
                    <a:pt x="72" y="114"/>
                    <a:pt x="72" y="114"/>
                    <a:pt x="72" y="114"/>
                  </a:cubicBezTo>
                  <a:cubicBezTo>
                    <a:pt x="76" y="115"/>
                    <a:pt x="78" y="117"/>
                    <a:pt x="78" y="118"/>
                  </a:cubicBezTo>
                  <a:cubicBezTo>
                    <a:pt x="79" y="121"/>
                    <a:pt x="77" y="125"/>
                    <a:pt x="74" y="128"/>
                  </a:cubicBezTo>
                  <a:cubicBezTo>
                    <a:pt x="79" y="126"/>
                    <a:pt x="79" y="122"/>
                    <a:pt x="79" y="120"/>
                  </a:cubicBezTo>
                  <a:cubicBezTo>
                    <a:pt x="79" y="116"/>
                    <a:pt x="76" y="110"/>
                    <a:pt x="72" y="110"/>
                  </a:cubicBezTo>
                  <a:cubicBezTo>
                    <a:pt x="71" y="110"/>
                    <a:pt x="69" y="111"/>
                    <a:pt x="68" y="113"/>
                  </a:cubicBezTo>
                  <a:cubicBezTo>
                    <a:pt x="69" y="113"/>
                    <a:pt x="69" y="113"/>
                    <a:pt x="70" y="114"/>
                  </a:cubicBezTo>
                  <a:close/>
                  <a:moveTo>
                    <a:pt x="122" y="122"/>
                  </a:moveTo>
                  <a:cubicBezTo>
                    <a:pt x="123" y="122"/>
                    <a:pt x="124" y="122"/>
                    <a:pt x="125" y="123"/>
                  </a:cubicBezTo>
                  <a:cubicBezTo>
                    <a:pt x="126" y="123"/>
                    <a:pt x="126" y="123"/>
                    <a:pt x="126" y="123"/>
                  </a:cubicBezTo>
                  <a:cubicBezTo>
                    <a:pt x="125" y="124"/>
                    <a:pt x="125" y="124"/>
                    <a:pt x="125" y="124"/>
                  </a:cubicBezTo>
                  <a:cubicBezTo>
                    <a:pt x="125" y="124"/>
                    <a:pt x="124" y="125"/>
                    <a:pt x="123" y="125"/>
                  </a:cubicBezTo>
                  <a:cubicBezTo>
                    <a:pt x="127" y="124"/>
                    <a:pt x="131" y="123"/>
                    <a:pt x="136" y="123"/>
                  </a:cubicBezTo>
                  <a:cubicBezTo>
                    <a:pt x="139" y="123"/>
                    <a:pt x="141" y="123"/>
                    <a:pt x="143" y="124"/>
                  </a:cubicBezTo>
                  <a:cubicBezTo>
                    <a:pt x="140" y="122"/>
                    <a:pt x="136" y="121"/>
                    <a:pt x="131" y="121"/>
                  </a:cubicBezTo>
                  <a:cubicBezTo>
                    <a:pt x="128" y="121"/>
                    <a:pt x="125" y="121"/>
                    <a:pt x="122" y="122"/>
                  </a:cubicBezTo>
                  <a:close/>
                  <a:moveTo>
                    <a:pt x="72" y="109"/>
                  </a:moveTo>
                  <a:cubicBezTo>
                    <a:pt x="77" y="109"/>
                    <a:pt x="81" y="115"/>
                    <a:pt x="81" y="120"/>
                  </a:cubicBezTo>
                  <a:cubicBezTo>
                    <a:pt x="81" y="121"/>
                    <a:pt x="81" y="122"/>
                    <a:pt x="81" y="123"/>
                  </a:cubicBezTo>
                  <a:cubicBezTo>
                    <a:pt x="82" y="121"/>
                    <a:pt x="82" y="118"/>
                    <a:pt x="81" y="114"/>
                  </a:cubicBezTo>
                  <a:cubicBezTo>
                    <a:pt x="79" y="110"/>
                    <a:pt x="75" y="108"/>
                    <a:pt x="71" y="109"/>
                  </a:cubicBezTo>
                  <a:cubicBezTo>
                    <a:pt x="72" y="109"/>
                    <a:pt x="72" y="109"/>
                    <a:pt x="72" y="109"/>
                  </a:cubicBezTo>
                  <a:close/>
                  <a:moveTo>
                    <a:pt x="36" y="65"/>
                  </a:moveTo>
                  <a:cubicBezTo>
                    <a:pt x="36" y="69"/>
                    <a:pt x="34" y="72"/>
                    <a:pt x="32" y="74"/>
                  </a:cubicBezTo>
                  <a:cubicBezTo>
                    <a:pt x="32" y="75"/>
                    <a:pt x="31" y="76"/>
                    <a:pt x="31" y="77"/>
                  </a:cubicBezTo>
                  <a:cubicBezTo>
                    <a:pt x="34" y="77"/>
                    <a:pt x="36" y="74"/>
                    <a:pt x="36" y="73"/>
                  </a:cubicBezTo>
                  <a:cubicBezTo>
                    <a:pt x="37" y="70"/>
                    <a:pt x="37" y="67"/>
                    <a:pt x="36" y="65"/>
                  </a:cubicBezTo>
                  <a:close/>
                  <a:moveTo>
                    <a:pt x="28" y="63"/>
                  </a:moveTo>
                  <a:cubicBezTo>
                    <a:pt x="27" y="65"/>
                    <a:pt x="27" y="69"/>
                    <a:pt x="27" y="72"/>
                  </a:cubicBezTo>
                  <a:cubicBezTo>
                    <a:pt x="27" y="73"/>
                    <a:pt x="28" y="73"/>
                    <a:pt x="28" y="74"/>
                  </a:cubicBezTo>
                  <a:cubicBezTo>
                    <a:pt x="30" y="71"/>
                    <a:pt x="32" y="67"/>
                    <a:pt x="31" y="65"/>
                  </a:cubicBezTo>
                  <a:cubicBezTo>
                    <a:pt x="30" y="64"/>
                    <a:pt x="30" y="63"/>
                    <a:pt x="28" y="63"/>
                  </a:cubicBezTo>
                  <a:close/>
                  <a:moveTo>
                    <a:pt x="32" y="36"/>
                  </a:moveTo>
                  <a:cubicBezTo>
                    <a:pt x="31" y="39"/>
                    <a:pt x="30" y="42"/>
                    <a:pt x="29" y="44"/>
                  </a:cubicBezTo>
                  <a:cubicBezTo>
                    <a:pt x="28" y="48"/>
                    <a:pt x="27" y="51"/>
                    <a:pt x="28" y="55"/>
                  </a:cubicBezTo>
                  <a:cubicBezTo>
                    <a:pt x="28" y="53"/>
                    <a:pt x="29" y="51"/>
                    <a:pt x="29" y="49"/>
                  </a:cubicBezTo>
                  <a:cubicBezTo>
                    <a:pt x="31" y="45"/>
                    <a:pt x="32" y="41"/>
                    <a:pt x="32" y="36"/>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19" name="Freeform 47"/>
            <p:cNvSpPr>
              <a:spLocks noEditPoints="1"/>
            </p:cNvSpPr>
            <p:nvPr/>
          </p:nvSpPr>
          <p:spPr bwMode="auto">
            <a:xfrm>
              <a:off x="895350" y="3316288"/>
              <a:ext cx="363538" cy="328613"/>
            </a:xfrm>
            <a:custGeom>
              <a:avLst/>
              <a:gdLst>
                <a:gd name="T0" fmla="*/ 50 w 161"/>
                <a:gd name="T1" fmla="*/ 8 h 146"/>
                <a:gd name="T2" fmla="*/ 60 w 161"/>
                <a:gd name="T3" fmla="*/ 25 h 146"/>
                <a:gd name="T4" fmla="*/ 54 w 161"/>
                <a:gd name="T5" fmla="*/ 17 h 146"/>
                <a:gd name="T6" fmla="*/ 63 w 161"/>
                <a:gd name="T7" fmla="*/ 34 h 146"/>
                <a:gd name="T8" fmla="*/ 49 w 161"/>
                <a:gd name="T9" fmla="*/ 37 h 146"/>
                <a:gd name="T10" fmla="*/ 41 w 161"/>
                <a:gd name="T11" fmla="*/ 13 h 146"/>
                <a:gd name="T12" fmla="*/ 16 w 161"/>
                <a:gd name="T13" fmla="*/ 62 h 146"/>
                <a:gd name="T14" fmla="*/ 34 w 161"/>
                <a:gd name="T15" fmla="*/ 92 h 146"/>
                <a:gd name="T16" fmla="*/ 27 w 161"/>
                <a:gd name="T17" fmla="*/ 146 h 146"/>
                <a:gd name="T18" fmla="*/ 33 w 161"/>
                <a:gd name="T19" fmla="*/ 104 h 146"/>
                <a:gd name="T20" fmla="*/ 26 w 161"/>
                <a:gd name="T21" fmla="*/ 102 h 146"/>
                <a:gd name="T22" fmla="*/ 30 w 161"/>
                <a:gd name="T23" fmla="*/ 101 h 146"/>
                <a:gd name="T24" fmla="*/ 4 w 161"/>
                <a:gd name="T25" fmla="*/ 60 h 146"/>
                <a:gd name="T26" fmla="*/ 41 w 161"/>
                <a:gd name="T27" fmla="*/ 10 h 146"/>
                <a:gd name="T28" fmla="*/ 51 w 161"/>
                <a:gd name="T29" fmla="*/ 4 h 146"/>
                <a:gd name="T30" fmla="*/ 145 w 161"/>
                <a:gd name="T31" fmla="*/ 13 h 146"/>
                <a:gd name="T32" fmla="*/ 142 w 161"/>
                <a:gd name="T33" fmla="*/ 0 h 146"/>
                <a:gd name="T34" fmla="*/ 141 w 161"/>
                <a:gd name="T35" fmla="*/ 33 h 146"/>
                <a:gd name="T36" fmla="*/ 50 w 161"/>
                <a:gd name="T37" fmla="*/ 8 h 146"/>
                <a:gd name="T38" fmla="*/ 137 w 161"/>
                <a:gd name="T39" fmla="*/ 31 h 146"/>
                <a:gd name="T40" fmla="*/ 148 w 161"/>
                <a:gd name="T41" fmla="*/ 16 h 146"/>
                <a:gd name="T42" fmla="*/ 70 w 161"/>
                <a:gd name="T43" fmla="*/ 8 h 146"/>
                <a:gd name="T44" fmla="*/ 137 w 161"/>
                <a:gd name="T45" fmla="*/ 31 h 146"/>
                <a:gd name="T46" fmla="*/ 26 w 161"/>
                <a:gd name="T47" fmla="*/ 84 h 146"/>
                <a:gd name="T48" fmla="*/ 22 w 161"/>
                <a:gd name="T49" fmla="*/ 16 h 146"/>
                <a:gd name="T50" fmla="*/ 26 w 161"/>
                <a:gd name="T51" fmla="*/ 84 h 146"/>
                <a:gd name="T52" fmla="*/ 57 w 161"/>
                <a:gd name="T53" fmla="*/ 28 h 146"/>
                <a:gd name="T54" fmla="*/ 46 w 161"/>
                <a:gd name="T55" fmla="*/ 16 h 146"/>
                <a:gd name="T56" fmla="*/ 57 w 161"/>
                <a:gd name="T57" fmla="*/ 28 h 146"/>
                <a:gd name="T58" fmla="*/ 57 w 161"/>
                <a:gd name="T59" fmla="*/ 31 h 146"/>
                <a:gd name="T60" fmla="*/ 46 w 161"/>
                <a:gd name="T61" fmla="*/ 28 h 146"/>
                <a:gd name="T62" fmla="*/ 57 w 161"/>
                <a:gd name="T63" fmla="*/ 3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1" h="146">
                  <a:moveTo>
                    <a:pt x="50" y="8"/>
                  </a:moveTo>
                  <a:cubicBezTo>
                    <a:pt x="55" y="14"/>
                    <a:pt x="53" y="20"/>
                    <a:pt x="60" y="25"/>
                  </a:cubicBezTo>
                  <a:cubicBezTo>
                    <a:pt x="62" y="23"/>
                    <a:pt x="58" y="18"/>
                    <a:pt x="54" y="17"/>
                  </a:cubicBezTo>
                  <a:cubicBezTo>
                    <a:pt x="64" y="13"/>
                    <a:pt x="65" y="25"/>
                    <a:pt x="63" y="34"/>
                  </a:cubicBezTo>
                  <a:cubicBezTo>
                    <a:pt x="59" y="36"/>
                    <a:pt x="55" y="37"/>
                    <a:pt x="49" y="37"/>
                  </a:cubicBezTo>
                  <a:cubicBezTo>
                    <a:pt x="43" y="31"/>
                    <a:pt x="43" y="19"/>
                    <a:pt x="41" y="13"/>
                  </a:cubicBezTo>
                  <a:cubicBezTo>
                    <a:pt x="14" y="14"/>
                    <a:pt x="9" y="41"/>
                    <a:pt x="16" y="62"/>
                  </a:cubicBezTo>
                  <a:cubicBezTo>
                    <a:pt x="19" y="72"/>
                    <a:pt x="30" y="81"/>
                    <a:pt x="34" y="92"/>
                  </a:cubicBezTo>
                  <a:cubicBezTo>
                    <a:pt x="41" y="111"/>
                    <a:pt x="38" y="129"/>
                    <a:pt x="27" y="146"/>
                  </a:cubicBezTo>
                  <a:cubicBezTo>
                    <a:pt x="28" y="137"/>
                    <a:pt x="39" y="121"/>
                    <a:pt x="33" y="104"/>
                  </a:cubicBezTo>
                  <a:cubicBezTo>
                    <a:pt x="31" y="102"/>
                    <a:pt x="29" y="102"/>
                    <a:pt x="26" y="102"/>
                  </a:cubicBezTo>
                  <a:cubicBezTo>
                    <a:pt x="26" y="100"/>
                    <a:pt x="28" y="101"/>
                    <a:pt x="30" y="101"/>
                  </a:cubicBezTo>
                  <a:cubicBezTo>
                    <a:pt x="28" y="89"/>
                    <a:pt x="7" y="79"/>
                    <a:pt x="4" y="60"/>
                  </a:cubicBezTo>
                  <a:cubicBezTo>
                    <a:pt x="1" y="34"/>
                    <a:pt x="12" y="6"/>
                    <a:pt x="41" y="10"/>
                  </a:cubicBezTo>
                  <a:cubicBezTo>
                    <a:pt x="45" y="9"/>
                    <a:pt x="47" y="5"/>
                    <a:pt x="51" y="4"/>
                  </a:cubicBezTo>
                  <a:cubicBezTo>
                    <a:pt x="86" y="1"/>
                    <a:pt x="128" y="46"/>
                    <a:pt x="145" y="13"/>
                  </a:cubicBezTo>
                  <a:cubicBezTo>
                    <a:pt x="146" y="6"/>
                    <a:pt x="144" y="3"/>
                    <a:pt x="142" y="0"/>
                  </a:cubicBezTo>
                  <a:cubicBezTo>
                    <a:pt x="161" y="2"/>
                    <a:pt x="149" y="29"/>
                    <a:pt x="141" y="33"/>
                  </a:cubicBezTo>
                  <a:cubicBezTo>
                    <a:pt x="111" y="47"/>
                    <a:pt x="71" y="4"/>
                    <a:pt x="50" y="8"/>
                  </a:cubicBezTo>
                  <a:close/>
                  <a:moveTo>
                    <a:pt x="137" y="31"/>
                  </a:moveTo>
                  <a:cubicBezTo>
                    <a:pt x="142" y="29"/>
                    <a:pt x="151" y="17"/>
                    <a:pt x="148" y="16"/>
                  </a:cubicBezTo>
                  <a:cubicBezTo>
                    <a:pt x="130" y="43"/>
                    <a:pt x="93" y="14"/>
                    <a:pt x="70" y="8"/>
                  </a:cubicBezTo>
                  <a:cubicBezTo>
                    <a:pt x="87" y="21"/>
                    <a:pt x="105" y="33"/>
                    <a:pt x="137" y="31"/>
                  </a:cubicBezTo>
                  <a:close/>
                  <a:moveTo>
                    <a:pt x="26" y="84"/>
                  </a:moveTo>
                  <a:cubicBezTo>
                    <a:pt x="10" y="71"/>
                    <a:pt x="7" y="27"/>
                    <a:pt x="22" y="16"/>
                  </a:cubicBezTo>
                  <a:cubicBezTo>
                    <a:pt x="0" y="29"/>
                    <a:pt x="5" y="78"/>
                    <a:pt x="26" y="84"/>
                  </a:cubicBezTo>
                  <a:close/>
                  <a:moveTo>
                    <a:pt x="57" y="28"/>
                  </a:moveTo>
                  <a:cubicBezTo>
                    <a:pt x="55" y="22"/>
                    <a:pt x="53" y="16"/>
                    <a:pt x="46" y="16"/>
                  </a:cubicBezTo>
                  <a:cubicBezTo>
                    <a:pt x="46" y="23"/>
                    <a:pt x="50" y="27"/>
                    <a:pt x="57" y="28"/>
                  </a:cubicBezTo>
                  <a:close/>
                  <a:moveTo>
                    <a:pt x="57" y="31"/>
                  </a:moveTo>
                  <a:cubicBezTo>
                    <a:pt x="51" y="33"/>
                    <a:pt x="49" y="24"/>
                    <a:pt x="46" y="28"/>
                  </a:cubicBezTo>
                  <a:cubicBezTo>
                    <a:pt x="47" y="31"/>
                    <a:pt x="56" y="40"/>
                    <a:pt x="57" y="3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0" name="Freeform 48"/>
            <p:cNvSpPr>
              <a:spLocks noEditPoints="1"/>
            </p:cNvSpPr>
            <p:nvPr/>
          </p:nvSpPr>
          <p:spPr bwMode="auto">
            <a:xfrm>
              <a:off x="903288" y="3313113"/>
              <a:ext cx="336550" cy="338138"/>
            </a:xfrm>
            <a:custGeom>
              <a:avLst/>
              <a:gdLst>
                <a:gd name="T0" fmla="*/ 81 w 150"/>
                <a:gd name="T1" fmla="*/ 22 h 150"/>
                <a:gd name="T2" fmla="*/ 52 w 150"/>
                <a:gd name="T3" fmla="*/ 17 h 150"/>
                <a:gd name="T4" fmla="*/ 60 w 150"/>
                <a:gd name="T5" fmla="*/ 35 h 150"/>
                <a:gd name="T6" fmla="*/ 45 w 150"/>
                <a:gd name="T7" fmla="*/ 39 h 150"/>
                <a:gd name="T8" fmla="*/ 39 w 150"/>
                <a:gd name="T9" fmla="*/ 20 h 150"/>
                <a:gd name="T10" fmla="*/ 14 w 150"/>
                <a:gd name="T11" fmla="*/ 63 h 150"/>
                <a:gd name="T12" fmla="*/ 25 w 150"/>
                <a:gd name="T13" fmla="*/ 148 h 150"/>
                <a:gd name="T14" fmla="*/ 26 w 150"/>
                <a:gd name="T15" fmla="*/ 137 h 150"/>
                <a:gd name="T16" fmla="*/ 23 w 150"/>
                <a:gd name="T17" fmla="*/ 104 h 150"/>
                <a:gd name="T18" fmla="*/ 26 w 150"/>
                <a:gd name="T19" fmla="*/ 101 h 150"/>
                <a:gd name="T20" fmla="*/ 1 w 150"/>
                <a:gd name="T21" fmla="*/ 61 h 150"/>
                <a:gd name="T22" fmla="*/ 38 w 150"/>
                <a:gd name="T23" fmla="*/ 10 h 150"/>
                <a:gd name="T24" fmla="*/ 91 w 150"/>
                <a:gd name="T25" fmla="*/ 16 h 150"/>
                <a:gd name="T26" fmla="*/ 139 w 150"/>
                <a:gd name="T27" fmla="*/ 2 h 150"/>
                <a:gd name="T28" fmla="*/ 150 w 150"/>
                <a:gd name="T29" fmla="*/ 12 h 150"/>
                <a:gd name="T30" fmla="*/ 82 w 150"/>
                <a:gd name="T31" fmla="*/ 20 h 150"/>
                <a:gd name="T32" fmla="*/ 141 w 150"/>
                <a:gd name="T33" fmla="*/ 2 h 150"/>
                <a:gd name="T34" fmla="*/ 143 w 150"/>
                <a:gd name="T35" fmla="*/ 14 h 150"/>
                <a:gd name="T36" fmla="*/ 44 w 150"/>
                <a:gd name="T37" fmla="*/ 9 h 150"/>
                <a:gd name="T38" fmla="*/ 38 w 150"/>
                <a:gd name="T39" fmla="*/ 12 h 150"/>
                <a:gd name="T40" fmla="*/ 2 w 150"/>
                <a:gd name="T41" fmla="*/ 60 h 150"/>
                <a:gd name="T42" fmla="*/ 28 w 150"/>
                <a:gd name="T43" fmla="*/ 102 h 150"/>
                <a:gd name="T44" fmla="*/ 30 w 150"/>
                <a:gd name="T45" fmla="*/ 104 h 150"/>
                <a:gd name="T46" fmla="*/ 32 w 150"/>
                <a:gd name="T47" fmla="*/ 116 h 150"/>
                <a:gd name="T48" fmla="*/ 31 w 150"/>
                <a:gd name="T49" fmla="*/ 93 h 150"/>
                <a:gd name="T50" fmla="*/ 11 w 150"/>
                <a:gd name="T51" fmla="*/ 61 h 150"/>
                <a:gd name="T52" fmla="*/ 23 w 150"/>
                <a:gd name="T53" fmla="*/ 85 h 150"/>
                <a:gd name="T54" fmla="*/ 19 w 150"/>
                <a:gd name="T55" fmla="*/ 17 h 150"/>
                <a:gd name="T56" fmla="*/ 39 w 150"/>
                <a:gd name="T57" fmla="*/ 13 h 150"/>
                <a:gd name="T58" fmla="*/ 42 w 150"/>
                <a:gd name="T59" fmla="*/ 29 h 150"/>
                <a:gd name="T60" fmla="*/ 48 w 150"/>
                <a:gd name="T61" fmla="*/ 29 h 150"/>
                <a:gd name="T62" fmla="*/ 55 w 150"/>
                <a:gd name="T63" fmla="*/ 32 h 150"/>
                <a:gd name="T64" fmla="*/ 42 w 150"/>
                <a:gd name="T65" fmla="*/ 30 h 150"/>
                <a:gd name="T66" fmla="*/ 60 w 150"/>
                <a:gd name="T67" fmla="*/ 27 h 150"/>
                <a:gd name="T68" fmla="*/ 58 w 150"/>
                <a:gd name="T69" fmla="*/ 25 h 150"/>
                <a:gd name="T70" fmla="*/ 56 w 150"/>
                <a:gd name="T71" fmla="*/ 27 h 150"/>
                <a:gd name="T72" fmla="*/ 50 w 150"/>
                <a:gd name="T73" fmla="*/ 18 h 150"/>
                <a:gd name="T74" fmla="*/ 45 w 150"/>
                <a:gd name="T75" fmla="*/ 9 h 150"/>
                <a:gd name="T76" fmla="*/ 57 w 150"/>
                <a:gd name="T77" fmla="*/ 25 h 150"/>
                <a:gd name="T78" fmla="*/ 53 w 150"/>
                <a:gd name="T79" fmla="*/ 33 h 150"/>
                <a:gd name="T80" fmla="*/ 44 w 150"/>
                <a:gd name="T81" fmla="*/ 29 h 150"/>
                <a:gd name="T82" fmla="*/ 8 w 150"/>
                <a:gd name="T83" fmla="*/ 46 h 150"/>
                <a:gd name="T84" fmla="*/ 146 w 150"/>
                <a:gd name="T85" fmla="*/ 18 h 150"/>
                <a:gd name="T86" fmla="*/ 134 w 150"/>
                <a:gd name="T87" fmla="*/ 33 h 150"/>
                <a:gd name="T88" fmla="*/ 67 w 150"/>
                <a:gd name="T89" fmla="*/ 9 h 150"/>
                <a:gd name="T90" fmla="*/ 145 w 150"/>
                <a:gd name="T91" fmla="*/ 16 h 150"/>
                <a:gd name="T92" fmla="*/ 133 w 150"/>
                <a:gd name="T93" fmla="*/ 31 h 150"/>
                <a:gd name="T94" fmla="*/ 71 w 150"/>
                <a:gd name="T95" fmla="*/ 11 h 150"/>
                <a:gd name="T96" fmla="*/ 54 w 150"/>
                <a:gd name="T97" fmla="*/ 30 h 150"/>
                <a:gd name="T98" fmla="*/ 43 w 150"/>
                <a:gd name="T99" fmla="*/ 16 h 150"/>
                <a:gd name="T100" fmla="*/ 43 w 150"/>
                <a:gd name="T101" fmla="*/ 1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0" h="150">
                  <a:moveTo>
                    <a:pt x="150" y="12"/>
                  </a:moveTo>
                  <a:cubicBezTo>
                    <a:pt x="150" y="20"/>
                    <a:pt x="143" y="32"/>
                    <a:pt x="138" y="34"/>
                  </a:cubicBezTo>
                  <a:cubicBezTo>
                    <a:pt x="120" y="43"/>
                    <a:pt x="99" y="32"/>
                    <a:pt x="81" y="22"/>
                  </a:cubicBezTo>
                  <a:cubicBezTo>
                    <a:pt x="69" y="15"/>
                    <a:pt x="57" y="9"/>
                    <a:pt x="48" y="10"/>
                  </a:cubicBezTo>
                  <a:cubicBezTo>
                    <a:pt x="50" y="12"/>
                    <a:pt x="51" y="15"/>
                    <a:pt x="52" y="17"/>
                  </a:cubicBezTo>
                  <a:cubicBezTo>
                    <a:pt x="52" y="17"/>
                    <a:pt x="52" y="17"/>
                    <a:pt x="52" y="17"/>
                  </a:cubicBezTo>
                  <a:cubicBezTo>
                    <a:pt x="54" y="16"/>
                    <a:pt x="56" y="16"/>
                    <a:pt x="58" y="17"/>
                  </a:cubicBezTo>
                  <a:cubicBezTo>
                    <a:pt x="61" y="19"/>
                    <a:pt x="61" y="24"/>
                    <a:pt x="61" y="27"/>
                  </a:cubicBezTo>
                  <a:cubicBezTo>
                    <a:pt x="61" y="30"/>
                    <a:pt x="61" y="33"/>
                    <a:pt x="60" y="35"/>
                  </a:cubicBezTo>
                  <a:cubicBezTo>
                    <a:pt x="60" y="35"/>
                    <a:pt x="60" y="35"/>
                    <a:pt x="60" y="35"/>
                  </a:cubicBezTo>
                  <a:cubicBezTo>
                    <a:pt x="60" y="36"/>
                    <a:pt x="60" y="36"/>
                    <a:pt x="60" y="36"/>
                  </a:cubicBezTo>
                  <a:cubicBezTo>
                    <a:pt x="57" y="38"/>
                    <a:pt x="52" y="39"/>
                    <a:pt x="45" y="39"/>
                  </a:cubicBezTo>
                  <a:cubicBezTo>
                    <a:pt x="45" y="39"/>
                    <a:pt x="45" y="39"/>
                    <a:pt x="45" y="39"/>
                  </a:cubicBezTo>
                  <a:cubicBezTo>
                    <a:pt x="45" y="38"/>
                    <a:pt x="45" y="38"/>
                    <a:pt x="45" y="38"/>
                  </a:cubicBezTo>
                  <a:cubicBezTo>
                    <a:pt x="41" y="34"/>
                    <a:pt x="40" y="26"/>
                    <a:pt x="39" y="20"/>
                  </a:cubicBezTo>
                  <a:cubicBezTo>
                    <a:pt x="39" y="18"/>
                    <a:pt x="38" y="16"/>
                    <a:pt x="38" y="14"/>
                  </a:cubicBezTo>
                  <a:cubicBezTo>
                    <a:pt x="21" y="15"/>
                    <a:pt x="11" y="27"/>
                    <a:pt x="11" y="47"/>
                  </a:cubicBezTo>
                  <a:cubicBezTo>
                    <a:pt x="11" y="52"/>
                    <a:pt x="12" y="58"/>
                    <a:pt x="14" y="63"/>
                  </a:cubicBezTo>
                  <a:cubicBezTo>
                    <a:pt x="15" y="68"/>
                    <a:pt x="18" y="72"/>
                    <a:pt x="22" y="77"/>
                  </a:cubicBezTo>
                  <a:cubicBezTo>
                    <a:pt x="26" y="82"/>
                    <a:pt x="30" y="87"/>
                    <a:pt x="32" y="93"/>
                  </a:cubicBezTo>
                  <a:cubicBezTo>
                    <a:pt x="39" y="111"/>
                    <a:pt x="36" y="130"/>
                    <a:pt x="25" y="148"/>
                  </a:cubicBezTo>
                  <a:cubicBezTo>
                    <a:pt x="23" y="150"/>
                    <a:pt x="23" y="150"/>
                    <a:pt x="23" y="150"/>
                  </a:cubicBezTo>
                  <a:cubicBezTo>
                    <a:pt x="23" y="147"/>
                    <a:pt x="23" y="147"/>
                    <a:pt x="23" y="147"/>
                  </a:cubicBezTo>
                  <a:cubicBezTo>
                    <a:pt x="24" y="144"/>
                    <a:pt x="25" y="141"/>
                    <a:pt x="26" y="137"/>
                  </a:cubicBezTo>
                  <a:cubicBezTo>
                    <a:pt x="28" y="131"/>
                    <a:pt x="31" y="123"/>
                    <a:pt x="31" y="116"/>
                  </a:cubicBezTo>
                  <a:cubicBezTo>
                    <a:pt x="31" y="112"/>
                    <a:pt x="30" y="108"/>
                    <a:pt x="29" y="105"/>
                  </a:cubicBezTo>
                  <a:cubicBezTo>
                    <a:pt x="28" y="104"/>
                    <a:pt x="26" y="104"/>
                    <a:pt x="23" y="104"/>
                  </a:cubicBezTo>
                  <a:cubicBezTo>
                    <a:pt x="22" y="104"/>
                    <a:pt x="22" y="104"/>
                    <a:pt x="22" y="104"/>
                  </a:cubicBezTo>
                  <a:cubicBezTo>
                    <a:pt x="22" y="103"/>
                    <a:pt x="22" y="103"/>
                    <a:pt x="22" y="103"/>
                  </a:cubicBezTo>
                  <a:cubicBezTo>
                    <a:pt x="22" y="101"/>
                    <a:pt x="24" y="101"/>
                    <a:pt x="26" y="101"/>
                  </a:cubicBezTo>
                  <a:cubicBezTo>
                    <a:pt x="26" y="101"/>
                    <a:pt x="26" y="101"/>
                    <a:pt x="26" y="101"/>
                  </a:cubicBezTo>
                  <a:cubicBezTo>
                    <a:pt x="25" y="97"/>
                    <a:pt x="21" y="93"/>
                    <a:pt x="17" y="88"/>
                  </a:cubicBezTo>
                  <a:cubicBezTo>
                    <a:pt x="10" y="81"/>
                    <a:pt x="2" y="72"/>
                    <a:pt x="1" y="61"/>
                  </a:cubicBezTo>
                  <a:cubicBezTo>
                    <a:pt x="0" y="58"/>
                    <a:pt x="0" y="55"/>
                    <a:pt x="0" y="52"/>
                  </a:cubicBezTo>
                  <a:cubicBezTo>
                    <a:pt x="0" y="37"/>
                    <a:pt x="5" y="24"/>
                    <a:pt x="13" y="17"/>
                  </a:cubicBezTo>
                  <a:cubicBezTo>
                    <a:pt x="20" y="11"/>
                    <a:pt x="28" y="9"/>
                    <a:pt x="38" y="10"/>
                  </a:cubicBezTo>
                  <a:cubicBezTo>
                    <a:pt x="40" y="10"/>
                    <a:pt x="41" y="9"/>
                    <a:pt x="43" y="7"/>
                  </a:cubicBezTo>
                  <a:cubicBezTo>
                    <a:pt x="44" y="6"/>
                    <a:pt x="46" y="5"/>
                    <a:pt x="48" y="4"/>
                  </a:cubicBezTo>
                  <a:cubicBezTo>
                    <a:pt x="62" y="3"/>
                    <a:pt x="77" y="9"/>
                    <a:pt x="91" y="16"/>
                  </a:cubicBezTo>
                  <a:cubicBezTo>
                    <a:pt x="113" y="25"/>
                    <a:pt x="131" y="33"/>
                    <a:pt x="141" y="13"/>
                  </a:cubicBezTo>
                  <a:cubicBezTo>
                    <a:pt x="142" y="12"/>
                    <a:pt x="142" y="11"/>
                    <a:pt x="142" y="10"/>
                  </a:cubicBezTo>
                  <a:cubicBezTo>
                    <a:pt x="142" y="7"/>
                    <a:pt x="140" y="4"/>
                    <a:pt x="139" y="2"/>
                  </a:cubicBezTo>
                  <a:cubicBezTo>
                    <a:pt x="138" y="0"/>
                    <a:pt x="138" y="0"/>
                    <a:pt x="138" y="0"/>
                  </a:cubicBezTo>
                  <a:cubicBezTo>
                    <a:pt x="139" y="0"/>
                    <a:pt x="139" y="0"/>
                    <a:pt x="139" y="0"/>
                  </a:cubicBezTo>
                  <a:cubicBezTo>
                    <a:pt x="146" y="1"/>
                    <a:pt x="150" y="5"/>
                    <a:pt x="150" y="12"/>
                  </a:cubicBezTo>
                  <a:close/>
                  <a:moveTo>
                    <a:pt x="45" y="9"/>
                  </a:moveTo>
                  <a:cubicBezTo>
                    <a:pt x="47" y="9"/>
                    <a:pt x="47" y="9"/>
                    <a:pt x="47" y="9"/>
                  </a:cubicBezTo>
                  <a:cubicBezTo>
                    <a:pt x="56" y="7"/>
                    <a:pt x="68" y="13"/>
                    <a:pt x="82" y="20"/>
                  </a:cubicBezTo>
                  <a:cubicBezTo>
                    <a:pt x="100" y="30"/>
                    <a:pt x="120" y="41"/>
                    <a:pt x="138" y="33"/>
                  </a:cubicBezTo>
                  <a:cubicBezTo>
                    <a:pt x="142" y="31"/>
                    <a:pt x="148" y="20"/>
                    <a:pt x="148" y="12"/>
                  </a:cubicBezTo>
                  <a:cubicBezTo>
                    <a:pt x="148" y="8"/>
                    <a:pt x="147" y="3"/>
                    <a:pt x="141" y="2"/>
                  </a:cubicBezTo>
                  <a:cubicBezTo>
                    <a:pt x="142" y="4"/>
                    <a:pt x="143" y="7"/>
                    <a:pt x="143" y="10"/>
                  </a:cubicBezTo>
                  <a:cubicBezTo>
                    <a:pt x="143" y="11"/>
                    <a:pt x="143" y="13"/>
                    <a:pt x="143" y="14"/>
                  </a:cubicBezTo>
                  <a:cubicBezTo>
                    <a:pt x="143" y="14"/>
                    <a:pt x="143" y="14"/>
                    <a:pt x="143" y="14"/>
                  </a:cubicBezTo>
                  <a:cubicBezTo>
                    <a:pt x="132" y="35"/>
                    <a:pt x="112" y="26"/>
                    <a:pt x="91" y="17"/>
                  </a:cubicBezTo>
                  <a:cubicBezTo>
                    <a:pt x="76" y="11"/>
                    <a:pt x="62" y="5"/>
                    <a:pt x="48" y="6"/>
                  </a:cubicBezTo>
                  <a:cubicBezTo>
                    <a:pt x="46" y="6"/>
                    <a:pt x="45" y="7"/>
                    <a:pt x="44" y="9"/>
                  </a:cubicBezTo>
                  <a:cubicBezTo>
                    <a:pt x="42" y="10"/>
                    <a:pt x="41" y="11"/>
                    <a:pt x="39" y="12"/>
                  </a:cubicBezTo>
                  <a:cubicBezTo>
                    <a:pt x="38" y="12"/>
                    <a:pt x="38" y="12"/>
                    <a:pt x="38" y="12"/>
                  </a:cubicBezTo>
                  <a:cubicBezTo>
                    <a:pt x="38" y="12"/>
                    <a:pt x="38" y="12"/>
                    <a:pt x="38" y="12"/>
                  </a:cubicBezTo>
                  <a:cubicBezTo>
                    <a:pt x="29" y="10"/>
                    <a:pt x="20" y="13"/>
                    <a:pt x="14" y="18"/>
                  </a:cubicBezTo>
                  <a:cubicBezTo>
                    <a:pt x="6" y="25"/>
                    <a:pt x="2" y="37"/>
                    <a:pt x="2" y="52"/>
                  </a:cubicBezTo>
                  <a:cubicBezTo>
                    <a:pt x="2" y="55"/>
                    <a:pt x="2" y="58"/>
                    <a:pt x="2" y="60"/>
                  </a:cubicBezTo>
                  <a:cubicBezTo>
                    <a:pt x="4" y="72"/>
                    <a:pt x="11" y="80"/>
                    <a:pt x="18" y="87"/>
                  </a:cubicBezTo>
                  <a:cubicBezTo>
                    <a:pt x="23" y="92"/>
                    <a:pt x="27" y="97"/>
                    <a:pt x="28" y="102"/>
                  </a:cubicBezTo>
                  <a:cubicBezTo>
                    <a:pt x="28" y="102"/>
                    <a:pt x="28" y="102"/>
                    <a:pt x="28" y="102"/>
                  </a:cubicBezTo>
                  <a:cubicBezTo>
                    <a:pt x="27" y="102"/>
                    <a:pt x="27" y="102"/>
                    <a:pt x="27" y="102"/>
                  </a:cubicBezTo>
                  <a:cubicBezTo>
                    <a:pt x="27" y="102"/>
                    <a:pt x="27" y="102"/>
                    <a:pt x="27" y="102"/>
                  </a:cubicBezTo>
                  <a:cubicBezTo>
                    <a:pt x="28" y="103"/>
                    <a:pt x="29" y="103"/>
                    <a:pt x="30" y="104"/>
                  </a:cubicBezTo>
                  <a:cubicBezTo>
                    <a:pt x="31" y="104"/>
                    <a:pt x="31" y="104"/>
                    <a:pt x="31" y="104"/>
                  </a:cubicBezTo>
                  <a:cubicBezTo>
                    <a:pt x="31" y="104"/>
                    <a:pt x="31" y="104"/>
                    <a:pt x="31" y="104"/>
                  </a:cubicBezTo>
                  <a:cubicBezTo>
                    <a:pt x="32" y="108"/>
                    <a:pt x="32" y="112"/>
                    <a:pt x="32" y="116"/>
                  </a:cubicBezTo>
                  <a:cubicBezTo>
                    <a:pt x="32" y="124"/>
                    <a:pt x="30" y="131"/>
                    <a:pt x="28" y="138"/>
                  </a:cubicBezTo>
                  <a:cubicBezTo>
                    <a:pt x="27" y="140"/>
                    <a:pt x="26" y="141"/>
                    <a:pt x="26" y="143"/>
                  </a:cubicBezTo>
                  <a:cubicBezTo>
                    <a:pt x="35" y="127"/>
                    <a:pt x="37" y="110"/>
                    <a:pt x="31" y="93"/>
                  </a:cubicBezTo>
                  <a:cubicBezTo>
                    <a:pt x="28" y="88"/>
                    <a:pt x="25" y="83"/>
                    <a:pt x="21" y="78"/>
                  </a:cubicBezTo>
                  <a:cubicBezTo>
                    <a:pt x="17" y="73"/>
                    <a:pt x="14" y="69"/>
                    <a:pt x="12" y="64"/>
                  </a:cubicBezTo>
                  <a:cubicBezTo>
                    <a:pt x="12" y="63"/>
                    <a:pt x="12" y="62"/>
                    <a:pt x="11" y="61"/>
                  </a:cubicBezTo>
                  <a:cubicBezTo>
                    <a:pt x="13" y="71"/>
                    <a:pt x="17" y="79"/>
                    <a:pt x="23" y="84"/>
                  </a:cubicBezTo>
                  <a:cubicBezTo>
                    <a:pt x="26" y="86"/>
                    <a:pt x="26" y="86"/>
                    <a:pt x="26" y="86"/>
                  </a:cubicBezTo>
                  <a:cubicBezTo>
                    <a:pt x="23" y="85"/>
                    <a:pt x="23" y="85"/>
                    <a:pt x="23" y="85"/>
                  </a:cubicBezTo>
                  <a:cubicBezTo>
                    <a:pt x="10" y="82"/>
                    <a:pt x="4" y="64"/>
                    <a:pt x="4" y="49"/>
                  </a:cubicBezTo>
                  <a:cubicBezTo>
                    <a:pt x="4" y="34"/>
                    <a:pt x="9" y="21"/>
                    <a:pt x="18" y="16"/>
                  </a:cubicBezTo>
                  <a:cubicBezTo>
                    <a:pt x="19" y="17"/>
                    <a:pt x="19" y="17"/>
                    <a:pt x="19" y="17"/>
                  </a:cubicBezTo>
                  <a:cubicBezTo>
                    <a:pt x="15" y="21"/>
                    <a:pt x="12" y="28"/>
                    <a:pt x="10" y="37"/>
                  </a:cubicBezTo>
                  <a:cubicBezTo>
                    <a:pt x="13" y="22"/>
                    <a:pt x="23" y="14"/>
                    <a:pt x="38" y="13"/>
                  </a:cubicBezTo>
                  <a:cubicBezTo>
                    <a:pt x="39" y="13"/>
                    <a:pt x="39" y="13"/>
                    <a:pt x="39" y="13"/>
                  </a:cubicBezTo>
                  <a:cubicBezTo>
                    <a:pt x="39" y="13"/>
                    <a:pt x="39" y="13"/>
                    <a:pt x="39" y="13"/>
                  </a:cubicBezTo>
                  <a:cubicBezTo>
                    <a:pt x="40" y="15"/>
                    <a:pt x="40" y="18"/>
                    <a:pt x="40" y="20"/>
                  </a:cubicBezTo>
                  <a:cubicBezTo>
                    <a:pt x="41" y="23"/>
                    <a:pt x="41" y="26"/>
                    <a:pt x="42" y="29"/>
                  </a:cubicBezTo>
                  <a:cubicBezTo>
                    <a:pt x="42" y="29"/>
                    <a:pt x="42" y="29"/>
                    <a:pt x="42" y="29"/>
                  </a:cubicBezTo>
                  <a:cubicBezTo>
                    <a:pt x="43" y="28"/>
                    <a:pt x="44" y="27"/>
                    <a:pt x="44" y="27"/>
                  </a:cubicBezTo>
                  <a:cubicBezTo>
                    <a:pt x="46" y="27"/>
                    <a:pt x="47" y="28"/>
                    <a:pt x="48" y="29"/>
                  </a:cubicBezTo>
                  <a:cubicBezTo>
                    <a:pt x="50" y="31"/>
                    <a:pt x="52" y="32"/>
                    <a:pt x="54" y="31"/>
                  </a:cubicBezTo>
                  <a:cubicBezTo>
                    <a:pt x="55" y="31"/>
                    <a:pt x="55" y="31"/>
                    <a:pt x="55" y="31"/>
                  </a:cubicBezTo>
                  <a:cubicBezTo>
                    <a:pt x="55" y="32"/>
                    <a:pt x="55" y="32"/>
                    <a:pt x="55" y="32"/>
                  </a:cubicBezTo>
                  <a:cubicBezTo>
                    <a:pt x="54" y="35"/>
                    <a:pt x="53" y="36"/>
                    <a:pt x="52" y="37"/>
                  </a:cubicBezTo>
                  <a:cubicBezTo>
                    <a:pt x="48" y="38"/>
                    <a:pt x="43" y="32"/>
                    <a:pt x="42" y="30"/>
                  </a:cubicBezTo>
                  <a:cubicBezTo>
                    <a:pt x="42" y="30"/>
                    <a:pt x="42" y="30"/>
                    <a:pt x="42" y="30"/>
                  </a:cubicBezTo>
                  <a:cubicBezTo>
                    <a:pt x="43" y="33"/>
                    <a:pt x="44" y="35"/>
                    <a:pt x="46" y="37"/>
                  </a:cubicBezTo>
                  <a:cubicBezTo>
                    <a:pt x="52" y="38"/>
                    <a:pt x="56" y="37"/>
                    <a:pt x="59" y="35"/>
                  </a:cubicBezTo>
                  <a:cubicBezTo>
                    <a:pt x="60" y="32"/>
                    <a:pt x="60" y="30"/>
                    <a:pt x="60" y="27"/>
                  </a:cubicBezTo>
                  <a:cubicBezTo>
                    <a:pt x="60" y="23"/>
                    <a:pt x="59" y="20"/>
                    <a:pt x="57" y="18"/>
                  </a:cubicBezTo>
                  <a:cubicBezTo>
                    <a:pt x="56" y="18"/>
                    <a:pt x="55" y="18"/>
                    <a:pt x="53" y="18"/>
                  </a:cubicBezTo>
                  <a:cubicBezTo>
                    <a:pt x="56" y="19"/>
                    <a:pt x="58" y="22"/>
                    <a:pt x="58" y="25"/>
                  </a:cubicBezTo>
                  <a:cubicBezTo>
                    <a:pt x="58" y="26"/>
                    <a:pt x="58" y="26"/>
                    <a:pt x="57" y="27"/>
                  </a:cubicBezTo>
                  <a:cubicBezTo>
                    <a:pt x="57" y="27"/>
                    <a:pt x="57" y="27"/>
                    <a:pt x="57" y="27"/>
                  </a:cubicBezTo>
                  <a:cubicBezTo>
                    <a:pt x="56" y="27"/>
                    <a:pt x="56" y="27"/>
                    <a:pt x="56" y="27"/>
                  </a:cubicBezTo>
                  <a:cubicBezTo>
                    <a:pt x="53" y="24"/>
                    <a:pt x="52" y="21"/>
                    <a:pt x="51" y="19"/>
                  </a:cubicBezTo>
                  <a:cubicBezTo>
                    <a:pt x="49" y="18"/>
                    <a:pt x="49" y="18"/>
                    <a:pt x="49" y="18"/>
                  </a:cubicBezTo>
                  <a:cubicBezTo>
                    <a:pt x="50" y="18"/>
                    <a:pt x="50" y="18"/>
                    <a:pt x="50" y="18"/>
                  </a:cubicBezTo>
                  <a:cubicBezTo>
                    <a:pt x="50" y="17"/>
                    <a:pt x="50" y="17"/>
                    <a:pt x="50" y="17"/>
                  </a:cubicBezTo>
                  <a:cubicBezTo>
                    <a:pt x="49" y="15"/>
                    <a:pt x="49" y="12"/>
                    <a:pt x="46" y="10"/>
                  </a:cubicBezTo>
                  <a:lnTo>
                    <a:pt x="45" y="9"/>
                  </a:lnTo>
                  <a:close/>
                  <a:moveTo>
                    <a:pt x="57" y="25"/>
                  </a:moveTo>
                  <a:cubicBezTo>
                    <a:pt x="57" y="24"/>
                    <a:pt x="55" y="21"/>
                    <a:pt x="53" y="19"/>
                  </a:cubicBezTo>
                  <a:cubicBezTo>
                    <a:pt x="53" y="21"/>
                    <a:pt x="54" y="23"/>
                    <a:pt x="57" y="25"/>
                  </a:cubicBezTo>
                  <a:close/>
                  <a:moveTo>
                    <a:pt x="44" y="29"/>
                  </a:moveTo>
                  <a:cubicBezTo>
                    <a:pt x="45" y="32"/>
                    <a:pt x="49" y="36"/>
                    <a:pt x="51" y="35"/>
                  </a:cubicBezTo>
                  <a:cubicBezTo>
                    <a:pt x="52" y="35"/>
                    <a:pt x="53" y="34"/>
                    <a:pt x="53" y="33"/>
                  </a:cubicBezTo>
                  <a:cubicBezTo>
                    <a:pt x="51" y="33"/>
                    <a:pt x="49" y="32"/>
                    <a:pt x="47" y="30"/>
                  </a:cubicBezTo>
                  <a:cubicBezTo>
                    <a:pt x="46" y="30"/>
                    <a:pt x="45" y="29"/>
                    <a:pt x="45" y="29"/>
                  </a:cubicBezTo>
                  <a:cubicBezTo>
                    <a:pt x="44" y="29"/>
                    <a:pt x="44" y="29"/>
                    <a:pt x="44" y="29"/>
                  </a:cubicBezTo>
                  <a:close/>
                  <a:moveTo>
                    <a:pt x="5" y="49"/>
                  </a:moveTo>
                  <a:cubicBezTo>
                    <a:pt x="5" y="62"/>
                    <a:pt x="10" y="77"/>
                    <a:pt x="19" y="82"/>
                  </a:cubicBezTo>
                  <a:cubicBezTo>
                    <a:pt x="12" y="74"/>
                    <a:pt x="8" y="58"/>
                    <a:pt x="8" y="46"/>
                  </a:cubicBezTo>
                  <a:cubicBezTo>
                    <a:pt x="8" y="36"/>
                    <a:pt x="10" y="28"/>
                    <a:pt x="13" y="22"/>
                  </a:cubicBezTo>
                  <a:cubicBezTo>
                    <a:pt x="8" y="29"/>
                    <a:pt x="5" y="38"/>
                    <a:pt x="5" y="49"/>
                  </a:cubicBezTo>
                  <a:close/>
                  <a:moveTo>
                    <a:pt x="146" y="18"/>
                  </a:moveTo>
                  <a:cubicBezTo>
                    <a:pt x="146" y="18"/>
                    <a:pt x="146" y="18"/>
                    <a:pt x="146" y="18"/>
                  </a:cubicBezTo>
                  <a:cubicBezTo>
                    <a:pt x="146" y="21"/>
                    <a:pt x="139" y="31"/>
                    <a:pt x="134" y="33"/>
                  </a:cubicBezTo>
                  <a:cubicBezTo>
                    <a:pt x="134" y="33"/>
                    <a:pt x="134" y="33"/>
                    <a:pt x="134" y="33"/>
                  </a:cubicBezTo>
                  <a:cubicBezTo>
                    <a:pt x="103" y="35"/>
                    <a:pt x="85" y="24"/>
                    <a:pt x="66" y="10"/>
                  </a:cubicBezTo>
                  <a:cubicBezTo>
                    <a:pt x="63" y="8"/>
                    <a:pt x="63" y="8"/>
                    <a:pt x="63" y="8"/>
                  </a:cubicBezTo>
                  <a:cubicBezTo>
                    <a:pt x="67" y="9"/>
                    <a:pt x="67" y="9"/>
                    <a:pt x="67" y="9"/>
                  </a:cubicBezTo>
                  <a:cubicBezTo>
                    <a:pt x="73" y="10"/>
                    <a:pt x="80" y="13"/>
                    <a:pt x="88" y="17"/>
                  </a:cubicBezTo>
                  <a:cubicBezTo>
                    <a:pt x="108" y="26"/>
                    <a:pt x="131" y="36"/>
                    <a:pt x="144" y="16"/>
                  </a:cubicBezTo>
                  <a:cubicBezTo>
                    <a:pt x="145" y="16"/>
                    <a:pt x="145" y="16"/>
                    <a:pt x="145" y="16"/>
                  </a:cubicBezTo>
                  <a:cubicBezTo>
                    <a:pt x="145" y="16"/>
                    <a:pt x="145" y="16"/>
                    <a:pt x="145" y="16"/>
                  </a:cubicBezTo>
                  <a:cubicBezTo>
                    <a:pt x="146" y="16"/>
                    <a:pt x="146" y="16"/>
                    <a:pt x="146" y="18"/>
                  </a:cubicBezTo>
                  <a:close/>
                  <a:moveTo>
                    <a:pt x="133" y="31"/>
                  </a:moveTo>
                  <a:cubicBezTo>
                    <a:pt x="138" y="29"/>
                    <a:pt x="144" y="21"/>
                    <a:pt x="145" y="18"/>
                  </a:cubicBezTo>
                  <a:cubicBezTo>
                    <a:pt x="131" y="37"/>
                    <a:pt x="108" y="27"/>
                    <a:pt x="87" y="18"/>
                  </a:cubicBezTo>
                  <a:cubicBezTo>
                    <a:pt x="81" y="15"/>
                    <a:pt x="76" y="13"/>
                    <a:pt x="71" y="11"/>
                  </a:cubicBezTo>
                  <a:cubicBezTo>
                    <a:pt x="88" y="23"/>
                    <a:pt x="105" y="33"/>
                    <a:pt x="133" y="31"/>
                  </a:cubicBezTo>
                  <a:close/>
                  <a:moveTo>
                    <a:pt x="55" y="30"/>
                  </a:moveTo>
                  <a:cubicBezTo>
                    <a:pt x="54" y="30"/>
                    <a:pt x="54" y="30"/>
                    <a:pt x="54" y="30"/>
                  </a:cubicBezTo>
                  <a:cubicBezTo>
                    <a:pt x="47" y="29"/>
                    <a:pt x="42" y="25"/>
                    <a:pt x="42" y="17"/>
                  </a:cubicBezTo>
                  <a:cubicBezTo>
                    <a:pt x="42" y="16"/>
                    <a:pt x="42" y="16"/>
                    <a:pt x="42" y="16"/>
                  </a:cubicBezTo>
                  <a:cubicBezTo>
                    <a:pt x="43" y="16"/>
                    <a:pt x="43" y="16"/>
                    <a:pt x="43" y="16"/>
                  </a:cubicBezTo>
                  <a:cubicBezTo>
                    <a:pt x="50" y="17"/>
                    <a:pt x="53" y="23"/>
                    <a:pt x="55" y="29"/>
                  </a:cubicBezTo>
                  <a:lnTo>
                    <a:pt x="55" y="30"/>
                  </a:lnTo>
                  <a:close/>
                  <a:moveTo>
                    <a:pt x="43" y="17"/>
                  </a:moveTo>
                  <a:cubicBezTo>
                    <a:pt x="44" y="24"/>
                    <a:pt x="47" y="27"/>
                    <a:pt x="53" y="28"/>
                  </a:cubicBezTo>
                  <a:cubicBezTo>
                    <a:pt x="51" y="23"/>
                    <a:pt x="49" y="19"/>
                    <a:pt x="43" y="17"/>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1" name="Freeform 49"/>
            <p:cNvSpPr>
              <a:spLocks noEditPoints="1"/>
            </p:cNvSpPr>
            <p:nvPr/>
          </p:nvSpPr>
          <p:spPr bwMode="auto">
            <a:xfrm>
              <a:off x="4162425" y="3344863"/>
              <a:ext cx="334963" cy="328613"/>
            </a:xfrm>
            <a:custGeom>
              <a:avLst/>
              <a:gdLst>
                <a:gd name="T0" fmla="*/ 61 w 149"/>
                <a:gd name="T1" fmla="*/ 17 h 146"/>
                <a:gd name="T2" fmla="*/ 70 w 149"/>
                <a:gd name="T3" fmla="*/ 13 h 146"/>
                <a:gd name="T4" fmla="*/ 67 w 149"/>
                <a:gd name="T5" fmla="*/ 22 h 146"/>
                <a:gd name="T6" fmla="*/ 71 w 149"/>
                <a:gd name="T7" fmla="*/ 8 h 146"/>
                <a:gd name="T8" fmla="*/ 77 w 149"/>
                <a:gd name="T9" fmla="*/ 20 h 146"/>
                <a:gd name="T10" fmla="*/ 146 w 149"/>
                <a:gd name="T11" fmla="*/ 39 h 146"/>
                <a:gd name="T12" fmla="*/ 125 w 149"/>
                <a:gd name="T13" fmla="*/ 103 h 146"/>
                <a:gd name="T14" fmla="*/ 146 w 149"/>
                <a:gd name="T15" fmla="*/ 99 h 146"/>
                <a:gd name="T16" fmla="*/ 148 w 149"/>
                <a:gd name="T17" fmla="*/ 120 h 146"/>
                <a:gd name="T18" fmla="*/ 129 w 149"/>
                <a:gd name="T19" fmla="*/ 119 h 146"/>
                <a:gd name="T20" fmla="*/ 141 w 149"/>
                <a:gd name="T21" fmla="*/ 143 h 146"/>
                <a:gd name="T22" fmla="*/ 124 w 149"/>
                <a:gd name="T23" fmla="*/ 108 h 146"/>
                <a:gd name="T24" fmla="*/ 121 w 149"/>
                <a:gd name="T25" fmla="*/ 76 h 146"/>
                <a:gd name="T26" fmla="*/ 132 w 149"/>
                <a:gd name="T27" fmla="*/ 18 h 146"/>
                <a:gd name="T28" fmla="*/ 46 w 149"/>
                <a:gd name="T29" fmla="*/ 31 h 146"/>
                <a:gd name="T30" fmla="*/ 0 w 149"/>
                <a:gd name="T31" fmla="*/ 27 h 146"/>
                <a:gd name="T32" fmla="*/ 60 w 149"/>
                <a:gd name="T33" fmla="*/ 24 h 146"/>
                <a:gd name="T34" fmla="*/ 58 w 149"/>
                <a:gd name="T35" fmla="*/ 11 h 146"/>
                <a:gd name="T36" fmla="*/ 68 w 149"/>
                <a:gd name="T37" fmla="*/ 8 h 146"/>
                <a:gd name="T38" fmla="*/ 61 w 149"/>
                <a:gd name="T39" fmla="*/ 17 h 146"/>
                <a:gd name="T40" fmla="*/ 58 w 149"/>
                <a:gd name="T41" fmla="*/ 27 h 146"/>
                <a:gd name="T42" fmla="*/ 31 w 149"/>
                <a:gd name="T43" fmla="*/ 25 h 146"/>
                <a:gd name="T44" fmla="*/ 58 w 149"/>
                <a:gd name="T45" fmla="*/ 27 h 146"/>
                <a:gd name="T46" fmla="*/ 101 w 149"/>
                <a:gd name="T47" fmla="*/ 11 h 146"/>
                <a:gd name="T48" fmla="*/ 88 w 149"/>
                <a:gd name="T49" fmla="*/ 20 h 146"/>
                <a:gd name="T50" fmla="*/ 101 w 149"/>
                <a:gd name="T51" fmla="*/ 11 h 146"/>
                <a:gd name="T52" fmla="*/ 142 w 149"/>
                <a:gd name="T53" fmla="*/ 32 h 146"/>
                <a:gd name="T54" fmla="*/ 141 w 149"/>
                <a:gd name="T55" fmla="*/ 34 h 146"/>
                <a:gd name="T56" fmla="*/ 122 w 149"/>
                <a:gd name="T57" fmla="*/ 95 h 146"/>
                <a:gd name="T58" fmla="*/ 142 w 149"/>
                <a:gd name="T59" fmla="*/ 32 h 146"/>
                <a:gd name="T60" fmla="*/ 145 w 149"/>
                <a:gd name="T61" fmla="*/ 119 h 146"/>
                <a:gd name="T62" fmla="*/ 142 w 149"/>
                <a:gd name="T63" fmla="*/ 106 h 146"/>
                <a:gd name="T64" fmla="*/ 132 w 149"/>
                <a:gd name="T65" fmla="*/ 106 h 146"/>
                <a:gd name="T66" fmla="*/ 145 w 149"/>
                <a:gd name="T67" fmla="*/ 119 h 146"/>
                <a:gd name="T68" fmla="*/ 146 w 149"/>
                <a:gd name="T69" fmla="*/ 103 h 146"/>
                <a:gd name="T70" fmla="*/ 134 w 149"/>
                <a:gd name="T71" fmla="*/ 103 h 146"/>
                <a:gd name="T72" fmla="*/ 146 w 149"/>
                <a:gd name="T73" fmla="*/ 103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 h="146">
                  <a:moveTo>
                    <a:pt x="61" y="17"/>
                  </a:moveTo>
                  <a:cubicBezTo>
                    <a:pt x="64" y="17"/>
                    <a:pt x="67" y="9"/>
                    <a:pt x="70" y="13"/>
                  </a:cubicBezTo>
                  <a:cubicBezTo>
                    <a:pt x="68" y="15"/>
                    <a:pt x="65" y="17"/>
                    <a:pt x="67" y="22"/>
                  </a:cubicBezTo>
                  <a:cubicBezTo>
                    <a:pt x="78" y="22"/>
                    <a:pt x="72" y="11"/>
                    <a:pt x="71" y="8"/>
                  </a:cubicBezTo>
                  <a:cubicBezTo>
                    <a:pt x="75" y="4"/>
                    <a:pt x="81" y="15"/>
                    <a:pt x="77" y="20"/>
                  </a:cubicBezTo>
                  <a:cubicBezTo>
                    <a:pt x="103" y="0"/>
                    <a:pt x="144" y="7"/>
                    <a:pt x="146" y="39"/>
                  </a:cubicBezTo>
                  <a:cubicBezTo>
                    <a:pt x="148" y="63"/>
                    <a:pt x="123" y="79"/>
                    <a:pt x="125" y="103"/>
                  </a:cubicBezTo>
                  <a:cubicBezTo>
                    <a:pt x="130" y="105"/>
                    <a:pt x="138" y="94"/>
                    <a:pt x="146" y="99"/>
                  </a:cubicBezTo>
                  <a:cubicBezTo>
                    <a:pt x="149" y="104"/>
                    <a:pt x="147" y="114"/>
                    <a:pt x="148" y="120"/>
                  </a:cubicBezTo>
                  <a:cubicBezTo>
                    <a:pt x="142" y="125"/>
                    <a:pt x="135" y="122"/>
                    <a:pt x="129" y="119"/>
                  </a:cubicBezTo>
                  <a:cubicBezTo>
                    <a:pt x="129" y="131"/>
                    <a:pt x="129" y="143"/>
                    <a:pt x="141" y="143"/>
                  </a:cubicBezTo>
                  <a:cubicBezTo>
                    <a:pt x="120" y="146"/>
                    <a:pt x="125" y="125"/>
                    <a:pt x="124" y="108"/>
                  </a:cubicBezTo>
                  <a:cubicBezTo>
                    <a:pt x="123" y="95"/>
                    <a:pt x="118" y="88"/>
                    <a:pt x="121" y="76"/>
                  </a:cubicBezTo>
                  <a:cubicBezTo>
                    <a:pt x="125" y="57"/>
                    <a:pt x="149" y="40"/>
                    <a:pt x="132" y="18"/>
                  </a:cubicBezTo>
                  <a:cubicBezTo>
                    <a:pt x="101" y="5"/>
                    <a:pt x="76" y="33"/>
                    <a:pt x="46" y="31"/>
                  </a:cubicBezTo>
                  <a:cubicBezTo>
                    <a:pt x="31" y="30"/>
                    <a:pt x="16" y="16"/>
                    <a:pt x="0" y="27"/>
                  </a:cubicBezTo>
                  <a:cubicBezTo>
                    <a:pt x="14" y="12"/>
                    <a:pt x="37" y="23"/>
                    <a:pt x="60" y="24"/>
                  </a:cubicBezTo>
                  <a:cubicBezTo>
                    <a:pt x="62" y="22"/>
                    <a:pt x="58" y="15"/>
                    <a:pt x="58" y="11"/>
                  </a:cubicBezTo>
                  <a:cubicBezTo>
                    <a:pt x="61" y="10"/>
                    <a:pt x="64" y="4"/>
                    <a:pt x="68" y="8"/>
                  </a:cubicBezTo>
                  <a:cubicBezTo>
                    <a:pt x="67" y="9"/>
                    <a:pt x="59" y="9"/>
                    <a:pt x="61" y="17"/>
                  </a:cubicBezTo>
                  <a:close/>
                  <a:moveTo>
                    <a:pt x="58" y="27"/>
                  </a:moveTo>
                  <a:cubicBezTo>
                    <a:pt x="49" y="25"/>
                    <a:pt x="41" y="22"/>
                    <a:pt x="31" y="25"/>
                  </a:cubicBezTo>
                  <a:cubicBezTo>
                    <a:pt x="41" y="26"/>
                    <a:pt x="49" y="32"/>
                    <a:pt x="58" y="27"/>
                  </a:cubicBezTo>
                  <a:close/>
                  <a:moveTo>
                    <a:pt x="101" y="11"/>
                  </a:moveTo>
                  <a:cubicBezTo>
                    <a:pt x="98" y="14"/>
                    <a:pt x="85" y="15"/>
                    <a:pt x="88" y="20"/>
                  </a:cubicBezTo>
                  <a:cubicBezTo>
                    <a:pt x="90" y="15"/>
                    <a:pt x="104" y="16"/>
                    <a:pt x="101" y="11"/>
                  </a:cubicBezTo>
                  <a:close/>
                  <a:moveTo>
                    <a:pt x="142" y="32"/>
                  </a:moveTo>
                  <a:cubicBezTo>
                    <a:pt x="140" y="29"/>
                    <a:pt x="138" y="30"/>
                    <a:pt x="141" y="34"/>
                  </a:cubicBezTo>
                  <a:cubicBezTo>
                    <a:pt x="139" y="59"/>
                    <a:pt x="121" y="67"/>
                    <a:pt x="122" y="95"/>
                  </a:cubicBezTo>
                  <a:cubicBezTo>
                    <a:pt x="127" y="73"/>
                    <a:pt x="146" y="59"/>
                    <a:pt x="142" y="32"/>
                  </a:cubicBezTo>
                  <a:close/>
                  <a:moveTo>
                    <a:pt x="145" y="119"/>
                  </a:moveTo>
                  <a:cubicBezTo>
                    <a:pt x="145" y="113"/>
                    <a:pt x="145" y="109"/>
                    <a:pt x="142" y="106"/>
                  </a:cubicBezTo>
                  <a:cubicBezTo>
                    <a:pt x="139" y="106"/>
                    <a:pt x="135" y="106"/>
                    <a:pt x="132" y="106"/>
                  </a:cubicBezTo>
                  <a:cubicBezTo>
                    <a:pt x="126" y="113"/>
                    <a:pt x="134" y="121"/>
                    <a:pt x="145" y="119"/>
                  </a:cubicBezTo>
                  <a:close/>
                  <a:moveTo>
                    <a:pt x="146" y="103"/>
                  </a:moveTo>
                  <a:cubicBezTo>
                    <a:pt x="142" y="100"/>
                    <a:pt x="137" y="100"/>
                    <a:pt x="134" y="103"/>
                  </a:cubicBezTo>
                  <a:cubicBezTo>
                    <a:pt x="139" y="101"/>
                    <a:pt x="144" y="107"/>
                    <a:pt x="146" y="10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2" name="Freeform 50"/>
            <p:cNvSpPr>
              <a:spLocks noEditPoints="1"/>
            </p:cNvSpPr>
            <p:nvPr/>
          </p:nvSpPr>
          <p:spPr bwMode="auto">
            <a:xfrm>
              <a:off x="4162425" y="3359150"/>
              <a:ext cx="334963" cy="309563"/>
            </a:xfrm>
            <a:custGeom>
              <a:avLst/>
              <a:gdLst>
                <a:gd name="T0" fmla="*/ 69 w 149"/>
                <a:gd name="T1" fmla="*/ 3 h 138"/>
                <a:gd name="T2" fmla="*/ 64 w 149"/>
                <a:gd name="T3" fmla="*/ 7 h 138"/>
                <a:gd name="T4" fmla="*/ 70 w 149"/>
                <a:gd name="T5" fmla="*/ 7 h 138"/>
                <a:gd name="T6" fmla="*/ 70 w 149"/>
                <a:gd name="T7" fmla="*/ 3 h 138"/>
                <a:gd name="T8" fmla="*/ 73 w 149"/>
                <a:gd name="T9" fmla="*/ 1 h 138"/>
                <a:gd name="T10" fmla="*/ 147 w 149"/>
                <a:gd name="T11" fmla="*/ 33 h 138"/>
                <a:gd name="T12" fmla="*/ 142 w 149"/>
                <a:gd name="T13" fmla="*/ 91 h 138"/>
                <a:gd name="T14" fmla="*/ 149 w 149"/>
                <a:gd name="T15" fmla="*/ 114 h 138"/>
                <a:gd name="T16" fmla="*/ 130 w 149"/>
                <a:gd name="T17" fmla="*/ 114 h 138"/>
                <a:gd name="T18" fmla="*/ 137 w 149"/>
                <a:gd name="T19" fmla="*/ 138 h 138"/>
                <a:gd name="T20" fmla="*/ 122 w 149"/>
                <a:gd name="T21" fmla="*/ 94 h 138"/>
                <a:gd name="T22" fmla="*/ 129 w 149"/>
                <a:gd name="T23" fmla="*/ 51 h 138"/>
                <a:gd name="T24" fmla="*/ 49 w 149"/>
                <a:gd name="T25" fmla="*/ 26 h 138"/>
                <a:gd name="T26" fmla="*/ 1 w 149"/>
                <a:gd name="T27" fmla="*/ 21 h 138"/>
                <a:gd name="T28" fmla="*/ 39 w 149"/>
                <a:gd name="T29" fmla="*/ 15 h 138"/>
                <a:gd name="T30" fmla="*/ 58 w 149"/>
                <a:gd name="T31" fmla="*/ 5 h 138"/>
                <a:gd name="T32" fmla="*/ 67 w 149"/>
                <a:gd name="T33" fmla="*/ 2 h 138"/>
                <a:gd name="T34" fmla="*/ 60 w 149"/>
                <a:gd name="T35" fmla="*/ 10 h 138"/>
                <a:gd name="T36" fmla="*/ 77 w 149"/>
                <a:gd name="T37" fmla="*/ 14 h 138"/>
                <a:gd name="T38" fmla="*/ 73 w 149"/>
                <a:gd name="T39" fmla="*/ 15 h 138"/>
                <a:gd name="T40" fmla="*/ 68 w 149"/>
                <a:gd name="T41" fmla="*/ 8 h 138"/>
                <a:gd name="T42" fmla="*/ 61 w 149"/>
                <a:gd name="T43" fmla="*/ 12 h 138"/>
                <a:gd name="T44" fmla="*/ 60 w 149"/>
                <a:gd name="T45" fmla="*/ 19 h 138"/>
                <a:gd name="T46" fmla="*/ 7 w 149"/>
                <a:gd name="T47" fmla="*/ 17 h 138"/>
                <a:gd name="T48" fmla="*/ 40 w 149"/>
                <a:gd name="T49" fmla="*/ 17 h 138"/>
                <a:gd name="T50" fmla="*/ 60 w 149"/>
                <a:gd name="T51" fmla="*/ 20 h 138"/>
                <a:gd name="T52" fmla="*/ 31 w 149"/>
                <a:gd name="T53" fmla="*/ 20 h 138"/>
                <a:gd name="T54" fmla="*/ 49 w 149"/>
                <a:gd name="T55" fmla="*/ 24 h 138"/>
                <a:gd name="T56" fmla="*/ 87 w 149"/>
                <a:gd name="T57" fmla="*/ 12 h 138"/>
                <a:gd name="T58" fmla="*/ 77 w 149"/>
                <a:gd name="T59" fmla="*/ 14 h 138"/>
                <a:gd name="T60" fmla="*/ 124 w 149"/>
                <a:gd name="T61" fmla="*/ 97 h 138"/>
                <a:gd name="T62" fmla="*/ 101 w 149"/>
                <a:gd name="T63" fmla="*/ 4 h 138"/>
                <a:gd name="T64" fmla="*/ 89 w 149"/>
                <a:gd name="T65" fmla="*/ 14 h 138"/>
                <a:gd name="T66" fmla="*/ 133 w 149"/>
                <a:gd name="T67" fmla="*/ 12 h 138"/>
                <a:gd name="T68" fmla="*/ 131 w 149"/>
                <a:gd name="T69" fmla="*/ 55 h 138"/>
                <a:gd name="T70" fmla="*/ 140 w 149"/>
                <a:gd name="T71" fmla="*/ 24 h 138"/>
                <a:gd name="T72" fmla="*/ 123 w 149"/>
                <a:gd name="T73" fmla="*/ 89 h 138"/>
                <a:gd name="T74" fmla="*/ 135 w 149"/>
                <a:gd name="T75" fmla="*/ 137 h 138"/>
                <a:gd name="T76" fmla="*/ 141 w 149"/>
                <a:gd name="T77" fmla="*/ 116 h 138"/>
                <a:gd name="T78" fmla="*/ 147 w 149"/>
                <a:gd name="T79" fmla="*/ 98 h 138"/>
                <a:gd name="T80" fmla="*/ 131 w 149"/>
                <a:gd name="T81" fmla="*/ 99 h 138"/>
                <a:gd name="T82" fmla="*/ 146 w 149"/>
                <a:gd name="T83" fmla="*/ 94 h 138"/>
                <a:gd name="T84" fmla="*/ 88 w 149"/>
                <a:gd name="T85" fmla="*/ 12 h 138"/>
                <a:gd name="T86" fmla="*/ 95 w 149"/>
                <a:gd name="T87" fmla="*/ 9 h 138"/>
                <a:gd name="T88" fmla="*/ 40 w 149"/>
                <a:gd name="T89" fmla="*/ 19 h 138"/>
                <a:gd name="T90" fmla="*/ 56 w 149"/>
                <a:gd name="T91" fmla="*/ 21 h 138"/>
                <a:gd name="T92" fmla="*/ 141 w 149"/>
                <a:gd name="T93" fmla="*/ 28 h 138"/>
                <a:gd name="T94" fmla="*/ 131 w 149"/>
                <a:gd name="T95" fmla="*/ 66 h 138"/>
                <a:gd name="T96" fmla="*/ 141 w 149"/>
                <a:gd name="T97" fmla="*/ 97 h 138"/>
                <a:gd name="T98" fmla="*/ 143 w 149"/>
                <a:gd name="T99" fmla="*/ 100 h 138"/>
                <a:gd name="T100" fmla="*/ 130 w 149"/>
                <a:gd name="T101" fmla="*/ 108 h 138"/>
                <a:gd name="T102" fmla="*/ 131 w 149"/>
                <a:gd name="T103" fmla="*/ 10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138">
                  <a:moveTo>
                    <a:pt x="65" y="0"/>
                  </a:moveTo>
                  <a:cubicBezTo>
                    <a:pt x="66" y="0"/>
                    <a:pt x="68" y="1"/>
                    <a:pt x="69" y="2"/>
                  </a:cubicBezTo>
                  <a:cubicBezTo>
                    <a:pt x="69" y="2"/>
                    <a:pt x="69" y="2"/>
                    <a:pt x="69" y="2"/>
                  </a:cubicBezTo>
                  <a:cubicBezTo>
                    <a:pt x="69" y="3"/>
                    <a:pt x="69" y="3"/>
                    <a:pt x="69" y="3"/>
                  </a:cubicBezTo>
                  <a:cubicBezTo>
                    <a:pt x="68" y="3"/>
                    <a:pt x="68" y="3"/>
                    <a:pt x="67" y="4"/>
                  </a:cubicBezTo>
                  <a:cubicBezTo>
                    <a:pt x="65" y="4"/>
                    <a:pt x="63" y="4"/>
                    <a:pt x="62" y="6"/>
                  </a:cubicBezTo>
                  <a:cubicBezTo>
                    <a:pt x="62" y="7"/>
                    <a:pt x="61" y="8"/>
                    <a:pt x="62" y="10"/>
                  </a:cubicBezTo>
                  <a:cubicBezTo>
                    <a:pt x="63" y="9"/>
                    <a:pt x="63" y="8"/>
                    <a:pt x="64" y="7"/>
                  </a:cubicBezTo>
                  <a:cubicBezTo>
                    <a:pt x="66" y="6"/>
                    <a:pt x="67" y="5"/>
                    <a:pt x="68" y="5"/>
                  </a:cubicBezTo>
                  <a:cubicBezTo>
                    <a:pt x="69" y="5"/>
                    <a:pt x="70" y="5"/>
                    <a:pt x="70" y="6"/>
                  </a:cubicBezTo>
                  <a:cubicBezTo>
                    <a:pt x="71" y="6"/>
                    <a:pt x="71" y="6"/>
                    <a:pt x="71" y="6"/>
                  </a:cubicBezTo>
                  <a:cubicBezTo>
                    <a:pt x="70" y="7"/>
                    <a:pt x="70" y="7"/>
                    <a:pt x="70" y="7"/>
                  </a:cubicBezTo>
                  <a:cubicBezTo>
                    <a:pt x="70" y="8"/>
                    <a:pt x="69" y="8"/>
                    <a:pt x="69" y="9"/>
                  </a:cubicBezTo>
                  <a:cubicBezTo>
                    <a:pt x="68" y="11"/>
                    <a:pt x="67" y="12"/>
                    <a:pt x="67" y="16"/>
                  </a:cubicBezTo>
                  <a:cubicBezTo>
                    <a:pt x="70" y="16"/>
                    <a:pt x="71" y="15"/>
                    <a:pt x="72" y="14"/>
                  </a:cubicBezTo>
                  <a:cubicBezTo>
                    <a:pt x="74" y="11"/>
                    <a:pt x="71" y="5"/>
                    <a:pt x="70" y="3"/>
                  </a:cubicBezTo>
                  <a:cubicBezTo>
                    <a:pt x="70" y="2"/>
                    <a:pt x="70" y="2"/>
                    <a:pt x="70" y="2"/>
                  </a:cubicBezTo>
                  <a:cubicBezTo>
                    <a:pt x="71" y="2"/>
                    <a:pt x="71" y="2"/>
                    <a:pt x="71" y="2"/>
                  </a:cubicBezTo>
                  <a:cubicBezTo>
                    <a:pt x="71" y="1"/>
                    <a:pt x="72" y="1"/>
                    <a:pt x="73" y="1"/>
                  </a:cubicBezTo>
                  <a:cubicBezTo>
                    <a:pt x="73" y="1"/>
                    <a:pt x="73" y="1"/>
                    <a:pt x="73" y="1"/>
                  </a:cubicBezTo>
                  <a:cubicBezTo>
                    <a:pt x="75" y="1"/>
                    <a:pt x="77" y="3"/>
                    <a:pt x="78" y="5"/>
                  </a:cubicBezTo>
                  <a:cubicBezTo>
                    <a:pt x="79" y="7"/>
                    <a:pt x="79" y="9"/>
                    <a:pt x="79" y="11"/>
                  </a:cubicBezTo>
                  <a:cubicBezTo>
                    <a:pt x="88" y="5"/>
                    <a:pt x="99" y="2"/>
                    <a:pt x="110" y="2"/>
                  </a:cubicBezTo>
                  <a:cubicBezTo>
                    <a:pt x="131" y="2"/>
                    <a:pt x="145" y="14"/>
                    <a:pt x="147" y="33"/>
                  </a:cubicBezTo>
                  <a:cubicBezTo>
                    <a:pt x="148" y="45"/>
                    <a:pt x="142" y="55"/>
                    <a:pt x="137" y="65"/>
                  </a:cubicBezTo>
                  <a:cubicBezTo>
                    <a:pt x="131" y="75"/>
                    <a:pt x="125" y="85"/>
                    <a:pt x="126" y="97"/>
                  </a:cubicBezTo>
                  <a:cubicBezTo>
                    <a:pt x="127" y="97"/>
                    <a:pt x="130" y="96"/>
                    <a:pt x="132" y="95"/>
                  </a:cubicBezTo>
                  <a:cubicBezTo>
                    <a:pt x="135" y="93"/>
                    <a:pt x="138" y="91"/>
                    <a:pt x="142" y="91"/>
                  </a:cubicBezTo>
                  <a:cubicBezTo>
                    <a:pt x="144" y="91"/>
                    <a:pt x="145" y="92"/>
                    <a:pt x="147" y="93"/>
                  </a:cubicBezTo>
                  <a:cubicBezTo>
                    <a:pt x="147" y="93"/>
                    <a:pt x="147" y="93"/>
                    <a:pt x="147" y="93"/>
                  </a:cubicBezTo>
                  <a:cubicBezTo>
                    <a:pt x="149" y="96"/>
                    <a:pt x="149" y="101"/>
                    <a:pt x="149" y="106"/>
                  </a:cubicBezTo>
                  <a:cubicBezTo>
                    <a:pt x="148" y="109"/>
                    <a:pt x="148" y="112"/>
                    <a:pt x="149" y="114"/>
                  </a:cubicBezTo>
                  <a:cubicBezTo>
                    <a:pt x="149" y="115"/>
                    <a:pt x="149" y="115"/>
                    <a:pt x="149" y="115"/>
                  </a:cubicBezTo>
                  <a:cubicBezTo>
                    <a:pt x="148" y="115"/>
                    <a:pt x="148" y="115"/>
                    <a:pt x="148" y="115"/>
                  </a:cubicBezTo>
                  <a:cubicBezTo>
                    <a:pt x="146" y="117"/>
                    <a:pt x="143" y="118"/>
                    <a:pt x="141" y="118"/>
                  </a:cubicBezTo>
                  <a:cubicBezTo>
                    <a:pt x="137" y="118"/>
                    <a:pt x="134" y="116"/>
                    <a:pt x="130" y="114"/>
                  </a:cubicBezTo>
                  <a:cubicBezTo>
                    <a:pt x="130" y="115"/>
                    <a:pt x="130" y="115"/>
                    <a:pt x="130" y="115"/>
                  </a:cubicBezTo>
                  <a:cubicBezTo>
                    <a:pt x="130" y="126"/>
                    <a:pt x="130" y="136"/>
                    <a:pt x="141" y="136"/>
                  </a:cubicBezTo>
                  <a:cubicBezTo>
                    <a:pt x="141" y="138"/>
                    <a:pt x="141" y="138"/>
                    <a:pt x="141" y="138"/>
                  </a:cubicBezTo>
                  <a:cubicBezTo>
                    <a:pt x="139" y="138"/>
                    <a:pt x="138" y="138"/>
                    <a:pt x="137" y="138"/>
                  </a:cubicBezTo>
                  <a:cubicBezTo>
                    <a:pt x="123" y="138"/>
                    <a:pt x="123" y="125"/>
                    <a:pt x="123" y="112"/>
                  </a:cubicBezTo>
                  <a:cubicBezTo>
                    <a:pt x="123" y="108"/>
                    <a:pt x="123" y="105"/>
                    <a:pt x="123" y="102"/>
                  </a:cubicBezTo>
                  <a:cubicBezTo>
                    <a:pt x="123" y="99"/>
                    <a:pt x="122" y="96"/>
                    <a:pt x="122" y="94"/>
                  </a:cubicBezTo>
                  <a:cubicBezTo>
                    <a:pt x="122" y="94"/>
                    <a:pt x="122" y="94"/>
                    <a:pt x="122" y="94"/>
                  </a:cubicBezTo>
                  <a:cubicBezTo>
                    <a:pt x="122" y="93"/>
                    <a:pt x="122" y="93"/>
                    <a:pt x="122" y="93"/>
                  </a:cubicBezTo>
                  <a:cubicBezTo>
                    <a:pt x="121" y="92"/>
                    <a:pt x="121" y="91"/>
                    <a:pt x="121" y="90"/>
                  </a:cubicBezTo>
                  <a:cubicBezTo>
                    <a:pt x="120" y="84"/>
                    <a:pt x="118" y="78"/>
                    <a:pt x="120" y="70"/>
                  </a:cubicBezTo>
                  <a:cubicBezTo>
                    <a:pt x="122" y="64"/>
                    <a:pt x="125" y="57"/>
                    <a:pt x="129" y="51"/>
                  </a:cubicBezTo>
                  <a:cubicBezTo>
                    <a:pt x="136" y="39"/>
                    <a:pt x="143" y="27"/>
                    <a:pt x="132" y="13"/>
                  </a:cubicBezTo>
                  <a:cubicBezTo>
                    <a:pt x="126" y="11"/>
                    <a:pt x="121" y="10"/>
                    <a:pt x="115" y="10"/>
                  </a:cubicBezTo>
                  <a:cubicBezTo>
                    <a:pt x="104" y="10"/>
                    <a:pt x="93" y="14"/>
                    <a:pt x="83" y="18"/>
                  </a:cubicBezTo>
                  <a:cubicBezTo>
                    <a:pt x="72" y="22"/>
                    <a:pt x="61" y="26"/>
                    <a:pt x="49" y="26"/>
                  </a:cubicBezTo>
                  <a:cubicBezTo>
                    <a:pt x="48" y="26"/>
                    <a:pt x="47" y="26"/>
                    <a:pt x="45" y="26"/>
                  </a:cubicBezTo>
                  <a:cubicBezTo>
                    <a:pt x="40" y="25"/>
                    <a:pt x="35" y="23"/>
                    <a:pt x="30" y="22"/>
                  </a:cubicBezTo>
                  <a:cubicBezTo>
                    <a:pt x="25" y="19"/>
                    <a:pt x="19" y="17"/>
                    <a:pt x="13" y="17"/>
                  </a:cubicBezTo>
                  <a:cubicBezTo>
                    <a:pt x="9" y="17"/>
                    <a:pt x="4" y="19"/>
                    <a:pt x="1" y="21"/>
                  </a:cubicBezTo>
                  <a:cubicBezTo>
                    <a:pt x="0" y="20"/>
                    <a:pt x="0" y="20"/>
                    <a:pt x="0" y="20"/>
                  </a:cubicBezTo>
                  <a:cubicBezTo>
                    <a:pt x="5" y="15"/>
                    <a:pt x="11" y="13"/>
                    <a:pt x="20" y="13"/>
                  </a:cubicBezTo>
                  <a:cubicBezTo>
                    <a:pt x="20" y="13"/>
                    <a:pt x="20" y="13"/>
                    <a:pt x="20" y="13"/>
                  </a:cubicBezTo>
                  <a:cubicBezTo>
                    <a:pt x="26" y="13"/>
                    <a:pt x="33" y="14"/>
                    <a:pt x="39" y="15"/>
                  </a:cubicBezTo>
                  <a:cubicBezTo>
                    <a:pt x="46" y="16"/>
                    <a:pt x="53" y="17"/>
                    <a:pt x="59" y="17"/>
                  </a:cubicBezTo>
                  <a:cubicBezTo>
                    <a:pt x="61" y="16"/>
                    <a:pt x="60" y="13"/>
                    <a:pt x="59" y="10"/>
                  </a:cubicBezTo>
                  <a:cubicBezTo>
                    <a:pt x="58" y="8"/>
                    <a:pt x="58" y="7"/>
                    <a:pt x="58" y="5"/>
                  </a:cubicBezTo>
                  <a:cubicBezTo>
                    <a:pt x="58" y="5"/>
                    <a:pt x="58" y="5"/>
                    <a:pt x="58" y="5"/>
                  </a:cubicBezTo>
                  <a:cubicBezTo>
                    <a:pt x="58" y="4"/>
                    <a:pt x="58" y="4"/>
                    <a:pt x="58" y="4"/>
                  </a:cubicBezTo>
                  <a:cubicBezTo>
                    <a:pt x="59" y="4"/>
                    <a:pt x="59" y="3"/>
                    <a:pt x="60" y="3"/>
                  </a:cubicBezTo>
                  <a:cubicBezTo>
                    <a:pt x="62" y="1"/>
                    <a:pt x="63" y="0"/>
                    <a:pt x="65" y="0"/>
                  </a:cubicBezTo>
                  <a:close/>
                  <a:moveTo>
                    <a:pt x="67" y="2"/>
                  </a:moveTo>
                  <a:cubicBezTo>
                    <a:pt x="65" y="1"/>
                    <a:pt x="63" y="2"/>
                    <a:pt x="61" y="4"/>
                  </a:cubicBezTo>
                  <a:cubicBezTo>
                    <a:pt x="60" y="4"/>
                    <a:pt x="60" y="5"/>
                    <a:pt x="59" y="5"/>
                  </a:cubicBezTo>
                  <a:cubicBezTo>
                    <a:pt x="59" y="7"/>
                    <a:pt x="60" y="8"/>
                    <a:pt x="60" y="10"/>
                  </a:cubicBezTo>
                  <a:cubicBezTo>
                    <a:pt x="60" y="10"/>
                    <a:pt x="60" y="10"/>
                    <a:pt x="60" y="10"/>
                  </a:cubicBezTo>
                  <a:cubicBezTo>
                    <a:pt x="60" y="8"/>
                    <a:pt x="60" y="7"/>
                    <a:pt x="61" y="5"/>
                  </a:cubicBezTo>
                  <a:cubicBezTo>
                    <a:pt x="62" y="3"/>
                    <a:pt x="65" y="3"/>
                    <a:pt x="66" y="2"/>
                  </a:cubicBezTo>
                  <a:cubicBezTo>
                    <a:pt x="66" y="2"/>
                    <a:pt x="67" y="2"/>
                    <a:pt x="67" y="2"/>
                  </a:cubicBezTo>
                  <a:close/>
                  <a:moveTo>
                    <a:pt x="77" y="14"/>
                  </a:moveTo>
                  <a:cubicBezTo>
                    <a:pt x="76" y="13"/>
                    <a:pt x="76" y="13"/>
                    <a:pt x="76" y="13"/>
                  </a:cubicBezTo>
                  <a:cubicBezTo>
                    <a:pt x="78" y="11"/>
                    <a:pt x="78" y="8"/>
                    <a:pt x="77" y="6"/>
                  </a:cubicBezTo>
                  <a:cubicBezTo>
                    <a:pt x="75" y="3"/>
                    <a:pt x="73" y="1"/>
                    <a:pt x="72" y="2"/>
                  </a:cubicBezTo>
                  <a:cubicBezTo>
                    <a:pt x="73" y="5"/>
                    <a:pt x="76" y="11"/>
                    <a:pt x="73" y="15"/>
                  </a:cubicBezTo>
                  <a:cubicBezTo>
                    <a:pt x="72" y="16"/>
                    <a:pt x="70" y="17"/>
                    <a:pt x="67" y="17"/>
                  </a:cubicBezTo>
                  <a:cubicBezTo>
                    <a:pt x="66" y="17"/>
                    <a:pt x="66" y="17"/>
                    <a:pt x="66" y="17"/>
                  </a:cubicBezTo>
                  <a:cubicBezTo>
                    <a:pt x="66" y="17"/>
                    <a:pt x="66" y="17"/>
                    <a:pt x="66" y="17"/>
                  </a:cubicBezTo>
                  <a:cubicBezTo>
                    <a:pt x="65" y="12"/>
                    <a:pt x="66" y="10"/>
                    <a:pt x="68" y="8"/>
                  </a:cubicBezTo>
                  <a:cubicBezTo>
                    <a:pt x="68" y="8"/>
                    <a:pt x="68" y="7"/>
                    <a:pt x="69" y="7"/>
                  </a:cubicBezTo>
                  <a:cubicBezTo>
                    <a:pt x="69" y="6"/>
                    <a:pt x="68" y="6"/>
                    <a:pt x="68" y="6"/>
                  </a:cubicBezTo>
                  <a:cubicBezTo>
                    <a:pt x="67" y="6"/>
                    <a:pt x="66" y="7"/>
                    <a:pt x="65" y="8"/>
                  </a:cubicBezTo>
                  <a:cubicBezTo>
                    <a:pt x="64" y="10"/>
                    <a:pt x="63" y="11"/>
                    <a:pt x="61" y="12"/>
                  </a:cubicBezTo>
                  <a:cubicBezTo>
                    <a:pt x="61" y="12"/>
                    <a:pt x="61" y="12"/>
                    <a:pt x="61" y="12"/>
                  </a:cubicBezTo>
                  <a:cubicBezTo>
                    <a:pt x="61" y="14"/>
                    <a:pt x="62" y="17"/>
                    <a:pt x="60" y="18"/>
                  </a:cubicBezTo>
                  <a:cubicBezTo>
                    <a:pt x="60" y="19"/>
                    <a:pt x="60" y="19"/>
                    <a:pt x="60" y="19"/>
                  </a:cubicBezTo>
                  <a:cubicBezTo>
                    <a:pt x="60" y="19"/>
                    <a:pt x="60" y="19"/>
                    <a:pt x="60" y="19"/>
                  </a:cubicBezTo>
                  <a:cubicBezTo>
                    <a:pt x="53" y="18"/>
                    <a:pt x="46" y="17"/>
                    <a:pt x="39" y="16"/>
                  </a:cubicBezTo>
                  <a:cubicBezTo>
                    <a:pt x="32" y="15"/>
                    <a:pt x="26" y="14"/>
                    <a:pt x="20" y="14"/>
                  </a:cubicBezTo>
                  <a:cubicBezTo>
                    <a:pt x="20" y="14"/>
                    <a:pt x="20" y="14"/>
                    <a:pt x="20" y="14"/>
                  </a:cubicBezTo>
                  <a:cubicBezTo>
                    <a:pt x="15" y="14"/>
                    <a:pt x="11" y="15"/>
                    <a:pt x="7" y="17"/>
                  </a:cubicBezTo>
                  <a:cubicBezTo>
                    <a:pt x="9" y="16"/>
                    <a:pt x="11" y="16"/>
                    <a:pt x="13" y="16"/>
                  </a:cubicBezTo>
                  <a:cubicBezTo>
                    <a:pt x="18" y="16"/>
                    <a:pt x="24" y="18"/>
                    <a:pt x="29" y="19"/>
                  </a:cubicBezTo>
                  <a:cubicBezTo>
                    <a:pt x="31" y="19"/>
                    <a:pt x="31" y="19"/>
                    <a:pt x="31" y="19"/>
                  </a:cubicBezTo>
                  <a:cubicBezTo>
                    <a:pt x="34" y="18"/>
                    <a:pt x="37" y="17"/>
                    <a:pt x="40" y="17"/>
                  </a:cubicBezTo>
                  <a:cubicBezTo>
                    <a:pt x="40" y="17"/>
                    <a:pt x="40" y="17"/>
                    <a:pt x="40" y="17"/>
                  </a:cubicBezTo>
                  <a:cubicBezTo>
                    <a:pt x="45" y="17"/>
                    <a:pt x="49" y="18"/>
                    <a:pt x="54" y="19"/>
                  </a:cubicBezTo>
                  <a:cubicBezTo>
                    <a:pt x="55" y="19"/>
                    <a:pt x="57" y="20"/>
                    <a:pt x="58" y="20"/>
                  </a:cubicBezTo>
                  <a:cubicBezTo>
                    <a:pt x="60" y="20"/>
                    <a:pt x="60" y="20"/>
                    <a:pt x="60" y="20"/>
                  </a:cubicBezTo>
                  <a:cubicBezTo>
                    <a:pt x="59" y="21"/>
                    <a:pt x="59" y="21"/>
                    <a:pt x="59" y="21"/>
                  </a:cubicBezTo>
                  <a:cubicBezTo>
                    <a:pt x="56" y="23"/>
                    <a:pt x="53" y="24"/>
                    <a:pt x="50" y="24"/>
                  </a:cubicBezTo>
                  <a:cubicBezTo>
                    <a:pt x="47" y="24"/>
                    <a:pt x="43" y="23"/>
                    <a:pt x="40" y="22"/>
                  </a:cubicBezTo>
                  <a:cubicBezTo>
                    <a:pt x="37" y="21"/>
                    <a:pt x="34" y="20"/>
                    <a:pt x="31" y="20"/>
                  </a:cubicBezTo>
                  <a:cubicBezTo>
                    <a:pt x="30" y="20"/>
                    <a:pt x="30" y="20"/>
                    <a:pt x="30" y="20"/>
                  </a:cubicBezTo>
                  <a:cubicBezTo>
                    <a:pt x="30" y="20"/>
                    <a:pt x="31" y="20"/>
                    <a:pt x="31" y="20"/>
                  </a:cubicBezTo>
                  <a:cubicBezTo>
                    <a:pt x="36" y="22"/>
                    <a:pt x="41" y="24"/>
                    <a:pt x="46" y="24"/>
                  </a:cubicBezTo>
                  <a:cubicBezTo>
                    <a:pt x="47" y="24"/>
                    <a:pt x="48" y="24"/>
                    <a:pt x="49" y="24"/>
                  </a:cubicBezTo>
                  <a:cubicBezTo>
                    <a:pt x="61" y="24"/>
                    <a:pt x="72" y="20"/>
                    <a:pt x="82" y="16"/>
                  </a:cubicBezTo>
                  <a:cubicBezTo>
                    <a:pt x="84" y="16"/>
                    <a:pt x="86" y="15"/>
                    <a:pt x="88" y="14"/>
                  </a:cubicBezTo>
                  <a:cubicBezTo>
                    <a:pt x="88" y="14"/>
                    <a:pt x="88" y="14"/>
                    <a:pt x="88" y="14"/>
                  </a:cubicBezTo>
                  <a:cubicBezTo>
                    <a:pt x="87" y="13"/>
                    <a:pt x="87" y="12"/>
                    <a:pt x="87" y="12"/>
                  </a:cubicBezTo>
                  <a:cubicBezTo>
                    <a:pt x="88" y="10"/>
                    <a:pt x="91" y="9"/>
                    <a:pt x="94" y="7"/>
                  </a:cubicBezTo>
                  <a:cubicBezTo>
                    <a:pt x="97" y="7"/>
                    <a:pt x="99" y="6"/>
                    <a:pt x="100" y="5"/>
                  </a:cubicBezTo>
                  <a:cubicBezTo>
                    <a:pt x="101" y="4"/>
                    <a:pt x="101" y="4"/>
                    <a:pt x="101" y="4"/>
                  </a:cubicBezTo>
                  <a:cubicBezTo>
                    <a:pt x="92" y="6"/>
                    <a:pt x="84" y="9"/>
                    <a:pt x="77" y="14"/>
                  </a:cubicBezTo>
                  <a:close/>
                  <a:moveTo>
                    <a:pt x="126" y="98"/>
                  </a:moveTo>
                  <a:cubicBezTo>
                    <a:pt x="126" y="98"/>
                    <a:pt x="125" y="98"/>
                    <a:pt x="125" y="98"/>
                  </a:cubicBezTo>
                  <a:cubicBezTo>
                    <a:pt x="124" y="98"/>
                    <a:pt x="124" y="98"/>
                    <a:pt x="124" y="98"/>
                  </a:cubicBezTo>
                  <a:cubicBezTo>
                    <a:pt x="124" y="97"/>
                    <a:pt x="124" y="97"/>
                    <a:pt x="124" y="97"/>
                  </a:cubicBezTo>
                  <a:cubicBezTo>
                    <a:pt x="123" y="85"/>
                    <a:pt x="129" y="74"/>
                    <a:pt x="135" y="64"/>
                  </a:cubicBezTo>
                  <a:cubicBezTo>
                    <a:pt x="141" y="54"/>
                    <a:pt x="147" y="45"/>
                    <a:pt x="146" y="34"/>
                  </a:cubicBezTo>
                  <a:cubicBezTo>
                    <a:pt x="144" y="15"/>
                    <a:pt x="130" y="4"/>
                    <a:pt x="110" y="4"/>
                  </a:cubicBezTo>
                  <a:cubicBezTo>
                    <a:pt x="107" y="4"/>
                    <a:pt x="104" y="4"/>
                    <a:pt x="101" y="4"/>
                  </a:cubicBezTo>
                  <a:cubicBezTo>
                    <a:pt x="102" y="5"/>
                    <a:pt x="102" y="5"/>
                    <a:pt x="102" y="5"/>
                  </a:cubicBezTo>
                  <a:cubicBezTo>
                    <a:pt x="102" y="6"/>
                    <a:pt x="102" y="6"/>
                    <a:pt x="102" y="7"/>
                  </a:cubicBezTo>
                  <a:cubicBezTo>
                    <a:pt x="101" y="9"/>
                    <a:pt x="99" y="10"/>
                    <a:pt x="96" y="11"/>
                  </a:cubicBezTo>
                  <a:cubicBezTo>
                    <a:pt x="93" y="11"/>
                    <a:pt x="90" y="12"/>
                    <a:pt x="89" y="14"/>
                  </a:cubicBezTo>
                  <a:cubicBezTo>
                    <a:pt x="97" y="11"/>
                    <a:pt x="106" y="8"/>
                    <a:pt x="115" y="8"/>
                  </a:cubicBezTo>
                  <a:cubicBezTo>
                    <a:pt x="121" y="8"/>
                    <a:pt x="127" y="9"/>
                    <a:pt x="132" y="12"/>
                  </a:cubicBezTo>
                  <a:cubicBezTo>
                    <a:pt x="133" y="12"/>
                    <a:pt x="133" y="12"/>
                    <a:pt x="133" y="12"/>
                  </a:cubicBezTo>
                  <a:cubicBezTo>
                    <a:pt x="133" y="12"/>
                    <a:pt x="133" y="12"/>
                    <a:pt x="133" y="12"/>
                  </a:cubicBezTo>
                  <a:cubicBezTo>
                    <a:pt x="145" y="27"/>
                    <a:pt x="137" y="40"/>
                    <a:pt x="130" y="52"/>
                  </a:cubicBezTo>
                  <a:cubicBezTo>
                    <a:pt x="126" y="58"/>
                    <a:pt x="123" y="64"/>
                    <a:pt x="122" y="71"/>
                  </a:cubicBezTo>
                  <a:cubicBezTo>
                    <a:pt x="120" y="76"/>
                    <a:pt x="121" y="80"/>
                    <a:pt x="121" y="84"/>
                  </a:cubicBezTo>
                  <a:cubicBezTo>
                    <a:pt x="122" y="72"/>
                    <a:pt x="126" y="63"/>
                    <a:pt x="131" y="55"/>
                  </a:cubicBezTo>
                  <a:cubicBezTo>
                    <a:pt x="135" y="47"/>
                    <a:pt x="139" y="39"/>
                    <a:pt x="140" y="28"/>
                  </a:cubicBezTo>
                  <a:cubicBezTo>
                    <a:pt x="139" y="27"/>
                    <a:pt x="138" y="25"/>
                    <a:pt x="139" y="24"/>
                  </a:cubicBezTo>
                  <a:cubicBezTo>
                    <a:pt x="139" y="24"/>
                    <a:pt x="139" y="24"/>
                    <a:pt x="140" y="24"/>
                  </a:cubicBezTo>
                  <a:cubicBezTo>
                    <a:pt x="140" y="24"/>
                    <a:pt x="140" y="24"/>
                    <a:pt x="140" y="24"/>
                  </a:cubicBezTo>
                  <a:cubicBezTo>
                    <a:pt x="141" y="24"/>
                    <a:pt x="142" y="24"/>
                    <a:pt x="143" y="26"/>
                  </a:cubicBezTo>
                  <a:cubicBezTo>
                    <a:pt x="143" y="26"/>
                    <a:pt x="143" y="26"/>
                    <a:pt x="143" y="26"/>
                  </a:cubicBezTo>
                  <a:cubicBezTo>
                    <a:pt x="145" y="43"/>
                    <a:pt x="139" y="55"/>
                    <a:pt x="133" y="66"/>
                  </a:cubicBezTo>
                  <a:cubicBezTo>
                    <a:pt x="129" y="73"/>
                    <a:pt x="125" y="81"/>
                    <a:pt x="123" y="89"/>
                  </a:cubicBezTo>
                  <a:cubicBezTo>
                    <a:pt x="123" y="90"/>
                    <a:pt x="123" y="90"/>
                    <a:pt x="123" y="90"/>
                  </a:cubicBezTo>
                  <a:cubicBezTo>
                    <a:pt x="123" y="94"/>
                    <a:pt x="124" y="97"/>
                    <a:pt x="124" y="102"/>
                  </a:cubicBezTo>
                  <a:cubicBezTo>
                    <a:pt x="125" y="105"/>
                    <a:pt x="125" y="108"/>
                    <a:pt x="125" y="112"/>
                  </a:cubicBezTo>
                  <a:cubicBezTo>
                    <a:pt x="125" y="124"/>
                    <a:pt x="125" y="135"/>
                    <a:pt x="135" y="137"/>
                  </a:cubicBezTo>
                  <a:cubicBezTo>
                    <a:pt x="129" y="133"/>
                    <a:pt x="129" y="124"/>
                    <a:pt x="129" y="115"/>
                  </a:cubicBezTo>
                  <a:cubicBezTo>
                    <a:pt x="129" y="112"/>
                    <a:pt x="129" y="112"/>
                    <a:pt x="129" y="112"/>
                  </a:cubicBezTo>
                  <a:cubicBezTo>
                    <a:pt x="130" y="112"/>
                    <a:pt x="130" y="112"/>
                    <a:pt x="130" y="112"/>
                  </a:cubicBezTo>
                  <a:cubicBezTo>
                    <a:pt x="133" y="115"/>
                    <a:pt x="137" y="116"/>
                    <a:pt x="141" y="116"/>
                  </a:cubicBezTo>
                  <a:cubicBezTo>
                    <a:pt x="143" y="116"/>
                    <a:pt x="145" y="115"/>
                    <a:pt x="147" y="114"/>
                  </a:cubicBezTo>
                  <a:cubicBezTo>
                    <a:pt x="147" y="112"/>
                    <a:pt x="147" y="109"/>
                    <a:pt x="147" y="106"/>
                  </a:cubicBezTo>
                  <a:cubicBezTo>
                    <a:pt x="147" y="103"/>
                    <a:pt x="147" y="100"/>
                    <a:pt x="147" y="98"/>
                  </a:cubicBezTo>
                  <a:cubicBezTo>
                    <a:pt x="147" y="98"/>
                    <a:pt x="147" y="98"/>
                    <a:pt x="147" y="98"/>
                  </a:cubicBezTo>
                  <a:cubicBezTo>
                    <a:pt x="146" y="99"/>
                    <a:pt x="145" y="99"/>
                    <a:pt x="144" y="99"/>
                  </a:cubicBezTo>
                  <a:cubicBezTo>
                    <a:pt x="143" y="99"/>
                    <a:pt x="142" y="99"/>
                    <a:pt x="141" y="99"/>
                  </a:cubicBezTo>
                  <a:cubicBezTo>
                    <a:pt x="138" y="98"/>
                    <a:pt x="136" y="97"/>
                    <a:pt x="134" y="98"/>
                  </a:cubicBezTo>
                  <a:cubicBezTo>
                    <a:pt x="131" y="99"/>
                    <a:pt x="131" y="99"/>
                    <a:pt x="131" y="99"/>
                  </a:cubicBezTo>
                  <a:cubicBezTo>
                    <a:pt x="133" y="97"/>
                    <a:pt x="133" y="97"/>
                    <a:pt x="133" y="97"/>
                  </a:cubicBezTo>
                  <a:cubicBezTo>
                    <a:pt x="137" y="93"/>
                    <a:pt x="142" y="93"/>
                    <a:pt x="147" y="97"/>
                  </a:cubicBezTo>
                  <a:cubicBezTo>
                    <a:pt x="147" y="97"/>
                    <a:pt x="147" y="97"/>
                    <a:pt x="147" y="97"/>
                  </a:cubicBezTo>
                  <a:cubicBezTo>
                    <a:pt x="147" y="96"/>
                    <a:pt x="146" y="95"/>
                    <a:pt x="146" y="94"/>
                  </a:cubicBezTo>
                  <a:cubicBezTo>
                    <a:pt x="145" y="93"/>
                    <a:pt x="143" y="93"/>
                    <a:pt x="142" y="93"/>
                  </a:cubicBezTo>
                  <a:cubicBezTo>
                    <a:pt x="139" y="93"/>
                    <a:pt x="136" y="94"/>
                    <a:pt x="133" y="96"/>
                  </a:cubicBezTo>
                  <a:cubicBezTo>
                    <a:pt x="130" y="97"/>
                    <a:pt x="128" y="98"/>
                    <a:pt x="126" y="98"/>
                  </a:cubicBezTo>
                  <a:close/>
                  <a:moveTo>
                    <a:pt x="88" y="12"/>
                  </a:moveTo>
                  <a:cubicBezTo>
                    <a:pt x="90" y="11"/>
                    <a:pt x="93" y="10"/>
                    <a:pt x="95" y="9"/>
                  </a:cubicBezTo>
                  <a:cubicBezTo>
                    <a:pt x="98" y="8"/>
                    <a:pt x="100" y="8"/>
                    <a:pt x="101" y="7"/>
                  </a:cubicBezTo>
                  <a:cubicBezTo>
                    <a:pt x="101" y="7"/>
                    <a:pt x="101" y="6"/>
                    <a:pt x="101" y="6"/>
                  </a:cubicBezTo>
                  <a:cubicBezTo>
                    <a:pt x="99" y="7"/>
                    <a:pt x="97" y="8"/>
                    <a:pt x="95" y="9"/>
                  </a:cubicBezTo>
                  <a:cubicBezTo>
                    <a:pt x="92" y="10"/>
                    <a:pt x="89" y="11"/>
                    <a:pt x="88" y="12"/>
                  </a:cubicBezTo>
                  <a:close/>
                  <a:moveTo>
                    <a:pt x="56" y="21"/>
                  </a:moveTo>
                  <a:cubicBezTo>
                    <a:pt x="55" y="21"/>
                    <a:pt x="54" y="21"/>
                    <a:pt x="53" y="20"/>
                  </a:cubicBezTo>
                  <a:cubicBezTo>
                    <a:pt x="49" y="19"/>
                    <a:pt x="45" y="19"/>
                    <a:pt x="40" y="19"/>
                  </a:cubicBezTo>
                  <a:cubicBezTo>
                    <a:pt x="39" y="19"/>
                    <a:pt x="37" y="19"/>
                    <a:pt x="35" y="19"/>
                  </a:cubicBezTo>
                  <a:cubicBezTo>
                    <a:pt x="37" y="20"/>
                    <a:pt x="38" y="20"/>
                    <a:pt x="40" y="20"/>
                  </a:cubicBezTo>
                  <a:cubicBezTo>
                    <a:pt x="44" y="21"/>
                    <a:pt x="47" y="22"/>
                    <a:pt x="50" y="22"/>
                  </a:cubicBezTo>
                  <a:cubicBezTo>
                    <a:pt x="52" y="22"/>
                    <a:pt x="54" y="22"/>
                    <a:pt x="56" y="21"/>
                  </a:cubicBezTo>
                  <a:close/>
                  <a:moveTo>
                    <a:pt x="141" y="27"/>
                  </a:moveTo>
                  <a:cubicBezTo>
                    <a:pt x="141" y="26"/>
                    <a:pt x="141" y="26"/>
                    <a:pt x="140" y="25"/>
                  </a:cubicBezTo>
                  <a:cubicBezTo>
                    <a:pt x="141" y="26"/>
                    <a:pt x="141" y="27"/>
                    <a:pt x="141" y="27"/>
                  </a:cubicBezTo>
                  <a:cubicBezTo>
                    <a:pt x="141" y="28"/>
                    <a:pt x="141" y="28"/>
                    <a:pt x="141" y="28"/>
                  </a:cubicBezTo>
                  <a:cubicBezTo>
                    <a:pt x="141" y="28"/>
                    <a:pt x="141" y="28"/>
                    <a:pt x="141" y="28"/>
                  </a:cubicBezTo>
                  <a:cubicBezTo>
                    <a:pt x="141" y="40"/>
                    <a:pt x="136" y="48"/>
                    <a:pt x="132" y="56"/>
                  </a:cubicBezTo>
                  <a:cubicBezTo>
                    <a:pt x="128" y="64"/>
                    <a:pt x="123" y="72"/>
                    <a:pt x="123" y="84"/>
                  </a:cubicBezTo>
                  <a:cubicBezTo>
                    <a:pt x="125" y="77"/>
                    <a:pt x="128" y="71"/>
                    <a:pt x="131" y="66"/>
                  </a:cubicBezTo>
                  <a:cubicBezTo>
                    <a:pt x="138" y="54"/>
                    <a:pt x="144" y="43"/>
                    <a:pt x="141" y="27"/>
                  </a:cubicBezTo>
                  <a:close/>
                  <a:moveTo>
                    <a:pt x="145" y="98"/>
                  </a:moveTo>
                  <a:cubicBezTo>
                    <a:pt x="142" y="95"/>
                    <a:pt x="139" y="95"/>
                    <a:pt x="136" y="96"/>
                  </a:cubicBezTo>
                  <a:cubicBezTo>
                    <a:pt x="138" y="96"/>
                    <a:pt x="140" y="97"/>
                    <a:pt x="141" y="97"/>
                  </a:cubicBezTo>
                  <a:cubicBezTo>
                    <a:pt x="143" y="98"/>
                    <a:pt x="144" y="98"/>
                    <a:pt x="145" y="98"/>
                  </a:cubicBezTo>
                  <a:close/>
                  <a:moveTo>
                    <a:pt x="132" y="100"/>
                  </a:moveTo>
                  <a:cubicBezTo>
                    <a:pt x="142" y="100"/>
                    <a:pt x="142" y="100"/>
                    <a:pt x="142" y="100"/>
                  </a:cubicBezTo>
                  <a:cubicBezTo>
                    <a:pt x="143" y="100"/>
                    <a:pt x="143" y="100"/>
                    <a:pt x="143" y="100"/>
                  </a:cubicBezTo>
                  <a:cubicBezTo>
                    <a:pt x="146" y="102"/>
                    <a:pt x="146" y="108"/>
                    <a:pt x="146" y="113"/>
                  </a:cubicBezTo>
                  <a:cubicBezTo>
                    <a:pt x="146" y="114"/>
                    <a:pt x="146" y="114"/>
                    <a:pt x="146" y="114"/>
                  </a:cubicBezTo>
                  <a:cubicBezTo>
                    <a:pt x="145" y="114"/>
                    <a:pt x="145" y="114"/>
                    <a:pt x="145" y="114"/>
                  </a:cubicBezTo>
                  <a:cubicBezTo>
                    <a:pt x="138" y="115"/>
                    <a:pt x="132" y="112"/>
                    <a:pt x="130" y="108"/>
                  </a:cubicBezTo>
                  <a:cubicBezTo>
                    <a:pt x="129" y="105"/>
                    <a:pt x="129" y="102"/>
                    <a:pt x="132" y="100"/>
                  </a:cubicBezTo>
                  <a:close/>
                  <a:moveTo>
                    <a:pt x="142" y="101"/>
                  </a:moveTo>
                  <a:cubicBezTo>
                    <a:pt x="133" y="101"/>
                    <a:pt x="133" y="101"/>
                    <a:pt x="133" y="101"/>
                  </a:cubicBezTo>
                  <a:cubicBezTo>
                    <a:pt x="131" y="103"/>
                    <a:pt x="130" y="105"/>
                    <a:pt x="131" y="107"/>
                  </a:cubicBezTo>
                  <a:cubicBezTo>
                    <a:pt x="133" y="111"/>
                    <a:pt x="138" y="113"/>
                    <a:pt x="144" y="112"/>
                  </a:cubicBezTo>
                  <a:cubicBezTo>
                    <a:pt x="145" y="106"/>
                    <a:pt x="144" y="103"/>
                    <a:pt x="142" y="101"/>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3" name="Freeform 51"/>
            <p:cNvSpPr>
              <a:spLocks noEditPoints="1"/>
            </p:cNvSpPr>
            <p:nvPr/>
          </p:nvSpPr>
          <p:spPr bwMode="auto">
            <a:xfrm>
              <a:off x="4205288" y="5753100"/>
              <a:ext cx="303213" cy="344488"/>
            </a:xfrm>
            <a:custGeom>
              <a:avLst/>
              <a:gdLst>
                <a:gd name="T0" fmla="*/ 47 w 135"/>
                <a:gd name="T1" fmla="*/ 133 h 153"/>
                <a:gd name="T2" fmla="*/ 91 w 135"/>
                <a:gd name="T3" fmla="*/ 114 h 153"/>
                <a:gd name="T4" fmla="*/ 47 w 135"/>
                <a:gd name="T5" fmla="*/ 138 h 153"/>
                <a:gd name="T6" fmla="*/ 0 w 135"/>
                <a:gd name="T7" fmla="*/ 124 h 153"/>
                <a:gd name="T8" fmla="*/ 4 w 135"/>
                <a:gd name="T9" fmla="*/ 133 h 153"/>
                <a:gd name="T10" fmla="*/ 97 w 135"/>
                <a:gd name="T11" fmla="*/ 109 h 153"/>
                <a:gd name="T12" fmla="*/ 100 w 135"/>
                <a:gd name="T13" fmla="*/ 94 h 153"/>
                <a:gd name="T14" fmla="*/ 125 w 135"/>
                <a:gd name="T15" fmla="*/ 22 h 153"/>
                <a:gd name="T16" fmla="*/ 101 w 135"/>
                <a:gd name="T17" fmla="*/ 15 h 153"/>
                <a:gd name="T18" fmla="*/ 114 w 135"/>
                <a:gd name="T19" fmla="*/ 5 h 153"/>
                <a:gd name="T20" fmla="*/ 132 w 135"/>
                <a:gd name="T21" fmla="*/ 30 h 153"/>
                <a:gd name="T22" fmla="*/ 107 w 135"/>
                <a:gd name="T23" fmla="*/ 106 h 153"/>
                <a:gd name="T24" fmla="*/ 100 w 135"/>
                <a:gd name="T25" fmla="*/ 137 h 153"/>
                <a:gd name="T26" fmla="*/ 95 w 135"/>
                <a:gd name="T27" fmla="*/ 113 h 153"/>
                <a:gd name="T28" fmla="*/ 47 w 135"/>
                <a:gd name="T29" fmla="*/ 133 h 153"/>
                <a:gd name="T30" fmla="*/ 102 w 135"/>
                <a:gd name="T31" fmla="*/ 107 h 153"/>
                <a:gd name="T32" fmla="*/ 128 w 135"/>
                <a:gd name="T33" fmla="*/ 36 h 153"/>
                <a:gd name="T34" fmla="*/ 102 w 135"/>
                <a:gd name="T35" fmla="*/ 107 h 153"/>
                <a:gd name="T36" fmla="*/ 114 w 135"/>
                <a:gd name="T37" fmla="*/ 110 h 153"/>
                <a:gd name="T38" fmla="*/ 118 w 135"/>
                <a:gd name="T39" fmla="*/ 128 h 153"/>
                <a:gd name="T40" fmla="*/ 114 w 135"/>
                <a:gd name="T41" fmla="*/ 110 h 153"/>
                <a:gd name="T42" fmla="*/ 104 w 135"/>
                <a:gd name="T43" fmla="*/ 110 h 153"/>
                <a:gd name="T44" fmla="*/ 102 w 135"/>
                <a:gd name="T45" fmla="*/ 131 h 153"/>
                <a:gd name="T46" fmla="*/ 115 w 135"/>
                <a:gd name="T47" fmla="*/ 133 h 153"/>
                <a:gd name="T48" fmla="*/ 104 w 135"/>
                <a:gd name="T49" fmla="*/ 11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53">
                  <a:moveTo>
                    <a:pt x="47" y="133"/>
                  </a:moveTo>
                  <a:cubicBezTo>
                    <a:pt x="62" y="133"/>
                    <a:pt x="76" y="119"/>
                    <a:pt x="91" y="114"/>
                  </a:cubicBezTo>
                  <a:cubicBezTo>
                    <a:pt x="82" y="120"/>
                    <a:pt x="63" y="134"/>
                    <a:pt x="47" y="138"/>
                  </a:cubicBezTo>
                  <a:cubicBezTo>
                    <a:pt x="28" y="143"/>
                    <a:pt x="0" y="144"/>
                    <a:pt x="0" y="124"/>
                  </a:cubicBezTo>
                  <a:cubicBezTo>
                    <a:pt x="6" y="123"/>
                    <a:pt x="1" y="132"/>
                    <a:pt x="4" y="133"/>
                  </a:cubicBezTo>
                  <a:cubicBezTo>
                    <a:pt x="38" y="148"/>
                    <a:pt x="65" y="113"/>
                    <a:pt x="97" y="109"/>
                  </a:cubicBezTo>
                  <a:cubicBezTo>
                    <a:pt x="98" y="104"/>
                    <a:pt x="100" y="100"/>
                    <a:pt x="100" y="94"/>
                  </a:cubicBezTo>
                  <a:cubicBezTo>
                    <a:pt x="109" y="85"/>
                    <a:pt x="131" y="46"/>
                    <a:pt x="125" y="22"/>
                  </a:cubicBezTo>
                  <a:cubicBezTo>
                    <a:pt x="123" y="12"/>
                    <a:pt x="109" y="0"/>
                    <a:pt x="101" y="15"/>
                  </a:cubicBezTo>
                  <a:cubicBezTo>
                    <a:pt x="97" y="9"/>
                    <a:pt x="107" y="4"/>
                    <a:pt x="114" y="5"/>
                  </a:cubicBezTo>
                  <a:cubicBezTo>
                    <a:pt x="125" y="6"/>
                    <a:pt x="131" y="18"/>
                    <a:pt x="132" y="30"/>
                  </a:cubicBezTo>
                  <a:cubicBezTo>
                    <a:pt x="135" y="56"/>
                    <a:pt x="111" y="90"/>
                    <a:pt x="107" y="106"/>
                  </a:cubicBezTo>
                  <a:cubicBezTo>
                    <a:pt x="133" y="105"/>
                    <a:pt x="126" y="153"/>
                    <a:pt x="100" y="137"/>
                  </a:cubicBezTo>
                  <a:cubicBezTo>
                    <a:pt x="97" y="130"/>
                    <a:pt x="98" y="120"/>
                    <a:pt x="95" y="113"/>
                  </a:cubicBezTo>
                  <a:cubicBezTo>
                    <a:pt x="78" y="113"/>
                    <a:pt x="63" y="127"/>
                    <a:pt x="47" y="133"/>
                  </a:cubicBezTo>
                  <a:close/>
                  <a:moveTo>
                    <a:pt x="102" y="107"/>
                  </a:moveTo>
                  <a:cubicBezTo>
                    <a:pt x="112" y="84"/>
                    <a:pt x="130" y="63"/>
                    <a:pt x="128" y="36"/>
                  </a:cubicBezTo>
                  <a:cubicBezTo>
                    <a:pt x="126" y="65"/>
                    <a:pt x="105" y="83"/>
                    <a:pt x="102" y="107"/>
                  </a:cubicBezTo>
                  <a:close/>
                  <a:moveTo>
                    <a:pt x="114" y="110"/>
                  </a:moveTo>
                  <a:cubicBezTo>
                    <a:pt x="117" y="118"/>
                    <a:pt x="121" y="121"/>
                    <a:pt x="118" y="128"/>
                  </a:cubicBezTo>
                  <a:cubicBezTo>
                    <a:pt x="128" y="125"/>
                    <a:pt x="119" y="112"/>
                    <a:pt x="114" y="110"/>
                  </a:cubicBezTo>
                  <a:close/>
                  <a:moveTo>
                    <a:pt x="104" y="110"/>
                  </a:moveTo>
                  <a:cubicBezTo>
                    <a:pt x="100" y="114"/>
                    <a:pt x="100" y="125"/>
                    <a:pt x="102" y="131"/>
                  </a:cubicBezTo>
                  <a:cubicBezTo>
                    <a:pt x="108" y="132"/>
                    <a:pt x="110" y="135"/>
                    <a:pt x="115" y="133"/>
                  </a:cubicBezTo>
                  <a:cubicBezTo>
                    <a:pt x="120" y="121"/>
                    <a:pt x="114" y="111"/>
                    <a:pt x="104" y="110"/>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24" name="Freeform 52"/>
            <p:cNvSpPr>
              <a:spLocks noEditPoints="1"/>
            </p:cNvSpPr>
            <p:nvPr/>
          </p:nvSpPr>
          <p:spPr bwMode="auto">
            <a:xfrm>
              <a:off x="4202113" y="5762625"/>
              <a:ext cx="306388" cy="311150"/>
            </a:xfrm>
            <a:custGeom>
              <a:avLst/>
              <a:gdLst>
                <a:gd name="T0" fmla="*/ 0 w 136"/>
                <a:gd name="T1" fmla="*/ 120 h 138"/>
                <a:gd name="T2" fmla="*/ 4 w 136"/>
                <a:gd name="T3" fmla="*/ 120 h 138"/>
                <a:gd name="T4" fmla="*/ 23 w 136"/>
                <a:gd name="T5" fmla="*/ 132 h 138"/>
                <a:gd name="T6" fmla="*/ 97 w 136"/>
                <a:gd name="T7" fmla="*/ 104 h 138"/>
                <a:gd name="T8" fmla="*/ 100 w 136"/>
                <a:gd name="T9" fmla="*/ 90 h 138"/>
                <a:gd name="T10" fmla="*/ 103 w 136"/>
                <a:gd name="T11" fmla="*/ 11 h 138"/>
                <a:gd name="T12" fmla="*/ 101 w 136"/>
                <a:gd name="T13" fmla="*/ 6 h 138"/>
                <a:gd name="T14" fmla="*/ 134 w 136"/>
                <a:gd name="T15" fmla="*/ 26 h 138"/>
                <a:gd name="T16" fmla="*/ 125 w 136"/>
                <a:gd name="T17" fmla="*/ 119 h 138"/>
                <a:gd name="T18" fmla="*/ 100 w 136"/>
                <a:gd name="T19" fmla="*/ 133 h 138"/>
                <a:gd name="T20" fmla="*/ 96 w 136"/>
                <a:gd name="T21" fmla="*/ 110 h 138"/>
                <a:gd name="T22" fmla="*/ 87 w 136"/>
                <a:gd name="T23" fmla="*/ 115 h 138"/>
                <a:gd name="T24" fmla="*/ 5 w 136"/>
                <a:gd name="T25" fmla="*/ 129 h 138"/>
                <a:gd name="T26" fmla="*/ 48 w 136"/>
                <a:gd name="T27" fmla="*/ 134 h 138"/>
                <a:gd name="T28" fmla="*/ 48 w 136"/>
                <a:gd name="T29" fmla="*/ 129 h 138"/>
                <a:gd name="T30" fmla="*/ 65 w 136"/>
                <a:gd name="T31" fmla="*/ 120 h 138"/>
                <a:gd name="T32" fmla="*/ 97 w 136"/>
                <a:gd name="T33" fmla="*/ 108 h 138"/>
                <a:gd name="T34" fmla="*/ 97 w 136"/>
                <a:gd name="T35" fmla="*/ 109 h 138"/>
                <a:gd name="T36" fmla="*/ 111 w 136"/>
                <a:gd name="T37" fmla="*/ 135 h 138"/>
                <a:gd name="T38" fmla="*/ 118 w 136"/>
                <a:gd name="T39" fmla="*/ 125 h 138"/>
                <a:gd name="T40" fmla="*/ 117 w 136"/>
                <a:gd name="T41" fmla="*/ 129 h 138"/>
                <a:gd name="T42" fmla="*/ 108 w 136"/>
                <a:gd name="T43" fmla="*/ 129 h 138"/>
                <a:gd name="T44" fmla="*/ 103 w 136"/>
                <a:gd name="T45" fmla="*/ 128 h 138"/>
                <a:gd name="T46" fmla="*/ 105 w 136"/>
                <a:gd name="T47" fmla="*/ 105 h 138"/>
                <a:gd name="T48" fmla="*/ 118 w 136"/>
                <a:gd name="T49" fmla="*/ 124 h 138"/>
                <a:gd name="T50" fmla="*/ 114 w 136"/>
                <a:gd name="T51" fmla="*/ 105 h 138"/>
                <a:gd name="T52" fmla="*/ 108 w 136"/>
                <a:gd name="T53" fmla="*/ 102 h 138"/>
                <a:gd name="T54" fmla="*/ 115 w 136"/>
                <a:gd name="T55" fmla="*/ 82 h 138"/>
                <a:gd name="T56" fmla="*/ 102 w 136"/>
                <a:gd name="T57" fmla="*/ 7 h 138"/>
                <a:gd name="T58" fmla="*/ 127 w 136"/>
                <a:gd name="T59" fmla="*/ 18 h 138"/>
                <a:gd name="T60" fmla="*/ 98 w 136"/>
                <a:gd name="T61" fmla="*/ 105 h 138"/>
                <a:gd name="T62" fmla="*/ 23 w 136"/>
                <a:gd name="T63" fmla="*/ 133 h 138"/>
                <a:gd name="T64" fmla="*/ 104 w 136"/>
                <a:gd name="T65" fmla="*/ 127 h 138"/>
                <a:gd name="T66" fmla="*/ 115 w 136"/>
                <a:gd name="T67" fmla="*/ 113 h 138"/>
                <a:gd name="T68" fmla="*/ 89 w 136"/>
                <a:gd name="T69" fmla="*/ 110 h 138"/>
                <a:gd name="T70" fmla="*/ 74 w 136"/>
                <a:gd name="T71" fmla="*/ 118 h 138"/>
                <a:gd name="T72" fmla="*/ 4 w 136"/>
                <a:gd name="T73" fmla="*/ 127 h 138"/>
                <a:gd name="T74" fmla="*/ 2 w 136"/>
                <a:gd name="T75" fmla="*/ 121 h 138"/>
                <a:gd name="T76" fmla="*/ 120 w 136"/>
                <a:gd name="T77" fmla="*/ 123 h 138"/>
                <a:gd name="T78" fmla="*/ 102 w 136"/>
                <a:gd name="T79" fmla="*/ 108 h 138"/>
                <a:gd name="T80" fmla="*/ 128 w 136"/>
                <a:gd name="T81" fmla="*/ 32 h 138"/>
                <a:gd name="T82" fmla="*/ 104 w 136"/>
                <a:gd name="T83" fmla="*/ 103 h 138"/>
                <a:gd name="T84" fmla="*/ 116 w 136"/>
                <a:gd name="T85" fmla="*/ 72 h 138"/>
                <a:gd name="T86" fmla="*/ 128 w 136"/>
                <a:gd name="T87" fmla="*/ 4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8">
                  <a:moveTo>
                    <a:pt x="26" y="138"/>
                  </a:moveTo>
                  <a:cubicBezTo>
                    <a:pt x="16" y="138"/>
                    <a:pt x="9" y="136"/>
                    <a:pt x="5" y="131"/>
                  </a:cubicBezTo>
                  <a:cubicBezTo>
                    <a:pt x="2" y="129"/>
                    <a:pt x="0" y="125"/>
                    <a:pt x="0" y="120"/>
                  </a:cubicBezTo>
                  <a:cubicBezTo>
                    <a:pt x="0" y="120"/>
                    <a:pt x="0" y="120"/>
                    <a:pt x="0" y="120"/>
                  </a:cubicBezTo>
                  <a:cubicBezTo>
                    <a:pt x="1" y="119"/>
                    <a:pt x="1" y="119"/>
                    <a:pt x="1" y="119"/>
                  </a:cubicBezTo>
                  <a:cubicBezTo>
                    <a:pt x="2" y="119"/>
                    <a:pt x="3" y="119"/>
                    <a:pt x="4" y="120"/>
                  </a:cubicBezTo>
                  <a:cubicBezTo>
                    <a:pt x="5" y="121"/>
                    <a:pt x="5" y="123"/>
                    <a:pt x="5" y="124"/>
                  </a:cubicBezTo>
                  <a:cubicBezTo>
                    <a:pt x="5" y="126"/>
                    <a:pt x="5" y="128"/>
                    <a:pt x="6" y="128"/>
                  </a:cubicBezTo>
                  <a:cubicBezTo>
                    <a:pt x="11" y="131"/>
                    <a:pt x="17" y="132"/>
                    <a:pt x="23" y="132"/>
                  </a:cubicBezTo>
                  <a:cubicBezTo>
                    <a:pt x="37" y="132"/>
                    <a:pt x="49" y="125"/>
                    <a:pt x="63" y="118"/>
                  </a:cubicBezTo>
                  <a:cubicBezTo>
                    <a:pt x="74" y="112"/>
                    <a:pt x="85" y="106"/>
                    <a:pt x="97" y="104"/>
                  </a:cubicBezTo>
                  <a:cubicBezTo>
                    <a:pt x="97" y="104"/>
                    <a:pt x="97" y="104"/>
                    <a:pt x="97" y="104"/>
                  </a:cubicBezTo>
                  <a:cubicBezTo>
                    <a:pt x="99" y="100"/>
                    <a:pt x="100" y="96"/>
                    <a:pt x="100" y="90"/>
                  </a:cubicBezTo>
                  <a:cubicBezTo>
                    <a:pt x="100" y="90"/>
                    <a:pt x="100" y="90"/>
                    <a:pt x="100" y="90"/>
                  </a:cubicBezTo>
                  <a:cubicBezTo>
                    <a:pt x="100" y="90"/>
                    <a:pt x="100" y="90"/>
                    <a:pt x="100" y="90"/>
                  </a:cubicBezTo>
                  <a:cubicBezTo>
                    <a:pt x="109" y="81"/>
                    <a:pt x="132" y="42"/>
                    <a:pt x="125" y="18"/>
                  </a:cubicBezTo>
                  <a:cubicBezTo>
                    <a:pt x="124" y="12"/>
                    <a:pt x="117" y="4"/>
                    <a:pt x="111" y="4"/>
                  </a:cubicBezTo>
                  <a:cubicBezTo>
                    <a:pt x="108" y="4"/>
                    <a:pt x="105" y="7"/>
                    <a:pt x="103" y="11"/>
                  </a:cubicBezTo>
                  <a:cubicBezTo>
                    <a:pt x="102" y="12"/>
                    <a:pt x="102" y="12"/>
                    <a:pt x="102" y="12"/>
                  </a:cubicBezTo>
                  <a:cubicBezTo>
                    <a:pt x="101" y="11"/>
                    <a:pt x="101" y="11"/>
                    <a:pt x="101" y="11"/>
                  </a:cubicBezTo>
                  <a:cubicBezTo>
                    <a:pt x="100" y="9"/>
                    <a:pt x="100" y="8"/>
                    <a:pt x="101" y="6"/>
                  </a:cubicBezTo>
                  <a:cubicBezTo>
                    <a:pt x="103" y="2"/>
                    <a:pt x="109" y="0"/>
                    <a:pt x="114" y="0"/>
                  </a:cubicBezTo>
                  <a:cubicBezTo>
                    <a:pt x="114" y="0"/>
                    <a:pt x="114" y="0"/>
                    <a:pt x="115" y="0"/>
                  </a:cubicBezTo>
                  <a:cubicBezTo>
                    <a:pt x="127" y="1"/>
                    <a:pt x="133" y="14"/>
                    <a:pt x="134" y="26"/>
                  </a:cubicBezTo>
                  <a:cubicBezTo>
                    <a:pt x="136" y="44"/>
                    <a:pt x="125" y="66"/>
                    <a:pt x="117" y="83"/>
                  </a:cubicBezTo>
                  <a:cubicBezTo>
                    <a:pt x="113" y="90"/>
                    <a:pt x="110" y="96"/>
                    <a:pt x="109" y="101"/>
                  </a:cubicBezTo>
                  <a:cubicBezTo>
                    <a:pt x="120" y="101"/>
                    <a:pt x="125" y="110"/>
                    <a:pt x="125" y="119"/>
                  </a:cubicBezTo>
                  <a:cubicBezTo>
                    <a:pt x="125" y="128"/>
                    <a:pt x="120" y="137"/>
                    <a:pt x="111" y="137"/>
                  </a:cubicBezTo>
                  <a:cubicBezTo>
                    <a:pt x="107" y="137"/>
                    <a:pt x="104" y="136"/>
                    <a:pt x="100" y="134"/>
                  </a:cubicBezTo>
                  <a:cubicBezTo>
                    <a:pt x="100" y="133"/>
                    <a:pt x="100" y="133"/>
                    <a:pt x="100" y="133"/>
                  </a:cubicBezTo>
                  <a:cubicBezTo>
                    <a:pt x="100" y="133"/>
                    <a:pt x="100" y="133"/>
                    <a:pt x="100" y="133"/>
                  </a:cubicBezTo>
                  <a:cubicBezTo>
                    <a:pt x="98" y="130"/>
                    <a:pt x="98" y="125"/>
                    <a:pt x="97" y="120"/>
                  </a:cubicBezTo>
                  <a:cubicBezTo>
                    <a:pt x="97" y="116"/>
                    <a:pt x="97" y="113"/>
                    <a:pt x="96" y="110"/>
                  </a:cubicBezTo>
                  <a:cubicBezTo>
                    <a:pt x="95" y="110"/>
                    <a:pt x="95" y="110"/>
                    <a:pt x="94" y="110"/>
                  </a:cubicBezTo>
                  <a:cubicBezTo>
                    <a:pt x="92" y="111"/>
                    <a:pt x="92" y="111"/>
                    <a:pt x="92" y="111"/>
                  </a:cubicBezTo>
                  <a:cubicBezTo>
                    <a:pt x="91" y="112"/>
                    <a:pt x="89" y="113"/>
                    <a:pt x="87" y="115"/>
                  </a:cubicBezTo>
                  <a:cubicBezTo>
                    <a:pt x="77" y="121"/>
                    <a:pt x="61" y="132"/>
                    <a:pt x="48" y="135"/>
                  </a:cubicBezTo>
                  <a:cubicBezTo>
                    <a:pt x="41" y="137"/>
                    <a:pt x="33" y="138"/>
                    <a:pt x="26" y="138"/>
                  </a:cubicBezTo>
                  <a:close/>
                  <a:moveTo>
                    <a:pt x="5" y="129"/>
                  </a:moveTo>
                  <a:cubicBezTo>
                    <a:pt x="5" y="130"/>
                    <a:pt x="5" y="130"/>
                    <a:pt x="6" y="130"/>
                  </a:cubicBezTo>
                  <a:cubicBezTo>
                    <a:pt x="10" y="134"/>
                    <a:pt x="17" y="137"/>
                    <a:pt x="26" y="137"/>
                  </a:cubicBezTo>
                  <a:cubicBezTo>
                    <a:pt x="33" y="137"/>
                    <a:pt x="41" y="135"/>
                    <a:pt x="48" y="134"/>
                  </a:cubicBezTo>
                  <a:cubicBezTo>
                    <a:pt x="61" y="130"/>
                    <a:pt x="76" y="120"/>
                    <a:pt x="86" y="114"/>
                  </a:cubicBezTo>
                  <a:cubicBezTo>
                    <a:pt x="82" y="115"/>
                    <a:pt x="78" y="117"/>
                    <a:pt x="75" y="119"/>
                  </a:cubicBezTo>
                  <a:cubicBezTo>
                    <a:pt x="66" y="124"/>
                    <a:pt x="57" y="129"/>
                    <a:pt x="48" y="129"/>
                  </a:cubicBezTo>
                  <a:cubicBezTo>
                    <a:pt x="44" y="129"/>
                    <a:pt x="44" y="129"/>
                    <a:pt x="44" y="129"/>
                  </a:cubicBezTo>
                  <a:cubicBezTo>
                    <a:pt x="48" y="128"/>
                    <a:pt x="48" y="128"/>
                    <a:pt x="48" y="128"/>
                  </a:cubicBezTo>
                  <a:cubicBezTo>
                    <a:pt x="54" y="126"/>
                    <a:pt x="59" y="123"/>
                    <a:pt x="65" y="120"/>
                  </a:cubicBezTo>
                  <a:cubicBezTo>
                    <a:pt x="75" y="114"/>
                    <a:pt x="85" y="108"/>
                    <a:pt x="96" y="108"/>
                  </a:cubicBezTo>
                  <a:cubicBezTo>
                    <a:pt x="96" y="108"/>
                    <a:pt x="96" y="108"/>
                    <a:pt x="96" y="108"/>
                  </a:cubicBezTo>
                  <a:cubicBezTo>
                    <a:pt x="97" y="108"/>
                    <a:pt x="97" y="108"/>
                    <a:pt x="97" y="108"/>
                  </a:cubicBezTo>
                  <a:cubicBezTo>
                    <a:pt x="97" y="108"/>
                    <a:pt x="97" y="108"/>
                    <a:pt x="97" y="108"/>
                  </a:cubicBezTo>
                  <a:cubicBezTo>
                    <a:pt x="97" y="108"/>
                    <a:pt x="97" y="108"/>
                    <a:pt x="97" y="108"/>
                  </a:cubicBezTo>
                  <a:cubicBezTo>
                    <a:pt x="97" y="109"/>
                    <a:pt x="97" y="109"/>
                    <a:pt x="97" y="109"/>
                  </a:cubicBezTo>
                  <a:cubicBezTo>
                    <a:pt x="98" y="112"/>
                    <a:pt x="99" y="116"/>
                    <a:pt x="99" y="120"/>
                  </a:cubicBezTo>
                  <a:cubicBezTo>
                    <a:pt x="99" y="124"/>
                    <a:pt x="100" y="129"/>
                    <a:pt x="101" y="132"/>
                  </a:cubicBezTo>
                  <a:cubicBezTo>
                    <a:pt x="104" y="134"/>
                    <a:pt x="108" y="135"/>
                    <a:pt x="111" y="135"/>
                  </a:cubicBezTo>
                  <a:cubicBezTo>
                    <a:pt x="118" y="135"/>
                    <a:pt x="122" y="129"/>
                    <a:pt x="123" y="123"/>
                  </a:cubicBezTo>
                  <a:cubicBezTo>
                    <a:pt x="122" y="124"/>
                    <a:pt x="121" y="125"/>
                    <a:pt x="119" y="125"/>
                  </a:cubicBezTo>
                  <a:cubicBezTo>
                    <a:pt x="118" y="125"/>
                    <a:pt x="118" y="125"/>
                    <a:pt x="118" y="125"/>
                  </a:cubicBezTo>
                  <a:cubicBezTo>
                    <a:pt x="118" y="127"/>
                    <a:pt x="117" y="128"/>
                    <a:pt x="117" y="129"/>
                  </a:cubicBezTo>
                  <a:cubicBezTo>
                    <a:pt x="117" y="129"/>
                    <a:pt x="117" y="129"/>
                    <a:pt x="117" y="129"/>
                  </a:cubicBezTo>
                  <a:cubicBezTo>
                    <a:pt x="117" y="129"/>
                    <a:pt x="117" y="129"/>
                    <a:pt x="117" y="129"/>
                  </a:cubicBezTo>
                  <a:cubicBezTo>
                    <a:pt x="115" y="130"/>
                    <a:pt x="114" y="130"/>
                    <a:pt x="113" y="130"/>
                  </a:cubicBezTo>
                  <a:cubicBezTo>
                    <a:pt x="113" y="130"/>
                    <a:pt x="113" y="130"/>
                    <a:pt x="113" y="130"/>
                  </a:cubicBezTo>
                  <a:cubicBezTo>
                    <a:pt x="111" y="130"/>
                    <a:pt x="109" y="130"/>
                    <a:pt x="108" y="129"/>
                  </a:cubicBezTo>
                  <a:cubicBezTo>
                    <a:pt x="106" y="129"/>
                    <a:pt x="105" y="128"/>
                    <a:pt x="103" y="128"/>
                  </a:cubicBezTo>
                  <a:cubicBezTo>
                    <a:pt x="103" y="128"/>
                    <a:pt x="103" y="128"/>
                    <a:pt x="103" y="128"/>
                  </a:cubicBezTo>
                  <a:cubicBezTo>
                    <a:pt x="103" y="128"/>
                    <a:pt x="103" y="128"/>
                    <a:pt x="103" y="128"/>
                  </a:cubicBezTo>
                  <a:cubicBezTo>
                    <a:pt x="100" y="122"/>
                    <a:pt x="100" y="110"/>
                    <a:pt x="104" y="105"/>
                  </a:cubicBezTo>
                  <a:cubicBezTo>
                    <a:pt x="105" y="105"/>
                    <a:pt x="105" y="105"/>
                    <a:pt x="105" y="105"/>
                  </a:cubicBezTo>
                  <a:cubicBezTo>
                    <a:pt x="105" y="105"/>
                    <a:pt x="105" y="105"/>
                    <a:pt x="105" y="105"/>
                  </a:cubicBezTo>
                  <a:cubicBezTo>
                    <a:pt x="110" y="106"/>
                    <a:pt x="114" y="108"/>
                    <a:pt x="116" y="112"/>
                  </a:cubicBezTo>
                  <a:cubicBezTo>
                    <a:pt x="118" y="116"/>
                    <a:pt x="119" y="120"/>
                    <a:pt x="118" y="124"/>
                  </a:cubicBezTo>
                  <a:cubicBezTo>
                    <a:pt x="118" y="124"/>
                    <a:pt x="118" y="124"/>
                    <a:pt x="118" y="124"/>
                  </a:cubicBezTo>
                  <a:cubicBezTo>
                    <a:pt x="121" y="119"/>
                    <a:pt x="119" y="116"/>
                    <a:pt x="117" y="112"/>
                  </a:cubicBezTo>
                  <a:cubicBezTo>
                    <a:pt x="116" y="110"/>
                    <a:pt x="115" y="109"/>
                    <a:pt x="114" y="106"/>
                  </a:cubicBezTo>
                  <a:cubicBezTo>
                    <a:pt x="114" y="105"/>
                    <a:pt x="114" y="105"/>
                    <a:pt x="114" y="105"/>
                  </a:cubicBezTo>
                  <a:cubicBezTo>
                    <a:pt x="115" y="105"/>
                    <a:pt x="115" y="105"/>
                    <a:pt x="115" y="105"/>
                  </a:cubicBezTo>
                  <a:cubicBezTo>
                    <a:pt x="117" y="106"/>
                    <a:pt x="121" y="109"/>
                    <a:pt x="123" y="113"/>
                  </a:cubicBezTo>
                  <a:cubicBezTo>
                    <a:pt x="121" y="107"/>
                    <a:pt x="116" y="102"/>
                    <a:pt x="108" y="102"/>
                  </a:cubicBezTo>
                  <a:cubicBezTo>
                    <a:pt x="107" y="102"/>
                    <a:pt x="107" y="102"/>
                    <a:pt x="107" y="102"/>
                  </a:cubicBezTo>
                  <a:cubicBezTo>
                    <a:pt x="107" y="101"/>
                    <a:pt x="107" y="101"/>
                    <a:pt x="107" y="101"/>
                  </a:cubicBezTo>
                  <a:cubicBezTo>
                    <a:pt x="108" y="97"/>
                    <a:pt x="112" y="90"/>
                    <a:pt x="115" y="82"/>
                  </a:cubicBezTo>
                  <a:cubicBezTo>
                    <a:pt x="124" y="65"/>
                    <a:pt x="134" y="44"/>
                    <a:pt x="133" y="26"/>
                  </a:cubicBezTo>
                  <a:cubicBezTo>
                    <a:pt x="131" y="15"/>
                    <a:pt x="126" y="3"/>
                    <a:pt x="115" y="2"/>
                  </a:cubicBezTo>
                  <a:cubicBezTo>
                    <a:pt x="110" y="1"/>
                    <a:pt x="104" y="4"/>
                    <a:pt x="102" y="7"/>
                  </a:cubicBezTo>
                  <a:cubicBezTo>
                    <a:pt x="102" y="7"/>
                    <a:pt x="102" y="8"/>
                    <a:pt x="102" y="9"/>
                  </a:cubicBezTo>
                  <a:cubicBezTo>
                    <a:pt x="105" y="4"/>
                    <a:pt x="109" y="3"/>
                    <a:pt x="111" y="3"/>
                  </a:cubicBezTo>
                  <a:cubicBezTo>
                    <a:pt x="118" y="3"/>
                    <a:pt x="125" y="11"/>
                    <a:pt x="127" y="18"/>
                  </a:cubicBezTo>
                  <a:cubicBezTo>
                    <a:pt x="133" y="42"/>
                    <a:pt x="110" y="81"/>
                    <a:pt x="101" y="91"/>
                  </a:cubicBezTo>
                  <a:cubicBezTo>
                    <a:pt x="102" y="96"/>
                    <a:pt x="100" y="100"/>
                    <a:pt x="99" y="104"/>
                  </a:cubicBezTo>
                  <a:cubicBezTo>
                    <a:pt x="98" y="105"/>
                    <a:pt x="98" y="105"/>
                    <a:pt x="98" y="105"/>
                  </a:cubicBezTo>
                  <a:cubicBezTo>
                    <a:pt x="98" y="105"/>
                    <a:pt x="98" y="105"/>
                    <a:pt x="98" y="105"/>
                  </a:cubicBezTo>
                  <a:cubicBezTo>
                    <a:pt x="86" y="107"/>
                    <a:pt x="75" y="113"/>
                    <a:pt x="64" y="119"/>
                  </a:cubicBezTo>
                  <a:cubicBezTo>
                    <a:pt x="51" y="126"/>
                    <a:pt x="37" y="133"/>
                    <a:pt x="23" y="133"/>
                  </a:cubicBezTo>
                  <a:cubicBezTo>
                    <a:pt x="17" y="133"/>
                    <a:pt x="11" y="132"/>
                    <a:pt x="5" y="129"/>
                  </a:cubicBezTo>
                  <a:cubicBezTo>
                    <a:pt x="5" y="129"/>
                    <a:pt x="5" y="129"/>
                    <a:pt x="5" y="129"/>
                  </a:cubicBezTo>
                  <a:close/>
                  <a:moveTo>
                    <a:pt x="104" y="127"/>
                  </a:moveTo>
                  <a:cubicBezTo>
                    <a:pt x="106" y="127"/>
                    <a:pt x="107" y="127"/>
                    <a:pt x="108" y="128"/>
                  </a:cubicBezTo>
                  <a:cubicBezTo>
                    <a:pt x="111" y="129"/>
                    <a:pt x="113" y="129"/>
                    <a:pt x="116" y="128"/>
                  </a:cubicBezTo>
                  <a:cubicBezTo>
                    <a:pt x="118" y="123"/>
                    <a:pt x="118" y="117"/>
                    <a:pt x="115" y="113"/>
                  </a:cubicBezTo>
                  <a:cubicBezTo>
                    <a:pt x="113" y="110"/>
                    <a:pt x="109" y="107"/>
                    <a:pt x="105" y="107"/>
                  </a:cubicBezTo>
                  <a:cubicBezTo>
                    <a:pt x="102" y="111"/>
                    <a:pt x="102" y="121"/>
                    <a:pt x="104" y="127"/>
                  </a:cubicBezTo>
                  <a:close/>
                  <a:moveTo>
                    <a:pt x="89" y="110"/>
                  </a:moveTo>
                  <a:cubicBezTo>
                    <a:pt x="81" y="112"/>
                    <a:pt x="73" y="117"/>
                    <a:pt x="65" y="121"/>
                  </a:cubicBezTo>
                  <a:cubicBezTo>
                    <a:pt x="61" y="123"/>
                    <a:pt x="57" y="125"/>
                    <a:pt x="53" y="127"/>
                  </a:cubicBezTo>
                  <a:cubicBezTo>
                    <a:pt x="60" y="126"/>
                    <a:pt x="67" y="122"/>
                    <a:pt x="74" y="118"/>
                  </a:cubicBezTo>
                  <a:cubicBezTo>
                    <a:pt x="79" y="115"/>
                    <a:pt x="84" y="112"/>
                    <a:pt x="89" y="110"/>
                  </a:cubicBezTo>
                  <a:close/>
                  <a:moveTo>
                    <a:pt x="2" y="121"/>
                  </a:moveTo>
                  <a:cubicBezTo>
                    <a:pt x="2" y="123"/>
                    <a:pt x="3" y="125"/>
                    <a:pt x="4" y="127"/>
                  </a:cubicBezTo>
                  <a:cubicBezTo>
                    <a:pt x="3" y="127"/>
                    <a:pt x="3" y="125"/>
                    <a:pt x="3" y="124"/>
                  </a:cubicBezTo>
                  <a:cubicBezTo>
                    <a:pt x="3" y="123"/>
                    <a:pt x="4" y="122"/>
                    <a:pt x="3" y="121"/>
                  </a:cubicBezTo>
                  <a:cubicBezTo>
                    <a:pt x="3" y="121"/>
                    <a:pt x="3" y="121"/>
                    <a:pt x="2" y="121"/>
                  </a:cubicBezTo>
                  <a:close/>
                  <a:moveTo>
                    <a:pt x="116" y="108"/>
                  </a:moveTo>
                  <a:cubicBezTo>
                    <a:pt x="117" y="109"/>
                    <a:pt x="118" y="110"/>
                    <a:pt x="118" y="111"/>
                  </a:cubicBezTo>
                  <a:cubicBezTo>
                    <a:pt x="120" y="115"/>
                    <a:pt x="122" y="118"/>
                    <a:pt x="120" y="123"/>
                  </a:cubicBezTo>
                  <a:cubicBezTo>
                    <a:pt x="122" y="122"/>
                    <a:pt x="123" y="121"/>
                    <a:pt x="123" y="119"/>
                  </a:cubicBezTo>
                  <a:cubicBezTo>
                    <a:pt x="123" y="115"/>
                    <a:pt x="119" y="110"/>
                    <a:pt x="116" y="108"/>
                  </a:cubicBezTo>
                  <a:close/>
                  <a:moveTo>
                    <a:pt x="102" y="108"/>
                  </a:moveTo>
                  <a:cubicBezTo>
                    <a:pt x="103" y="103"/>
                    <a:pt x="103" y="103"/>
                    <a:pt x="103" y="103"/>
                  </a:cubicBezTo>
                  <a:cubicBezTo>
                    <a:pt x="104" y="92"/>
                    <a:pt x="109" y="82"/>
                    <a:pt x="114" y="72"/>
                  </a:cubicBezTo>
                  <a:cubicBezTo>
                    <a:pt x="121" y="60"/>
                    <a:pt x="127" y="47"/>
                    <a:pt x="128" y="32"/>
                  </a:cubicBezTo>
                  <a:cubicBezTo>
                    <a:pt x="130" y="32"/>
                    <a:pt x="130" y="32"/>
                    <a:pt x="130" y="32"/>
                  </a:cubicBezTo>
                  <a:cubicBezTo>
                    <a:pt x="131" y="51"/>
                    <a:pt x="122" y="68"/>
                    <a:pt x="114" y="84"/>
                  </a:cubicBezTo>
                  <a:cubicBezTo>
                    <a:pt x="110" y="90"/>
                    <a:pt x="107" y="97"/>
                    <a:pt x="104" y="103"/>
                  </a:cubicBezTo>
                  <a:lnTo>
                    <a:pt x="102" y="108"/>
                  </a:lnTo>
                  <a:close/>
                  <a:moveTo>
                    <a:pt x="128" y="44"/>
                  </a:moveTo>
                  <a:cubicBezTo>
                    <a:pt x="125" y="54"/>
                    <a:pt x="120" y="63"/>
                    <a:pt x="116" y="72"/>
                  </a:cubicBezTo>
                  <a:cubicBezTo>
                    <a:pt x="111" y="81"/>
                    <a:pt x="107" y="89"/>
                    <a:pt x="105" y="97"/>
                  </a:cubicBezTo>
                  <a:cubicBezTo>
                    <a:pt x="108" y="92"/>
                    <a:pt x="110" y="88"/>
                    <a:pt x="112" y="83"/>
                  </a:cubicBezTo>
                  <a:cubicBezTo>
                    <a:pt x="119" y="71"/>
                    <a:pt x="126" y="58"/>
                    <a:pt x="128" y="44"/>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grpSp>
      <p:sp>
        <p:nvSpPr>
          <p:cNvPr id="125" name="Picture Placeholder 33" descr="An empty placeholder to add an image. Click on the placeholder and select the image that you wish to add."/>
          <p:cNvSpPr>
            <a:spLocks noGrp="1" noChangeAspect="1"/>
          </p:cNvSpPr>
          <p:nvPr>
            <p:ph type="pic" sz="quarter" idx="19"/>
          </p:nvPr>
        </p:nvSpPr>
        <p:spPr>
          <a:xfrm>
            <a:off x="5546780" y="3456066"/>
            <a:ext cx="2993366" cy="2305338"/>
          </a:xfrm>
          <a:solidFill>
            <a:schemeClr val="bg2"/>
          </a:solidFill>
          <a:ln w="38100">
            <a:solidFill>
              <a:schemeClr val="bg1"/>
            </a:solidFill>
          </a:ln>
        </p:spPr>
        <p:txBody>
          <a:bodyPr/>
          <a:lstStyle>
            <a:lvl1pPr marL="0" indent="0" algn="ctr">
              <a:buNone/>
              <a:defRPr/>
            </a:lvl1pPr>
          </a:lstStyle>
          <a:p>
            <a:r>
              <a:rPr lang="en-US"/>
              <a:t>Click icon to add picture</a:t>
            </a:r>
            <a:endParaRPr dirty="0"/>
          </a:p>
        </p:txBody>
      </p:sp>
      <p:sp>
        <p:nvSpPr>
          <p:cNvPr id="126" name="Text Placeholder 3"/>
          <p:cNvSpPr>
            <a:spLocks noGrp="1"/>
          </p:cNvSpPr>
          <p:nvPr>
            <p:ph type="body" sz="half" idx="21"/>
          </p:nvPr>
        </p:nvSpPr>
        <p:spPr>
          <a:xfrm>
            <a:off x="9066214" y="2484992"/>
            <a:ext cx="2286000" cy="3248729"/>
          </a:xfrm>
        </p:spPr>
        <p:txBody>
          <a:bodyPr anchor="t" anchorCtr="0">
            <a:normAutofit/>
          </a:bodyPr>
          <a:lstStyle>
            <a:lvl1pPr marL="0" indent="0">
              <a:spcBef>
                <a:spcPts val="16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p:cNvSpPr>
            <a:spLocks noGrp="1"/>
          </p:cNvSpPr>
          <p:nvPr>
            <p:ph type="sldNum" sz="quarter" idx="12"/>
          </p:nvPr>
        </p:nvSpPr>
        <p:spPr/>
        <p:txBody>
          <a:bodyPr/>
          <a:lstStyle/>
          <a:p>
            <a:fld id="{022B156B-59AE-415F-B24B-8756D48BB977}" type="slidenum">
              <a:rPr/>
              <a:pPr/>
              <a:t>‹#›</a:t>
            </a:fld>
            <a:endParaRPr/>
          </a:p>
        </p:txBody>
      </p:sp>
      <p:sp>
        <p:nvSpPr>
          <p:cNvPr id="7" name="Footer Placeholder 6"/>
          <p:cNvSpPr>
            <a:spLocks noGrp="1"/>
          </p:cNvSpPr>
          <p:nvPr>
            <p:ph type="ftr" sz="quarter" idx="11"/>
          </p:nvPr>
        </p:nvSpPr>
        <p:spPr/>
        <p:txBody>
          <a:bodyPr/>
          <a:lstStyle/>
          <a:p>
            <a:endParaRPr/>
          </a:p>
        </p:txBody>
      </p:sp>
      <p:sp>
        <p:nvSpPr>
          <p:cNvPr id="6" name="Date Placeholder 5"/>
          <p:cNvSpPr>
            <a:spLocks noGrp="1"/>
          </p:cNvSpPr>
          <p:nvPr>
            <p:ph type="dt" sz="half" idx="10"/>
          </p:nvPr>
        </p:nvSpPr>
        <p:spPr/>
        <p:txBody>
          <a:bodyPr/>
          <a:lstStyle/>
          <a:p>
            <a:fld id="{4CF99945-0A15-4715-AB6C-F5E56CF20F70}" type="datetimeFigureOut">
              <a:rPr lang="en-US"/>
              <a:pPr/>
              <a:t>18-May-20</a:t>
            </a:fld>
            <a:endParaRPr/>
          </a:p>
        </p:txBody>
      </p:sp>
    </p:spTree>
    <p:extLst>
      <p:ext uri="{BB962C8B-B14F-4D97-AF65-F5344CB8AC3E}">
        <p14:creationId xmlns:p14="http://schemas.microsoft.com/office/powerpoint/2010/main" val="78742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F99945-0A15-4715-AB6C-F5E56CF20F70}" type="datetimeFigureOut">
              <a:rPr lang="en-US" smtClean="0"/>
              <a:pPr/>
              <a:t>18-May-20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dirty="0"/>
          </a:p>
        </p:txBody>
      </p:sp>
    </p:spTree>
    <p:extLst>
      <p:ext uri="{BB962C8B-B14F-4D97-AF65-F5344CB8AC3E}">
        <p14:creationId xmlns:p14="http://schemas.microsoft.com/office/powerpoint/2010/main" val="409696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570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12099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F99945-0A15-4715-AB6C-F5E56CF20F70}" type="datetimeFigureOut">
              <a:rPr lang="en-US" smtClean="0"/>
              <a:pPr/>
              <a:t>18-May-20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52724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F99945-0A15-4715-AB6C-F5E56CF20F70}" type="datetimeFigureOut">
              <a:rPr lang="en-US" smtClean="0"/>
              <a:pPr/>
              <a:t>18-May-20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370336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99945-0A15-4715-AB6C-F5E56CF20F70}" type="datetimeFigureOut">
              <a:rPr lang="en-US" smtClean="0"/>
              <a:pPr/>
              <a:t>18-May-20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229921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191855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18-May-20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22B156B-59AE-415F-B24B-8756D48BB977}" type="slidenum">
              <a:rPr lang="en-US" smtClean="0"/>
              <a:pPr/>
              <a:t>‹#›</a:t>
            </a:fld>
            <a:endParaRPr lang="en-US"/>
          </a:p>
        </p:txBody>
      </p:sp>
    </p:spTree>
    <p:extLst>
      <p:ext uri="{BB962C8B-B14F-4D97-AF65-F5344CB8AC3E}">
        <p14:creationId xmlns:p14="http://schemas.microsoft.com/office/powerpoint/2010/main" val="415459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F99945-0A15-4715-AB6C-F5E56CF20F70}" type="datetimeFigureOut">
              <a:rPr lang="en-US" smtClean="0"/>
              <a:pPr/>
              <a:t>18-May-20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22B156B-59AE-415F-B24B-8756D48BB977}" type="slidenum">
              <a:rPr lang="en-US" smtClean="0"/>
              <a:pPr/>
              <a:t>‹#›</a:t>
            </a:fld>
            <a:endParaRPr lang="en-US"/>
          </a:p>
        </p:txBody>
      </p:sp>
    </p:spTree>
    <p:extLst>
      <p:ext uri="{BB962C8B-B14F-4D97-AF65-F5344CB8AC3E}">
        <p14:creationId xmlns:p14="http://schemas.microsoft.com/office/powerpoint/2010/main" val="427027661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60" r:id="rId17"/>
    <p:sldLayoutId id="2147483661" r:id="rId18"/>
    <p:sldLayoutId id="2147483662" r:id="rId19"/>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048254" y="3378136"/>
            <a:ext cx="5592417" cy="1205947"/>
          </a:xfrm>
          <a:prstGeom prst="round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604561" y="2162705"/>
            <a:ext cx="6858002" cy="742406"/>
          </a:xfrm>
        </p:spPr>
        <p:txBody>
          <a:bodyPr>
            <a:normAutofit fontScale="90000"/>
          </a:bodyPr>
          <a:lstStyle/>
          <a:p>
            <a:r>
              <a:rPr lang="en-US" sz="4000" dirty="0">
                <a:solidFill>
                  <a:schemeClr val="accent1"/>
                </a:solidFill>
              </a:rPr>
              <a:t>Purpose of Database System</a:t>
            </a:r>
          </a:p>
        </p:txBody>
      </p:sp>
      <p:sp>
        <p:nvSpPr>
          <p:cNvPr id="3" name="Subtitle 2"/>
          <p:cNvSpPr>
            <a:spLocks noGrp="1"/>
          </p:cNvSpPr>
          <p:nvPr>
            <p:ph type="subTitle" idx="1"/>
          </p:nvPr>
        </p:nvSpPr>
        <p:spPr>
          <a:xfrm rot="21415661">
            <a:off x="7123113" y="3454171"/>
            <a:ext cx="1996196" cy="461786"/>
          </a:xfrm>
        </p:spPr>
        <p:txBody>
          <a:bodyPr>
            <a:normAutofit/>
          </a:bodyPr>
          <a:lstStyle/>
          <a:p>
            <a:r>
              <a:rPr lang="en-US" sz="2000" dirty="0"/>
              <a:t>Presented By</a:t>
            </a:r>
          </a:p>
        </p:txBody>
      </p:sp>
      <p:sp>
        <p:nvSpPr>
          <p:cNvPr id="4" name="Rectangle 3"/>
          <p:cNvSpPr/>
          <p:nvPr/>
        </p:nvSpPr>
        <p:spPr>
          <a:xfrm>
            <a:off x="9023712" y="3779912"/>
            <a:ext cx="2794932" cy="707886"/>
          </a:xfrm>
          <a:prstGeom prst="rect">
            <a:avLst/>
          </a:prstGeom>
        </p:spPr>
        <p:txBody>
          <a:bodyPr wrap="none">
            <a:spAutoFit/>
          </a:bodyPr>
          <a:lstStyle/>
          <a:p>
            <a:r>
              <a:rPr lang="en-US" sz="2000" dirty="0">
                <a:solidFill>
                  <a:schemeClr val="bg1"/>
                </a:solidFill>
                <a:latin typeface="Cambria" pitchFamily="18" charset="0"/>
              </a:rPr>
              <a:t>Rubaiya Hafiz</a:t>
            </a:r>
          </a:p>
          <a:p>
            <a:r>
              <a:rPr lang="en-US" sz="2000" dirty="0">
                <a:solidFill>
                  <a:schemeClr val="bg1"/>
                </a:solidFill>
                <a:latin typeface="Cambria" pitchFamily="18" charset="0"/>
              </a:rPr>
              <a:t>rubaiya.cse@diu.edu.bd</a:t>
            </a:r>
          </a:p>
        </p:txBody>
      </p:sp>
    </p:spTree>
    <p:extLst>
      <p:ext uri="{BB962C8B-B14F-4D97-AF65-F5344CB8AC3E}">
        <p14:creationId xmlns:p14="http://schemas.microsoft.com/office/powerpoint/2010/main" val="7696750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2186" y="2173356"/>
            <a:ext cx="7833622" cy="1152939"/>
          </a:xfrm>
        </p:spPr>
        <p:txBody>
          <a:bodyPr>
            <a:noAutofit/>
          </a:bodyPr>
          <a:lstStyle/>
          <a:p>
            <a:r>
              <a:rPr lang="en-US" sz="3600" dirty="0">
                <a:latin typeface="Aparajita" pitchFamily="34" charset="0"/>
                <a:cs typeface="Aparajita" pitchFamily="34" charset="0"/>
              </a:rPr>
              <a:t>“Good things come to people who wait, but better things come to those who go out and get them.”</a:t>
            </a:r>
          </a:p>
        </p:txBody>
      </p:sp>
      <p:sp>
        <p:nvSpPr>
          <p:cNvPr id="3" name="Text Placeholder 2"/>
          <p:cNvSpPr>
            <a:spLocks noGrp="1"/>
          </p:cNvSpPr>
          <p:nvPr>
            <p:ph type="body" idx="1"/>
          </p:nvPr>
        </p:nvSpPr>
        <p:spPr>
          <a:xfrm>
            <a:off x="8373784" y="3309730"/>
            <a:ext cx="2214702" cy="480391"/>
          </a:xfrm>
        </p:spPr>
        <p:txBody>
          <a:bodyPr>
            <a:normAutofit/>
          </a:bodyPr>
          <a:lstStyle/>
          <a:p>
            <a:r>
              <a:rPr lang="en-US" dirty="0">
                <a:latin typeface="Aparajita" pitchFamily="34" charset="0"/>
                <a:cs typeface="Aparajita" pitchFamily="34" charset="0"/>
              </a:rPr>
              <a:t>– – Anonymous</a:t>
            </a:r>
            <a:endParaRPr lang="en-US" dirty="0"/>
          </a:p>
        </p:txBody>
      </p:sp>
    </p:spTree>
    <p:extLst>
      <p:ext uri="{BB962C8B-B14F-4D97-AF65-F5344CB8AC3E}">
        <p14:creationId xmlns:p14="http://schemas.microsoft.com/office/powerpoint/2010/main" val="180574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96428" y="671487"/>
            <a:ext cx="5812666" cy="556591"/>
          </a:xfrm>
        </p:spPr>
        <p:txBody>
          <a:bodyPr>
            <a:normAutofit fontScale="90000"/>
          </a:bodyPr>
          <a:lstStyle/>
          <a:p>
            <a:r>
              <a:rPr lang="en-US" dirty="0" err="1">
                <a:solidFill>
                  <a:schemeClr val="accent6">
                    <a:lumMod val="75000"/>
                  </a:schemeClr>
                </a:solidFill>
              </a:rPr>
              <a:t>এই</a:t>
            </a:r>
            <a:r>
              <a:rPr lang="en-US" dirty="0">
                <a:solidFill>
                  <a:schemeClr val="accent6">
                    <a:lumMod val="75000"/>
                  </a:schemeClr>
                </a:solidFill>
              </a:rPr>
              <a:t> Lesson এ </a:t>
            </a:r>
            <a:r>
              <a:rPr lang="en-US" dirty="0" err="1">
                <a:solidFill>
                  <a:schemeClr val="accent6">
                    <a:lumMod val="75000"/>
                  </a:schemeClr>
                </a:solidFill>
              </a:rPr>
              <a:t>কি</a:t>
            </a:r>
            <a:r>
              <a:rPr lang="en-US" dirty="0">
                <a:solidFill>
                  <a:schemeClr val="accent6">
                    <a:lumMod val="75000"/>
                  </a:schemeClr>
                </a:solidFill>
              </a:rPr>
              <a:t> </a:t>
            </a:r>
            <a:r>
              <a:rPr lang="en-US" dirty="0" err="1">
                <a:solidFill>
                  <a:schemeClr val="accent6">
                    <a:lumMod val="75000"/>
                  </a:schemeClr>
                </a:solidFill>
              </a:rPr>
              <a:t>শিখব</a:t>
            </a:r>
            <a:r>
              <a:rPr lang="en-US" dirty="0">
                <a:solidFill>
                  <a:schemeClr val="accent6">
                    <a:lumMod val="75000"/>
                  </a:schemeClr>
                </a:solidFill>
              </a:rPr>
              <a:t>? </a:t>
            </a:r>
            <a:endParaRPr dirty="0">
              <a:solidFill>
                <a:schemeClr val="accent6">
                  <a:lumMod val="75000"/>
                </a:schemeClr>
              </a:solidFill>
            </a:endParaRPr>
          </a:p>
        </p:txBody>
      </p:sp>
      <p:sp>
        <p:nvSpPr>
          <p:cNvPr id="14" name="Content Placeholder 13"/>
          <p:cNvSpPr>
            <a:spLocks noGrp="1"/>
          </p:cNvSpPr>
          <p:nvPr>
            <p:ph idx="1"/>
          </p:nvPr>
        </p:nvSpPr>
        <p:spPr>
          <a:xfrm>
            <a:off x="1065214" y="1630016"/>
            <a:ext cx="10058400" cy="4351683"/>
          </a:xfrm>
        </p:spPr>
        <p:txBody>
          <a:bodyPr>
            <a:normAutofit fontScale="92500" lnSpcReduction="20000"/>
          </a:bodyPr>
          <a:lstStyle/>
          <a:p>
            <a:r>
              <a:rPr lang="en-US" sz="3300" dirty="0"/>
              <a:t>Problems in Conventional File Processing System</a:t>
            </a:r>
          </a:p>
          <a:p>
            <a:r>
              <a:rPr lang="en-US" sz="3300" dirty="0"/>
              <a:t>Data redundancy and inconsistency</a:t>
            </a:r>
          </a:p>
          <a:p>
            <a:r>
              <a:rPr lang="en-US" sz="3300" dirty="0"/>
              <a:t>Difficulty in accessing data. </a:t>
            </a:r>
          </a:p>
          <a:p>
            <a:r>
              <a:rPr lang="en-US" sz="3300" dirty="0"/>
              <a:t>Data isolation </a:t>
            </a:r>
          </a:p>
          <a:p>
            <a:r>
              <a:rPr lang="en-US" sz="3300" dirty="0"/>
              <a:t>Integrity problems</a:t>
            </a:r>
          </a:p>
          <a:p>
            <a:r>
              <a:rPr lang="en-US" sz="3300" dirty="0"/>
              <a:t>Atomicity problems </a:t>
            </a:r>
          </a:p>
          <a:p>
            <a:r>
              <a:rPr lang="en-US" sz="3300" dirty="0"/>
              <a:t>Security problems </a:t>
            </a:r>
            <a:br>
              <a:rPr lang="en-US" sz="3200" dirty="0"/>
            </a:br>
            <a:br>
              <a:rPr lang="en-US" sz="3200" dirty="0"/>
            </a:br>
            <a:r>
              <a:rPr lang="en-US" sz="3200" dirty="0"/>
              <a:t> </a:t>
            </a:r>
          </a:p>
          <a:p>
            <a:endParaRPr lang="as-IN" sz="3200" dirty="0"/>
          </a:p>
          <a:p>
            <a:endParaRPr sz="3200"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713466"/>
            <a:ext cx="8911687" cy="538865"/>
          </a:xfrm>
        </p:spPr>
        <p:txBody>
          <a:bodyPr>
            <a:normAutofit/>
          </a:bodyPr>
          <a:lstStyle/>
          <a:p>
            <a:r>
              <a:rPr lang="en-US" sz="2800" dirty="0">
                <a:solidFill>
                  <a:schemeClr val="accent6">
                    <a:lumMod val="75000"/>
                  </a:schemeClr>
                </a:solidFill>
              </a:rPr>
              <a:t>Conventional File Processing System</a:t>
            </a:r>
          </a:p>
        </p:txBody>
      </p:sp>
      <p:sp>
        <p:nvSpPr>
          <p:cNvPr id="3" name="Content Placeholder 2"/>
          <p:cNvSpPr>
            <a:spLocks noGrp="1"/>
          </p:cNvSpPr>
          <p:nvPr>
            <p:ph idx="1"/>
          </p:nvPr>
        </p:nvSpPr>
        <p:spPr>
          <a:xfrm>
            <a:off x="1078466" y="2295939"/>
            <a:ext cx="10058400" cy="3309730"/>
          </a:xfrm>
        </p:spPr>
        <p:txBody>
          <a:bodyPr/>
          <a:lstStyle/>
          <a:p>
            <a:r>
              <a:rPr lang="en-US" dirty="0"/>
              <a:t>The system stores permanent records in various files, and </a:t>
            </a:r>
          </a:p>
          <a:p>
            <a:r>
              <a:rPr lang="en-US" dirty="0"/>
              <a:t>It needs different application programs to extract records from, and add records to, the appropriate files. </a:t>
            </a:r>
          </a:p>
          <a:p>
            <a:r>
              <a:rPr lang="en-US" dirty="0"/>
              <a:t>Before database management systems (DBMSs) were introduced, organizations usually stored information in such systems. </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34283" y="698120"/>
            <a:ext cx="8300413" cy="556591"/>
          </a:xfrm>
        </p:spPr>
        <p:txBody>
          <a:bodyPr>
            <a:normAutofit fontScale="90000"/>
          </a:bodyPr>
          <a:lstStyle/>
          <a:p>
            <a:r>
              <a:rPr lang="en-US" dirty="0">
                <a:solidFill>
                  <a:schemeClr val="accent6">
                    <a:lumMod val="75000"/>
                  </a:schemeClr>
                </a:solidFill>
              </a:rPr>
              <a:t>Data redundancy and inconsistency</a:t>
            </a:r>
          </a:p>
        </p:txBody>
      </p:sp>
      <p:sp>
        <p:nvSpPr>
          <p:cNvPr id="14" name="Content Placeholder 13"/>
          <p:cNvSpPr>
            <a:spLocks noGrp="1"/>
          </p:cNvSpPr>
          <p:nvPr>
            <p:ph idx="1"/>
          </p:nvPr>
        </p:nvSpPr>
        <p:spPr>
          <a:xfrm>
            <a:off x="1101308" y="1714237"/>
            <a:ext cx="9955711" cy="4253949"/>
          </a:xfrm>
        </p:spPr>
        <p:txBody>
          <a:bodyPr>
            <a:normAutofit/>
          </a:bodyPr>
          <a:lstStyle/>
          <a:p>
            <a:r>
              <a:rPr lang="en-US" dirty="0">
                <a:solidFill>
                  <a:srgbClr val="FF0000"/>
                </a:solidFill>
              </a:rPr>
              <a:t>Data redundancy </a:t>
            </a:r>
            <a:r>
              <a:rPr lang="en-US" dirty="0"/>
              <a:t>occurs when the same data are stored more than once in one or more tables in a relational database. </a:t>
            </a:r>
          </a:p>
          <a:p>
            <a:r>
              <a:rPr lang="en-US" dirty="0">
                <a:solidFill>
                  <a:srgbClr val="FF0000"/>
                </a:solidFill>
              </a:rPr>
              <a:t>Data inconsistency </a:t>
            </a:r>
            <a:r>
              <a:rPr lang="en-US" dirty="0"/>
              <a:t>means that the various copies of the data in a database no longer agree. </a:t>
            </a:r>
            <a:endParaRPr dirty="0"/>
          </a:p>
        </p:txBody>
      </p:sp>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34283" y="666634"/>
            <a:ext cx="8300413" cy="556591"/>
          </a:xfrm>
        </p:spPr>
        <p:txBody>
          <a:bodyPr>
            <a:normAutofit fontScale="90000"/>
          </a:bodyPr>
          <a:lstStyle/>
          <a:p>
            <a:r>
              <a:rPr lang="en-US" dirty="0">
                <a:solidFill>
                  <a:schemeClr val="accent6">
                    <a:lumMod val="75000"/>
                  </a:schemeClr>
                </a:solidFill>
              </a:rPr>
              <a:t>Difficulty in accessing data</a:t>
            </a:r>
          </a:p>
        </p:txBody>
      </p:sp>
      <p:sp>
        <p:nvSpPr>
          <p:cNvPr id="14" name="Content Placeholder 13"/>
          <p:cNvSpPr>
            <a:spLocks noGrp="1"/>
          </p:cNvSpPr>
          <p:nvPr>
            <p:ph idx="1"/>
          </p:nvPr>
        </p:nvSpPr>
        <p:spPr>
          <a:xfrm>
            <a:off x="716297" y="1581890"/>
            <a:ext cx="10942302" cy="1438036"/>
          </a:xfrm>
        </p:spPr>
        <p:txBody>
          <a:bodyPr>
            <a:normAutofit/>
          </a:bodyPr>
          <a:lstStyle/>
          <a:p>
            <a:r>
              <a:rPr lang="en-US" sz="2000" dirty="0"/>
              <a:t>The </a:t>
            </a:r>
            <a:r>
              <a:rPr lang="en-US" sz="2000" dirty="0">
                <a:solidFill>
                  <a:srgbClr val="FF0000"/>
                </a:solidFill>
              </a:rPr>
              <a:t>conventional file-processing </a:t>
            </a:r>
            <a:r>
              <a:rPr lang="en-US" sz="2000" dirty="0"/>
              <a:t>environments do not allow needed data to be retrieved in a convenient and efficient manner. More responsive </a:t>
            </a:r>
            <a:r>
              <a:rPr lang="en-US" sz="2000" dirty="0">
                <a:solidFill>
                  <a:srgbClr val="FF0000"/>
                </a:solidFill>
              </a:rPr>
              <a:t>data-retrieval</a:t>
            </a:r>
            <a:r>
              <a:rPr lang="en-US" sz="2000" dirty="0"/>
              <a:t> </a:t>
            </a:r>
            <a:r>
              <a:rPr lang="en-US" sz="2000" dirty="0">
                <a:solidFill>
                  <a:srgbClr val="FF0000"/>
                </a:solidFill>
              </a:rPr>
              <a:t>systems </a:t>
            </a:r>
            <a:r>
              <a:rPr lang="en-US" sz="2000" dirty="0"/>
              <a:t>are required for general use. </a:t>
            </a:r>
            <a:br>
              <a:rPr lang="en-US" dirty="0"/>
            </a:br>
            <a:endParaRPr dirty="0"/>
          </a:p>
        </p:txBody>
      </p:sp>
      <p:pic>
        <p:nvPicPr>
          <p:cNvPr id="4" name="Picture 3" descr="clerk.jpg"/>
          <p:cNvPicPr>
            <a:picLocks noChangeAspect="1"/>
          </p:cNvPicPr>
          <p:nvPr/>
        </p:nvPicPr>
        <p:blipFill>
          <a:blip r:embed="rId2"/>
          <a:stretch>
            <a:fillRect/>
          </a:stretch>
        </p:blipFill>
        <p:spPr>
          <a:xfrm>
            <a:off x="7835388" y="2268909"/>
            <a:ext cx="2435045" cy="3838074"/>
          </a:xfrm>
          <a:prstGeom prst="rect">
            <a:avLst/>
          </a:prstGeom>
        </p:spPr>
      </p:pic>
      <p:sp>
        <p:nvSpPr>
          <p:cNvPr id="5" name="Rectangle 4"/>
          <p:cNvSpPr/>
          <p:nvPr/>
        </p:nvSpPr>
        <p:spPr>
          <a:xfrm>
            <a:off x="1007165" y="3180666"/>
            <a:ext cx="2544417" cy="2031325"/>
          </a:xfrm>
          <a:prstGeom prst="rect">
            <a:avLst/>
          </a:prstGeom>
        </p:spPr>
        <p:txBody>
          <a:bodyPr wrap="square">
            <a:spAutoFit/>
          </a:bodyPr>
          <a:lstStyle/>
          <a:p>
            <a:r>
              <a:rPr lang="en-US" b="1" dirty="0"/>
              <a:t>clerks needs to find out the names of all students who live within a particular postal-code</a:t>
            </a:r>
            <a:br>
              <a:rPr lang="en-US" b="1" dirty="0"/>
            </a:br>
            <a:r>
              <a:rPr lang="en-US" b="1" dirty="0"/>
              <a:t>area. </a:t>
            </a:r>
            <a:br>
              <a:rPr lang="en-US" dirty="0"/>
            </a:br>
            <a:endParaRPr lang="en-US" dirty="0"/>
          </a:p>
        </p:txBody>
      </p:sp>
      <p:pic>
        <p:nvPicPr>
          <p:cNvPr id="6" name="Picture 5" descr="hqdefault.jpg"/>
          <p:cNvPicPr>
            <a:picLocks noChangeAspect="1"/>
          </p:cNvPicPr>
          <p:nvPr/>
        </p:nvPicPr>
        <p:blipFill>
          <a:blip r:embed="rId3"/>
          <a:stretch>
            <a:fillRect/>
          </a:stretch>
        </p:blipFill>
        <p:spPr>
          <a:xfrm>
            <a:off x="4094920" y="2941983"/>
            <a:ext cx="3518452" cy="2638839"/>
          </a:xfrm>
          <a:prstGeom prst="rect">
            <a:avLst/>
          </a:prstGeom>
        </p:spPr>
      </p:pic>
    </p:spTree>
    <p:extLst>
      <p:ext uri="{BB962C8B-B14F-4D97-AF65-F5344CB8AC3E}">
        <p14:creationId xmlns:p14="http://schemas.microsoft.com/office/powerpoint/2010/main" val="30810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p:cNvSpPr>
            <a:spLocks noGrp="1"/>
          </p:cNvSpPr>
          <p:nvPr>
            <p:ph type="title"/>
          </p:nvPr>
        </p:nvSpPr>
        <p:spPr>
          <a:xfrm>
            <a:off x="1725303" y="689242"/>
            <a:ext cx="9801570" cy="556591"/>
          </a:xfrm>
        </p:spPr>
        <p:txBody>
          <a:bodyPr>
            <a:normAutofit fontScale="90000"/>
          </a:bodyPr>
          <a:lstStyle/>
          <a:p>
            <a:r>
              <a:rPr lang="en-US" dirty="0">
                <a:solidFill>
                  <a:schemeClr val="accent6">
                    <a:lumMod val="75000"/>
                  </a:schemeClr>
                </a:solidFill>
              </a:rPr>
              <a:t>Data Isolation</a:t>
            </a:r>
            <a:endParaRPr lang="as-IN" dirty="0">
              <a:solidFill>
                <a:schemeClr val="accent6">
                  <a:lumMod val="75000"/>
                </a:schemeClr>
              </a:solidFill>
            </a:endParaRPr>
          </a:p>
        </p:txBody>
      </p:sp>
      <p:sp>
        <p:nvSpPr>
          <p:cNvPr id="3" name="Content Placeholder 2"/>
          <p:cNvSpPr>
            <a:spLocks noGrp="1"/>
          </p:cNvSpPr>
          <p:nvPr>
            <p:ph idx="1"/>
          </p:nvPr>
        </p:nvSpPr>
        <p:spPr>
          <a:xfrm>
            <a:off x="596853" y="2320699"/>
            <a:ext cx="5591912" cy="2662118"/>
          </a:xfrm>
        </p:spPr>
        <p:txBody>
          <a:bodyPr>
            <a:normAutofit/>
          </a:bodyPr>
          <a:lstStyle/>
          <a:p>
            <a:r>
              <a:rPr lang="en-US" dirty="0"/>
              <a:t>Because data are scattered in various files, and files may</a:t>
            </a:r>
            <a:br>
              <a:rPr lang="en-US" dirty="0"/>
            </a:br>
            <a:r>
              <a:rPr lang="en-US" dirty="0"/>
              <a:t>be in different formats, writing new application programs to retrieve the appropriate data is difficult. </a:t>
            </a:r>
            <a:br>
              <a:rPr lang="en-US" dirty="0"/>
            </a:br>
            <a:endParaRPr lang="en-US" dirty="0"/>
          </a:p>
        </p:txBody>
      </p:sp>
      <p:pic>
        <p:nvPicPr>
          <p:cNvPr id="5" name="Picture 4" descr="index.jpg"/>
          <p:cNvPicPr>
            <a:picLocks noChangeAspect="1"/>
          </p:cNvPicPr>
          <p:nvPr/>
        </p:nvPicPr>
        <p:blipFill>
          <a:blip r:embed="rId2"/>
          <a:stretch>
            <a:fillRect/>
          </a:stretch>
        </p:blipFill>
        <p:spPr>
          <a:xfrm>
            <a:off x="6626088" y="2054545"/>
            <a:ext cx="4359965" cy="26492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p:cNvSpPr>
            <a:spLocks noGrp="1"/>
          </p:cNvSpPr>
          <p:nvPr>
            <p:ph type="title"/>
          </p:nvPr>
        </p:nvSpPr>
        <p:spPr>
          <a:xfrm>
            <a:off x="1705304" y="635976"/>
            <a:ext cx="8317327" cy="556591"/>
          </a:xfrm>
        </p:spPr>
        <p:txBody>
          <a:bodyPr>
            <a:normAutofit fontScale="90000"/>
          </a:bodyPr>
          <a:lstStyle/>
          <a:p>
            <a:r>
              <a:rPr lang="en-US" dirty="0">
                <a:solidFill>
                  <a:schemeClr val="accent6">
                    <a:lumMod val="75000"/>
                  </a:schemeClr>
                </a:solidFill>
              </a:rPr>
              <a:t>Integrity problems</a:t>
            </a:r>
          </a:p>
        </p:txBody>
      </p:sp>
      <p:sp>
        <p:nvSpPr>
          <p:cNvPr id="8" name="Rectangle 7"/>
          <p:cNvSpPr/>
          <p:nvPr/>
        </p:nvSpPr>
        <p:spPr>
          <a:xfrm>
            <a:off x="742122" y="1616765"/>
            <a:ext cx="10933043" cy="4431983"/>
          </a:xfrm>
          <a:prstGeom prst="rect">
            <a:avLst/>
          </a:prstGeom>
        </p:spPr>
        <p:txBody>
          <a:bodyPr wrap="square">
            <a:spAutoFit/>
          </a:bodyPr>
          <a:lstStyle/>
          <a:p>
            <a:r>
              <a:rPr lang="en-US" sz="2000" dirty="0"/>
              <a:t>Integrity Constraints are the </a:t>
            </a:r>
            <a:r>
              <a:rPr lang="en-US" sz="2000" dirty="0">
                <a:solidFill>
                  <a:srgbClr val="FF0000"/>
                </a:solidFill>
              </a:rPr>
              <a:t>compulsory conditions </a:t>
            </a:r>
            <a:r>
              <a:rPr lang="en-US" sz="2000" dirty="0"/>
              <a:t>which should be satisfied by every data value present in the relational table at any instance of time to ensure that the database consists of only meaningful and relevant data. </a:t>
            </a:r>
          </a:p>
          <a:p>
            <a:endParaRPr lang="en-US" sz="2000" dirty="0"/>
          </a:p>
          <a:p>
            <a:r>
              <a:rPr lang="en-US" sz="2000" b="1" u="sng" dirty="0">
                <a:solidFill>
                  <a:srgbClr val="00B050"/>
                </a:solidFill>
                <a:latin typeface="Arial Narrow" pitchFamily="34" charset="0"/>
              </a:rPr>
              <a:t>There are four types of integrity constraints:</a:t>
            </a:r>
          </a:p>
          <a:p>
            <a:endParaRPr lang="en-US" sz="2000" b="1" dirty="0">
              <a:solidFill>
                <a:srgbClr val="FF0000"/>
              </a:solidFill>
            </a:endParaRPr>
          </a:p>
          <a:p>
            <a:r>
              <a:rPr lang="en-US" b="1" dirty="0">
                <a:solidFill>
                  <a:srgbClr val="FF0000"/>
                </a:solidFill>
              </a:rPr>
              <a:t>Domain Constraints</a:t>
            </a:r>
            <a:r>
              <a:rPr lang="en-US" dirty="0">
                <a:solidFill>
                  <a:srgbClr val="FF0000"/>
                </a:solidFill>
              </a:rPr>
              <a:t> : </a:t>
            </a:r>
            <a:r>
              <a:rPr lang="en-US" dirty="0"/>
              <a:t>Every attribute should have values within its defined domain. </a:t>
            </a:r>
          </a:p>
          <a:p>
            <a:endParaRPr lang="en-US" dirty="0"/>
          </a:p>
          <a:p>
            <a:r>
              <a:rPr lang="en-US" b="1" dirty="0">
                <a:solidFill>
                  <a:srgbClr val="FF0000"/>
                </a:solidFill>
              </a:rPr>
              <a:t>Key Constraints</a:t>
            </a:r>
            <a:r>
              <a:rPr lang="en-US" dirty="0">
                <a:solidFill>
                  <a:srgbClr val="FF0000"/>
                </a:solidFill>
              </a:rPr>
              <a:t> : </a:t>
            </a:r>
            <a:r>
              <a:rPr lang="en-US" dirty="0"/>
              <a:t>There should be a primary key for every relational table. </a:t>
            </a:r>
          </a:p>
          <a:p>
            <a:endParaRPr lang="en-US" dirty="0"/>
          </a:p>
          <a:p>
            <a:r>
              <a:rPr lang="en-US" b="1" dirty="0">
                <a:solidFill>
                  <a:srgbClr val="FF0000"/>
                </a:solidFill>
              </a:rPr>
              <a:t>Entity Integrity Constraints</a:t>
            </a:r>
            <a:r>
              <a:rPr lang="en-US" dirty="0">
                <a:solidFill>
                  <a:srgbClr val="FF0000"/>
                </a:solidFill>
              </a:rPr>
              <a:t> : </a:t>
            </a:r>
            <a:r>
              <a:rPr lang="en-US" dirty="0"/>
              <a:t>No NULL values should be there for the Primary Keys. </a:t>
            </a:r>
          </a:p>
          <a:p>
            <a:endParaRPr lang="en-US" dirty="0"/>
          </a:p>
          <a:p>
            <a:r>
              <a:rPr lang="en-US" b="1" dirty="0">
                <a:solidFill>
                  <a:srgbClr val="FF0000"/>
                </a:solidFill>
              </a:rPr>
              <a:t>Referential Integrity Constraints</a:t>
            </a:r>
            <a:r>
              <a:rPr lang="en-US" dirty="0">
                <a:solidFill>
                  <a:srgbClr val="FF0000"/>
                </a:solidFill>
              </a:rPr>
              <a:t> : </a:t>
            </a:r>
            <a:r>
              <a:rPr lang="en-US" dirty="0"/>
              <a:t>In relational model, when two tables are related to each other with the help of some common attributes, the value of referencing attribute should be present in the referenced attribute else it should be NULL.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additive="base">
                                        <p:cTn id="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anim calcmode="lin" valueType="num">
                                      <p:cBhvr additive="base">
                                        <p:cTn id="1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anim calcmode="lin" valueType="num">
                                      <p:cBhvr additive="base">
                                        <p:cTn id="1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anim calcmode="lin" valueType="num">
                                      <p:cBhvr additive="base">
                                        <p:cTn id="25"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513" y="665824"/>
            <a:ext cx="9800099" cy="497151"/>
          </a:xfrm>
        </p:spPr>
        <p:txBody>
          <a:bodyPr>
            <a:normAutofit fontScale="90000"/>
          </a:bodyPr>
          <a:lstStyle/>
          <a:p>
            <a:r>
              <a:rPr lang="en-US" sz="3200" dirty="0">
                <a:solidFill>
                  <a:schemeClr val="accent6">
                    <a:lumMod val="75000"/>
                  </a:schemeClr>
                </a:solidFill>
              </a:rPr>
              <a:t>Atomicity problems </a:t>
            </a:r>
          </a:p>
        </p:txBody>
      </p:sp>
      <p:sp>
        <p:nvSpPr>
          <p:cNvPr id="3" name="Content Placeholder 2"/>
          <p:cNvSpPr>
            <a:spLocks noGrp="1"/>
          </p:cNvSpPr>
          <p:nvPr>
            <p:ph idx="1"/>
          </p:nvPr>
        </p:nvSpPr>
        <p:spPr>
          <a:xfrm>
            <a:off x="1012203" y="2017644"/>
            <a:ext cx="10450927" cy="3482008"/>
          </a:xfrm>
        </p:spPr>
        <p:txBody>
          <a:bodyPr>
            <a:normAutofit fontScale="92500"/>
          </a:bodyPr>
          <a:lstStyle/>
          <a:p>
            <a:r>
              <a:rPr lang="en-US" sz="3000" dirty="0"/>
              <a:t>A program to </a:t>
            </a:r>
            <a:r>
              <a:rPr lang="en-US" sz="3000" dirty="0">
                <a:solidFill>
                  <a:srgbClr val="FF0000"/>
                </a:solidFill>
              </a:rPr>
              <a:t>transfer $500 </a:t>
            </a:r>
            <a:r>
              <a:rPr lang="en-US" sz="3000" dirty="0"/>
              <a:t>from the account balance of department </a:t>
            </a:r>
            <a:r>
              <a:rPr lang="en-US" sz="3000" i="1" dirty="0">
                <a:solidFill>
                  <a:srgbClr val="FF0000"/>
                </a:solidFill>
              </a:rPr>
              <a:t>A </a:t>
            </a:r>
            <a:r>
              <a:rPr lang="en-US" sz="3000" dirty="0">
                <a:solidFill>
                  <a:srgbClr val="FF0000"/>
                </a:solidFill>
              </a:rPr>
              <a:t>to the account balance of department </a:t>
            </a:r>
            <a:r>
              <a:rPr lang="en-US" sz="3000" i="1" dirty="0">
                <a:solidFill>
                  <a:srgbClr val="FF0000"/>
                </a:solidFill>
              </a:rPr>
              <a:t>B</a:t>
            </a:r>
            <a:r>
              <a:rPr lang="en-US" sz="3000" dirty="0"/>
              <a:t>. </a:t>
            </a:r>
          </a:p>
          <a:p>
            <a:r>
              <a:rPr lang="en-US" sz="3000" dirty="0"/>
              <a:t>If a system failure occurs during the execution of the program, it is possible that the </a:t>
            </a:r>
            <a:r>
              <a:rPr lang="en-US" sz="3000" dirty="0">
                <a:solidFill>
                  <a:srgbClr val="FF0000"/>
                </a:solidFill>
              </a:rPr>
              <a:t>$500 was removed </a:t>
            </a:r>
            <a:r>
              <a:rPr lang="en-US" sz="3000" dirty="0"/>
              <a:t>from the balance of department </a:t>
            </a:r>
            <a:r>
              <a:rPr lang="en-US" sz="3000" i="1" dirty="0"/>
              <a:t>A </a:t>
            </a:r>
            <a:r>
              <a:rPr lang="en-US" sz="3000" dirty="0"/>
              <a:t>but </a:t>
            </a:r>
            <a:r>
              <a:rPr lang="en-US" sz="3000" dirty="0">
                <a:solidFill>
                  <a:srgbClr val="FF0000"/>
                </a:solidFill>
              </a:rPr>
              <a:t>was not credited to </a:t>
            </a:r>
            <a:r>
              <a:rPr lang="en-US" sz="3000" dirty="0"/>
              <a:t>the balance of department </a:t>
            </a:r>
            <a:r>
              <a:rPr lang="en-US" sz="3000" i="1" dirty="0"/>
              <a:t>B</a:t>
            </a:r>
            <a:r>
              <a:rPr lang="en-US" sz="3000" dirty="0"/>
              <a:t>, resulting in an inconsistent database state. </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668499"/>
            <a:ext cx="8911687" cy="1280890"/>
          </a:xfrm>
        </p:spPr>
        <p:txBody>
          <a:bodyPr>
            <a:normAutofit/>
          </a:bodyPr>
          <a:lstStyle/>
          <a:p>
            <a:r>
              <a:rPr lang="en-US" sz="3200" dirty="0">
                <a:solidFill>
                  <a:schemeClr val="accent6">
                    <a:lumMod val="75000"/>
                  </a:schemeClr>
                </a:solidFill>
              </a:rPr>
              <a:t>Security Problems in DB</a:t>
            </a:r>
          </a:p>
        </p:txBody>
      </p:sp>
      <p:sp>
        <p:nvSpPr>
          <p:cNvPr id="3" name="Content Placeholder 2"/>
          <p:cNvSpPr>
            <a:spLocks noGrp="1"/>
          </p:cNvSpPr>
          <p:nvPr>
            <p:ph idx="1"/>
          </p:nvPr>
        </p:nvSpPr>
        <p:spPr/>
        <p:txBody>
          <a:bodyPr/>
          <a:lstStyle/>
          <a:p>
            <a:r>
              <a:rPr lang="en-US" dirty="0">
                <a:solidFill>
                  <a:srgbClr val="FF0000"/>
                </a:solidFill>
              </a:rPr>
              <a:t>Example </a:t>
            </a:r>
          </a:p>
          <a:p>
            <a:r>
              <a:rPr lang="en-US" dirty="0"/>
              <a:t>In a university, payroll personnel need to see only that part of the database that has financial information. They do not need access to information about academic records. </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531</TotalTime>
  <Words>492</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Aparajita</vt:lpstr>
      <vt:lpstr>Arial</vt:lpstr>
      <vt:lpstr>Arial Narrow</vt:lpstr>
      <vt:lpstr>Cambria</vt:lpstr>
      <vt:lpstr>Century Gothic</vt:lpstr>
      <vt:lpstr>Segoe Print</vt:lpstr>
      <vt:lpstr>Wingdings 3</vt:lpstr>
      <vt:lpstr>Wisp</vt:lpstr>
      <vt:lpstr>Purpose of Database System</vt:lpstr>
      <vt:lpstr>এই Lesson এ কি শিখব? </vt:lpstr>
      <vt:lpstr>Conventional File Processing System</vt:lpstr>
      <vt:lpstr>Data redundancy and inconsistency</vt:lpstr>
      <vt:lpstr>Difficulty in accessing data</vt:lpstr>
      <vt:lpstr>Data Isolation</vt:lpstr>
      <vt:lpstr>Integrity problems</vt:lpstr>
      <vt:lpstr>Atomicity problems </vt:lpstr>
      <vt:lpstr>Security Problems in DB</vt:lpstr>
      <vt:lpstr>“Good things come to people who wait, but better things come to those who go out and get them.”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Introduction</dc:title>
  <dc:creator>User</dc:creator>
  <cp:lastModifiedBy>Rubaiya Hafiz</cp:lastModifiedBy>
  <cp:revision>118</cp:revision>
  <dcterms:created xsi:type="dcterms:W3CDTF">2020-04-17T10:09:40Z</dcterms:created>
  <dcterms:modified xsi:type="dcterms:W3CDTF">2020-05-17T18:24:06Z</dcterms:modified>
</cp:coreProperties>
</file>