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20"/>
  </p:notesMasterIdLst>
  <p:sldIdLst>
    <p:sldId id="256" r:id="rId2"/>
    <p:sldId id="257" r:id="rId3"/>
    <p:sldId id="258" r:id="rId4"/>
    <p:sldId id="259" r:id="rId5"/>
    <p:sldId id="261" r:id="rId6"/>
    <p:sldId id="262" r:id="rId7"/>
    <p:sldId id="274" r:id="rId8"/>
    <p:sldId id="263" r:id="rId9"/>
    <p:sldId id="264" r:id="rId10"/>
    <p:sldId id="273"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5818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189542f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189542f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78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189542f55_0_2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189542f55_0_2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674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189542f55_0_2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189542f55_0_2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9456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189542f55_0_4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189542f55_0_4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561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189542f55_0_2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8189542f55_0_2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130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189542f55_0_3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8189542f55_0_3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564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8189542f55_0_3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8189542f55_0_3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177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189542f55_0_5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189542f55_0_5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2173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189542f55_0_5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8189542f55_0_5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968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189542f55_0_6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189542f55_0_6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5192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189542f55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189542f55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189542f55_0_7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189542f55_0_7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314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189542f55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189542f55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20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189542f55_0_1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8189542f55_0_1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232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189542f55_0_1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8189542f55_0_1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907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189542f55_0_1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8189542f55_0_1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2488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189542f55_0_2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8189542f55_0_2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152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189542f55_0_2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189542f55_0_2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88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flipH="1">
            <a:off x="3225000" y="1448425"/>
            <a:ext cx="5919000" cy="36951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flipH="1">
            <a:off x="3397800" y="1448425"/>
            <a:ext cx="5746200" cy="3695100"/>
          </a:xfrm>
          <a:prstGeom prst="rtTriangle">
            <a:avLst/>
          </a:pr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flipH="1">
            <a:off x="3836700" y="1448475"/>
            <a:ext cx="5307300" cy="3695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335250" y="932100"/>
            <a:ext cx="5508300" cy="16557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chemeClr val="dk1"/>
              </a:buClr>
              <a:buSzPts val="5200"/>
              <a:buNone/>
              <a:defRPr sz="5200" b="1">
                <a:solidFill>
                  <a:schemeClr val="dk1"/>
                </a:solidFill>
              </a:defRPr>
            </a:lvl1pPr>
            <a:lvl2pPr lvl="1" algn="l" rtl="0">
              <a:lnSpc>
                <a:spcPct val="100000"/>
              </a:lnSpc>
              <a:spcBef>
                <a:spcPts val="0"/>
              </a:spcBef>
              <a:spcAft>
                <a:spcPts val="0"/>
              </a:spcAft>
              <a:buClr>
                <a:schemeClr val="dk1"/>
              </a:buClr>
              <a:buSzPts val="5200"/>
              <a:buNone/>
              <a:defRPr sz="5200" b="1">
                <a:solidFill>
                  <a:schemeClr val="dk1"/>
                </a:solidFill>
              </a:defRPr>
            </a:lvl2pPr>
            <a:lvl3pPr lvl="2" algn="l" rtl="0">
              <a:lnSpc>
                <a:spcPct val="100000"/>
              </a:lnSpc>
              <a:spcBef>
                <a:spcPts val="0"/>
              </a:spcBef>
              <a:spcAft>
                <a:spcPts val="0"/>
              </a:spcAft>
              <a:buClr>
                <a:schemeClr val="dk1"/>
              </a:buClr>
              <a:buSzPts val="5200"/>
              <a:buNone/>
              <a:defRPr sz="5200" b="1">
                <a:solidFill>
                  <a:schemeClr val="dk1"/>
                </a:solidFill>
              </a:defRPr>
            </a:lvl3pPr>
            <a:lvl4pPr lvl="3" algn="l" rtl="0">
              <a:lnSpc>
                <a:spcPct val="100000"/>
              </a:lnSpc>
              <a:spcBef>
                <a:spcPts val="0"/>
              </a:spcBef>
              <a:spcAft>
                <a:spcPts val="0"/>
              </a:spcAft>
              <a:buClr>
                <a:schemeClr val="dk1"/>
              </a:buClr>
              <a:buSzPts val="5200"/>
              <a:buNone/>
              <a:defRPr sz="5200" b="1">
                <a:solidFill>
                  <a:schemeClr val="dk1"/>
                </a:solidFill>
              </a:defRPr>
            </a:lvl4pPr>
            <a:lvl5pPr lvl="4" algn="l" rtl="0">
              <a:lnSpc>
                <a:spcPct val="100000"/>
              </a:lnSpc>
              <a:spcBef>
                <a:spcPts val="0"/>
              </a:spcBef>
              <a:spcAft>
                <a:spcPts val="0"/>
              </a:spcAft>
              <a:buClr>
                <a:schemeClr val="dk1"/>
              </a:buClr>
              <a:buSzPts val="5200"/>
              <a:buNone/>
              <a:defRPr sz="5200" b="1">
                <a:solidFill>
                  <a:schemeClr val="dk1"/>
                </a:solidFill>
              </a:defRPr>
            </a:lvl5pPr>
            <a:lvl6pPr lvl="5" algn="l" rtl="0">
              <a:lnSpc>
                <a:spcPct val="100000"/>
              </a:lnSpc>
              <a:spcBef>
                <a:spcPts val="0"/>
              </a:spcBef>
              <a:spcAft>
                <a:spcPts val="0"/>
              </a:spcAft>
              <a:buClr>
                <a:schemeClr val="dk1"/>
              </a:buClr>
              <a:buSzPts val="5200"/>
              <a:buNone/>
              <a:defRPr sz="5200" b="1">
                <a:solidFill>
                  <a:schemeClr val="dk1"/>
                </a:solidFill>
              </a:defRPr>
            </a:lvl6pPr>
            <a:lvl7pPr lvl="6" algn="l" rtl="0">
              <a:lnSpc>
                <a:spcPct val="100000"/>
              </a:lnSpc>
              <a:spcBef>
                <a:spcPts val="0"/>
              </a:spcBef>
              <a:spcAft>
                <a:spcPts val="0"/>
              </a:spcAft>
              <a:buClr>
                <a:schemeClr val="dk1"/>
              </a:buClr>
              <a:buSzPts val="5200"/>
              <a:buNone/>
              <a:defRPr sz="5200" b="1">
                <a:solidFill>
                  <a:schemeClr val="dk1"/>
                </a:solidFill>
              </a:defRPr>
            </a:lvl7pPr>
            <a:lvl8pPr lvl="7" algn="l" rtl="0">
              <a:lnSpc>
                <a:spcPct val="100000"/>
              </a:lnSpc>
              <a:spcBef>
                <a:spcPts val="0"/>
              </a:spcBef>
              <a:spcAft>
                <a:spcPts val="0"/>
              </a:spcAft>
              <a:buClr>
                <a:schemeClr val="dk1"/>
              </a:buClr>
              <a:buSzPts val="5200"/>
              <a:buNone/>
              <a:defRPr sz="5200" b="1">
                <a:solidFill>
                  <a:schemeClr val="dk1"/>
                </a:solidFill>
              </a:defRPr>
            </a:lvl8pPr>
            <a:lvl9pPr lvl="8" algn="l" rtl="0">
              <a:lnSpc>
                <a:spcPct val="100000"/>
              </a:lnSpc>
              <a:spcBef>
                <a:spcPts val="0"/>
              </a:spcBef>
              <a:spcAft>
                <a:spcPts val="0"/>
              </a:spcAft>
              <a:buClr>
                <a:schemeClr val="dk1"/>
              </a:buClr>
              <a:buSzPts val="5200"/>
              <a:buNone/>
              <a:defRPr sz="5200" b="1">
                <a:solidFill>
                  <a:schemeClr val="dk1"/>
                </a:solidFill>
              </a:defRPr>
            </a:lvl9pPr>
          </a:lstStyle>
          <a:p>
            <a:endParaRPr/>
          </a:p>
        </p:txBody>
      </p:sp>
      <p:sp>
        <p:nvSpPr>
          <p:cNvPr id="56" name="Google Shape;56;p13"/>
          <p:cNvSpPr txBox="1">
            <a:spLocks noGrp="1"/>
          </p:cNvSpPr>
          <p:nvPr>
            <p:ph type="subTitle" idx="1"/>
          </p:nvPr>
        </p:nvSpPr>
        <p:spPr>
          <a:xfrm>
            <a:off x="335250" y="2727850"/>
            <a:ext cx="3914700" cy="16125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400"/>
              <a:buNone/>
              <a:defRPr sz="2400">
                <a:solidFill>
                  <a:schemeClr val="dk2"/>
                </a:solidFill>
              </a:defRPr>
            </a:lvl1pPr>
            <a:lvl2pPr lvl="1" algn="l" rtl="0">
              <a:lnSpc>
                <a:spcPct val="100000"/>
              </a:lnSpc>
              <a:spcBef>
                <a:spcPts val="0"/>
              </a:spcBef>
              <a:spcAft>
                <a:spcPts val="0"/>
              </a:spcAft>
              <a:buClr>
                <a:schemeClr val="dk2"/>
              </a:buClr>
              <a:buSzPts val="2400"/>
              <a:buNone/>
              <a:defRPr sz="2400">
                <a:solidFill>
                  <a:schemeClr val="dk2"/>
                </a:solidFill>
              </a:defRPr>
            </a:lvl2pPr>
            <a:lvl3pPr lvl="2" algn="l" rtl="0">
              <a:lnSpc>
                <a:spcPct val="100000"/>
              </a:lnSpc>
              <a:spcBef>
                <a:spcPts val="0"/>
              </a:spcBef>
              <a:spcAft>
                <a:spcPts val="0"/>
              </a:spcAft>
              <a:buClr>
                <a:schemeClr val="dk2"/>
              </a:buClr>
              <a:buSzPts val="2400"/>
              <a:buNone/>
              <a:defRPr sz="2400">
                <a:solidFill>
                  <a:schemeClr val="dk2"/>
                </a:solidFill>
              </a:defRPr>
            </a:lvl3pPr>
            <a:lvl4pPr lvl="3" algn="l" rtl="0">
              <a:lnSpc>
                <a:spcPct val="100000"/>
              </a:lnSpc>
              <a:spcBef>
                <a:spcPts val="0"/>
              </a:spcBef>
              <a:spcAft>
                <a:spcPts val="0"/>
              </a:spcAft>
              <a:buClr>
                <a:schemeClr val="dk2"/>
              </a:buClr>
              <a:buSzPts val="2400"/>
              <a:buNone/>
              <a:defRPr sz="2400">
                <a:solidFill>
                  <a:schemeClr val="dk2"/>
                </a:solidFill>
              </a:defRPr>
            </a:lvl4pPr>
            <a:lvl5pPr lvl="4" algn="l" rtl="0">
              <a:lnSpc>
                <a:spcPct val="100000"/>
              </a:lnSpc>
              <a:spcBef>
                <a:spcPts val="0"/>
              </a:spcBef>
              <a:spcAft>
                <a:spcPts val="0"/>
              </a:spcAft>
              <a:buClr>
                <a:schemeClr val="dk2"/>
              </a:buClr>
              <a:buSzPts val="2400"/>
              <a:buNone/>
              <a:defRPr sz="2400">
                <a:solidFill>
                  <a:schemeClr val="dk2"/>
                </a:solidFill>
              </a:defRPr>
            </a:lvl5pPr>
            <a:lvl6pPr lvl="5" algn="l" rtl="0">
              <a:lnSpc>
                <a:spcPct val="100000"/>
              </a:lnSpc>
              <a:spcBef>
                <a:spcPts val="0"/>
              </a:spcBef>
              <a:spcAft>
                <a:spcPts val="0"/>
              </a:spcAft>
              <a:buClr>
                <a:schemeClr val="dk2"/>
              </a:buClr>
              <a:buSzPts val="2400"/>
              <a:buNone/>
              <a:defRPr sz="2400">
                <a:solidFill>
                  <a:schemeClr val="dk2"/>
                </a:solidFill>
              </a:defRPr>
            </a:lvl6pPr>
            <a:lvl7pPr lvl="6" algn="l" rtl="0">
              <a:lnSpc>
                <a:spcPct val="100000"/>
              </a:lnSpc>
              <a:spcBef>
                <a:spcPts val="0"/>
              </a:spcBef>
              <a:spcAft>
                <a:spcPts val="0"/>
              </a:spcAft>
              <a:buClr>
                <a:schemeClr val="dk2"/>
              </a:buClr>
              <a:buSzPts val="2400"/>
              <a:buNone/>
              <a:defRPr sz="2400">
                <a:solidFill>
                  <a:schemeClr val="dk2"/>
                </a:solidFill>
              </a:defRPr>
            </a:lvl7pPr>
            <a:lvl8pPr lvl="7" algn="l" rtl="0">
              <a:lnSpc>
                <a:spcPct val="100000"/>
              </a:lnSpc>
              <a:spcBef>
                <a:spcPts val="0"/>
              </a:spcBef>
              <a:spcAft>
                <a:spcPts val="0"/>
              </a:spcAft>
              <a:buClr>
                <a:schemeClr val="dk2"/>
              </a:buClr>
              <a:buSzPts val="2400"/>
              <a:buNone/>
              <a:defRPr sz="2400">
                <a:solidFill>
                  <a:schemeClr val="dk2"/>
                </a:solidFill>
              </a:defRPr>
            </a:lvl8pPr>
            <a:lvl9pPr lvl="8" algn="l" rtl="0">
              <a:lnSpc>
                <a:spcPct val="100000"/>
              </a:lnSpc>
              <a:spcBef>
                <a:spcPts val="0"/>
              </a:spcBef>
              <a:spcAft>
                <a:spcPts val="0"/>
              </a:spcAft>
              <a:buClr>
                <a:schemeClr val="dk2"/>
              </a:buClr>
              <a:buSzPts val="2400"/>
              <a:buNone/>
              <a:defRPr sz="2400">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txBox="1">
            <a:spLocks noGrp="1"/>
          </p:cNvSpPr>
          <p:nvPr>
            <p:ph type="title"/>
          </p:nvPr>
        </p:nvSpPr>
        <p:spPr>
          <a:xfrm>
            <a:off x="291875" y="406900"/>
            <a:ext cx="30396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b="1">
                <a:solidFill>
                  <a:schemeClr val="accent5"/>
                </a:solidFill>
              </a:defRPr>
            </a:lvl1pPr>
            <a:lvl2pPr lvl="1" algn="l">
              <a:lnSpc>
                <a:spcPct val="100000"/>
              </a:lnSpc>
              <a:spcBef>
                <a:spcPts val="0"/>
              </a:spcBef>
              <a:spcAft>
                <a:spcPts val="0"/>
              </a:spcAft>
              <a:buClr>
                <a:schemeClr val="dk1"/>
              </a:buClr>
              <a:buSzPts val="3000"/>
              <a:buNone/>
              <a:defRPr sz="3000" b="1">
                <a:solidFill>
                  <a:schemeClr val="accent5"/>
                </a:solidFill>
              </a:defRPr>
            </a:lvl2pPr>
            <a:lvl3pPr lvl="2" algn="l">
              <a:lnSpc>
                <a:spcPct val="100000"/>
              </a:lnSpc>
              <a:spcBef>
                <a:spcPts val="0"/>
              </a:spcBef>
              <a:spcAft>
                <a:spcPts val="0"/>
              </a:spcAft>
              <a:buClr>
                <a:schemeClr val="dk1"/>
              </a:buClr>
              <a:buSzPts val="3000"/>
              <a:buNone/>
              <a:defRPr sz="3000" b="1">
                <a:solidFill>
                  <a:schemeClr val="accent5"/>
                </a:solidFill>
              </a:defRPr>
            </a:lvl3pPr>
            <a:lvl4pPr lvl="3" algn="l">
              <a:lnSpc>
                <a:spcPct val="100000"/>
              </a:lnSpc>
              <a:spcBef>
                <a:spcPts val="0"/>
              </a:spcBef>
              <a:spcAft>
                <a:spcPts val="0"/>
              </a:spcAft>
              <a:buClr>
                <a:schemeClr val="dk1"/>
              </a:buClr>
              <a:buSzPts val="3000"/>
              <a:buNone/>
              <a:defRPr sz="3000" b="1">
                <a:solidFill>
                  <a:schemeClr val="accent5"/>
                </a:solidFill>
              </a:defRPr>
            </a:lvl4pPr>
            <a:lvl5pPr lvl="4" algn="l">
              <a:lnSpc>
                <a:spcPct val="100000"/>
              </a:lnSpc>
              <a:spcBef>
                <a:spcPts val="0"/>
              </a:spcBef>
              <a:spcAft>
                <a:spcPts val="0"/>
              </a:spcAft>
              <a:buClr>
                <a:schemeClr val="dk1"/>
              </a:buClr>
              <a:buSzPts val="3000"/>
              <a:buNone/>
              <a:defRPr sz="3000" b="1">
                <a:solidFill>
                  <a:schemeClr val="accent5"/>
                </a:solidFill>
              </a:defRPr>
            </a:lvl5pPr>
            <a:lvl6pPr lvl="5" algn="l">
              <a:lnSpc>
                <a:spcPct val="100000"/>
              </a:lnSpc>
              <a:spcBef>
                <a:spcPts val="0"/>
              </a:spcBef>
              <a:spcAft>
                <a:spcPts val="0"/>
              </a:spcAft>
              <a:buClr>
                <a:schemeClr val="dk1"/>
              </a:buClr>
              <a:buSzPts val="3000"/>
              <a:buNone/>
              <a:defRPr sz="3000" b="1">
                <a:solidFill>
                  <a:schemeClr val="accent5"/>
                </a:solidFill>
              </a:defRPr>
            </a:lvl6pPr>
            <a:lvl7pPr lvl="6" algn="l">
              <a:lnSpc>
                <a:spcPct val="100000"/>
              </a:lnSpc>
              <a:spcBef>
                <a:spcPts val="0"/>
              </a:spcBef>
              <a:spcAft>
                <a:spcPts val="0"/>
              </a:spcAft>
              <a:buClr>
                <a:schemeClr val="dk1"/>
              </a:buClr>
              <a:buSzPts val="3000"/>
              <a:buNone/>
              <a:defRPr sz="3000" b="1">
                <a:solidFill>
                  <a:schemeClr val="accent5"/>
                </a:solidFill>
              </a:defRPr>
            </a:lvl7pPr>
            <a:lvl8pPr lvl="7" algn="l">
              <a:lnSpc>
                <a:spcPct val="100000"/>
              </a:lnSpc>
              <a:spcBef>
                <a:spcPts val="0"/>
              </a:spcBef>
              <a:spcAft>
                <a:spcPts val="0"/>
              </a:spcAft>
              <a:buClr>
                <a:schemeClr val="dk1"/>
              </a:buClr>
              <a:buSzPts val="3000"/>
              <a:buNone/>
              <a:defRPr sz="3000" b="1">
                <a:solidFill>
                  <a:schemeClr val="accent5"/>
                </a:solidFill>
              </a:defRPr>
            </a:lvl8pPr>
            <a:lvl9pPr lvl="8" algn="l">
              <a:lnSpc>
                <a:spcPct val="100000"/>
              </a:lnSpc>
              <a:spcBef>
                <a:spcPts val="0"/>
              </a:spcBef>
              <a:spcAft>
                <a:spcPts val="0"/>
              </a:spcAft>
              <a:buClr>
                <a:schemeClr val="dk1"/>
              </a:buClr>
              <a:buSzPts val="3000"/>
              <a:buNone/>
              <a:defRPr sz="3000" b="1">
                <a:solidFill>
                  <a:schemeClr val="accent5"/>
                </a:solidFill>
              </a:defRPr>
            </a:lvl9pPr>
          </a:lstStyle>
          <a:p>
            <a:endParaRPr/>
          </a:p>
        </p:txBody>
      </p:sp>
      <p:sp>
        <p:nvSpPr>
          <p:cNvPr id="61" name="Google Shape;61;p14"/>
          <p:cNvSpPr txBox="1">
            <a:spLocks noGrp="1"/>
          </p:cNvSpPr>
          <p:nvPr>
            <p:ph type="body" idx="1"/>
          </p:nvPr>
        </p:nvSpPr>
        <p:spPr>
          <a:xfrm>
            <a:off x="291938" y="2053718"/>
            <a:ext cx="3039600" cy="23781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62" name="Google Shape;62;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5">
  <p:cSld name="AUTOLAYOUT_10">
    <p:bg>
      <p:bgPr>
        <a:solidFill>
          <a:srgbClr val="FFFFFF"/>
        </a:solidFill>
        <a:effectLst/>
      </p:bgPr>
    </p:bg>
    <p:spTree>
      <p:nvGrpSpPr>
        <p:cNvPr id="1"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6"/>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b="1">
                <a:solidFill>
                  <a:srgbClr val="F1EAE2"/>
                </a:solidFill>
              </a:defRPr>
            </a:lvl1pPr>
            <a:lvl2pPr lvl="1" algn="l">
              <a:lnSpc>
                <a:spcPct val="100000"/>
              </a:lnSpc>
              <a:spcBef>
                <a:spcPts val="0"/>
              </a:spcBef>
              <a:spcAft>
                <a:spcPts val="0"/>
              </a:spcAft>
              <a:buClr>
                <a:schemeClr val="dk1"/>
              </a:buClr>
              <a:buSzPts val="3000"/>
              <a:buNone/>
              <a:defRPr sz="3000" b="1">
                <a:solidFill>
                  <a:srgbClr val="F1EAE2"/>
                </a:solidFill>
              </a:defRPr>
            </a:lvl2pPr>
            <a:lvl3pPr lvl="2" algn="l">
              <a:lnSpc>
                <a:spcPct val="100000"/>
              </a:lnSpc>
              <a:spcBef>
                <a:spcPts val="0"/>
              </a:spcBef>
              <a:spcAft>
                <a:spcPts val="0"/>
              </a:spcAft>
              <a:buClr>
                <a:schemeClr val="dk1"/>
              </a:buClr>
              <a:buSzPts val="3000"/>
              <a:buNone/>
              <a:defRPr sz="3000" b="1">
                <a:solidFill>
                  <a:srgbClr val="F1EAE2"/>
                </a:solidFill>
              </a:defRPr>
            </a:lvl3pPr>
            <a:lvl4pPr lvl="3" algn="l">
              <a:lnSpc>
                <a:spcPct val="100000"/>
              </a:lnSpc>
              <a:spcBef>
                <a:spcPts val="0"/>
              </a:spcBef>
              <a:spcAft>
                <a:spcPts val="0"/>
              </a:spcAft>
              <a:buClr>
                <a:schemeClr val="dk1"/>
              </a:buClr>
              <a:buSzPts val="3000"/>
              <a:buNone/>
              <a:defRPr sz="3000" b="1">
                <a:solidFill>
                  <a:srgbClr val="F1EAE2"/>
                </a:solidFill>
              </a:defRPr>
            </a:lvl4pPr>
            <a:lvl5pPr lvl="4" algn="l">
              <a:lnSpc>
                <a:spcPct val="100000"/>
              </a:lnSpc>
              <a:spcBef>
                <a:spcPts val="0"/>
              </a:spcBef>
              <a:spcAft>
                <a:spcPts val="0"/>
              </a:spcAft>
              <a:buClr>
                <a:schemeClr val="dk1"/>
              </a:buClr>
              <a:buSzPts val="3000"/>
              <a:buNone/>
              <a:defRPr sz="3000" b="1">
                <a:solidFill>
                  <a:srgbClr val="F1EAE2"/>
                </a:solidFill>
              </a:defRPr>
            </a:lvl5pPr>
            <a:lvl6pPr lvl="5" algn="l">
              <a:lnSpc>
                <a:spcPct val="100000"/>
              </a:lnSpc>
              <a:spcBef>
                <a:spcPts val="0"/>
              </a:spcBef>
              <a:spcAft>
                <a:spcPts val="0"/>
              </a:spcAft>
              <a:buClr>
                <a:schemeClr val="dk1"/>
              </a:buClr>
              <a:buSzPts val="3000"/>
              <a:buNone/>
              <a:defRPr sz="3000" b="1">
                <a:solidFill>
                  <a:srgbClr val="F1EAE2"/>
                </a:solidFill>
              </a:defRPr>
            </a:lvl6pPr>
            <a:lvl7pPr lvl="6" algn="l">
              <a:lnSpc>
                <a:spcPct val="100000"/>
              </a:lnSpc>
              <a:spcBef>
                <a:spcPts val="0"/>
              </a:spcBef>
              <a:spcAft>
                <a:spcPts val="0"/>
              </a:spcAft>
              <a:buClr>
                <a:schemeClr val="dk1"/>
              </a:buClr>
              <a:buSzPts val="3000"/>
              <a:buNone/>
              <a:defRPr sz="3000" b="1">
                <a:solidFill>
                  <a:srgbClr val="F1EAE2"/>
                </a:solidFill>
              </a:defRPr>
            </a:lvl7pPr>
            <a:lvl8pPr lvl="7" algn="l">
              <a:lnSpc>
                <a:spcPct val="100000"/>
              </a:lnSpc>
              <a:spcBef>
                <a:spcPts val="0"/>
              </a:spcBef>
              <a:spcAft>
                <a:spcPts val="0"/>
              </a:spcAft>
              <a:buClr>
                <a:schemeClr val="dk1"/>
              </a:buClr>
              <a:buSzPts val="3000"/>
              <a:buNone/>
              <a:defRPr sz="3000" b="1">
                <a:solidFill>
                  <a:srgbClr val="F1EAE2"/>
                </a:solidFill>
              </a:defRPr>
            </a:lvl8pPr>
            <a:lvl9pPr lvl="8" algn="l">
              <a:lnSpc>
                <a:spcPct val="100000"/>
              </a:lnSpc>
              <a:spcBef>
                <a:spcPts val="0"/>
              </a:spcBef>
              <a:spcAft>
                <a:spcPts val="0"/>
              </a:spcAft>
              <a:buClr>
                <a:schemeClr val="dk1"/>
              </a:buClr>
              <a:buSzPts val="3000"/>
              <a:buNone/>
              <a:defRPr sz="3000" b="1">
                <a:solidFill>
                  <a:srgbClr val="F1EAE2"/>
                </a:solidFill>
              </a:defRPr>
            </a:lvl9pPr>
          </a:lstStyle>
          <a:p>
            <a:endParaRPr/>
          </a:p>
        </p:txBody>
      </p:sp>
      <p:sp>
        <p:nvSpPr>
          <p:cNvPr id="71" name="Google Shape;71;p16"/>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6">
  <p:cSld name="AUTOLAYOUT_12">
    <p:bg>
      <p:bgPr>
        <a:solidFill>
          <a:srgbClr val="FFFFFF"/>
        </a:solidFill>
        <a:effectLst/>
      </p:bgPr>
    </p:bg>
    <p:spTree>
      <p:nvGrpSpPr>
        <p:cNvPr id="1"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p:nvPr/>
        </p:nvSpPr>
        <p:spPr>
          <a:xfrm>
            <a:off x="0" y="0"/>
            <a:ext cx="35127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title"/>
          </p:nvPr>
        </p:nvSpPr>
        <p:spPr>
          <a:xfrm>
            <a:off x="311700" y="307825"/>
            <a:ext cx="2631900" cy="43167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77" name="Google Shape;77;p17"/>
          <p:cNvSpPr txBox="1">
            <a:spLocks noGrp="1"/>
          </p:cNvSpPr>
          <p:nvPr>
            <p:ph type="body" idx="1"/>
          </p:nvPr>
        </p:nvSpPr>
        <p:spPr>
          <a:xfrm>
            <a:off x="4011825" y="364950"/>
            <a:ext cx="4850400" cy="4259700"/>
          </a:xfrm>
          <a:prstGeom prst="rect">
            <a:avLst/>
          </a:prstGeom>
          <a:noFill/>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2"/>
              </a:buClr>
              <a:buSzPts val="1800"/>
              <a:buChar char="●"/>
              <a:defRPr sz="18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78" name="Google Shape;78;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8">
  <p:cSld name="AUTOLAYOUT_15">
    <p:bg>
      <p:bgPr>
        <a:solidFill>
          <a:srgbClr val="FFFFFF"/>
        </a:solidFill>
        <a:effectLst/>
      </p:bgPr>
    </p:bg>
    <p:spTree>
      <p:nvGrpSpPr>
        <p:cNvPr id="1" name="Shape 79"/>
        <p:cNvGrpSpPr/>
        <p:nvPr/>
      </p:nvGrpSpPr>
      <p:grpSpPr>
        <a:xfrm>
          <a:off x="0" y="0"/>
          <a:ext cx="0" cy="0"/>
          <a:chOff x="0" y="0"/>
          <a:chExt cx="0" cy="0"/>
        </a:xfrm>
      </p:grpSpPr>
      <p:sp>
        <p:nvSpPr>
          <p:cNvPr id="80" name="Google Shape;80;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8"/>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8"/>
          <p:cNvSpPr txBox="1">
            <a:spLocks noGrp="1"/>
          </p:cNvSpPr>
          <p:nvPr>
            <p:ph type="title"/>
          </p:nvPr>
        </p:nvSpPr>
        <p:spPr>
          <a:xfrm>
            <a:off x="4852825" y="233150"/>
            <a:ext cx="4016400" cy="11814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83" name="Google Shape;83;p18"/>
          <p:cNvSpPr txBox="1">
            <a:spLocks noGrp="1"/>
          </p:cNvSpPr>
          <p:nvPr>
            <p:ph type="body" idx="1"/>
          </p:nvPr>
        </p:nvSpPr>
        <p:spPr>
          <a:xfrm>
            <a:off x="4852900" y="1672727"/>
            <a:ext cx="4016400" cy="29904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84" name="Google Shape;84;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p:cSld name="AUTOLAYOUT_17">
    <p:bg>
      <p:bgPr>
        <a:solidFill>
          <a:srgbClr val="FFFFFF"/>
        </a:solidFill>
        <a:effectLst/>
      </p:bgPr>
    </p:bg>
    <p:spTree>
      <p:nvGrpSpPr>
        <p:cNvPr id="1" name="Shape 85"/>
        <p:cNvGrpSpPr/>
        <p:nvPr/>
      </p:nvGrpSpPr>
      <p:grpSpPr>
        <a:xfrm>
          <a:off x="0" y="0"/>
          <a:ext cx="0" cy="0"/>
          <a:chOff x="0" y="0"/>
          <a:chExt cx="0" cy="0"/>
        </a:xfrm>
      </p:grpSpPr>
      <p:sp>
        <p:nvSpPr>
          <p:cNvPr id="86" name="Google Shape;86;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9"/>
          <p:cNvSpPr/>
          <p:nvPr/>
        </p:nvSpPr>
        <p:spPr>
          <a:xfrm>
            <a:off x="0" y="0"/>
            <a:ext cx="35127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9"/>
          <p:cNvSpPr txBox="1">
            <a:spLocks noGrp="1"/>
          </p:cNvSpPr>
          <p:nvPr>
            <p:ph type="title"/>
          </p:nvPr>
        </p:nvSpPr>
        <p:spPr>
          <a:xfrm>
            <a:off x="311700" y="307825"/>
            <a:ext cx="2631900" cy="43167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3000"/>
              <a:buNone/>
              <a:defRPr sz="3000" b="1">
                <a:solidFill>
                  <a:srgbClr val="FFFFFF"/>
                </a:solidFill>
              </a:defRPr>
            </a:lvl1pPr>
            <a:lvl2pPr lvl="1" algn="l">
              <a:lnSpc>
                <a:spcPct val="100000"/>
              </a:lnSpc>
              <a:spcBef>
                <a:spcPts val="0"/>
              </a:spcBef>
              <a:spcAft>
                <a:spcPts val="0"/>
              </a:spcAft>
              <a:buClr>
                <a:srgbClr val="FFFFFF"/>
              </a:buClr>
              <a:buSzPts val="3000"/>
              <a:buNone/>
              <a:defRPr sz="3000" b="1">
                <a:solidFill>
                  <a:srgbClr val="FFFFFF"/>
                </a:solidFill>
              </a:defRPr>
            </a:lvl2pPr>
            <a:lvl3pPr lvl="2" algn="l">
              <a:lnSpc>
                <a:spcPct val="100000"/>
              </a:lnSpc>
              <a:spcBef>
                <a:spcPts val="0"/>
              </a:spcBef>
              <a:spcAft>
                <a:spcPts val="0"/>
              </a:spcAft>
              <a:buClr>
                <a:srgbClr val="FFFFFF"/>
              </a:buClr>
              <a:buSzPts val="3000"/>
              <a:buNone/>
              <a:defRPr sz="3000" b="1">
                <a:solidFill>
                  <a:srgbClr val="FFFFFF"/>
                </a:solidFill>
              </a:defRPr>
            </a:lvl3pPr>
            <a:lvl4pPr lvl="3" algn="l">
              <a:lnSpc>
                <a:spcPct val="100000"/>
              </a:lnSpc>
              <a:spcBef>
                <a:spcPts val="0"/>
              </a:spcBef>
              <a:spcAft>
                <a:spcPts val="0"/>
              </a:spcAft>
              <a:buClr>
                <a:srgbClr val="FFFFFF"/>
              </a:buClr>
              <a:buSzPts val="3000"/>
              <a:buNone/>
              <a:defRPr sz="3000" b="1">
                <a:solidFill>
                  <a:srgbClr val="FFFFFF"/>
                </a:solidFill>
              </a:defRPr>
            </a:lvl4pPr>
            <a:lvl5pPr lvl="4" algn="l">
              <a:lnSpc>
                <a:spcPct val="100000"/>
              </a:lnSpc>
              <a:spcBef>
                <a:spcPts val="0"/>
              </a:spcBef>
              <a:spcAft>
                <a:spcPts val="0"/>
              </a:spcAft>
              <a:buClr>
                <a:srgbClr val="FFFFFF"/>
              </a:buClr>
              <a:buSzPts val="3000"/>
              <a:buNone/>
              <a:defRPr sz="3000" b="1">
                <a:solidFill>
                  <a:srgbClr val="FFFFFF"/>
                </a:solidFill>
              </a:defRPr>
            </a:lvl5pPr>
            <a:lvl6pPr lvl="5" algn="l">
              <a:lnSpc>
                <a:spcPct val="100000"/>
              </a:lnSpc>
              <a:spcBef>
                <a:spcPts val="0"/>
              </a:spcBef>
              <a:spcAft>
                <a:spcPts val="0"/>
              </a:spcAft>
              <a:buClr>
                <a:srgbClr val="FFFFFF"/>
              </a:buClr>
              <a:buSzPts val="3000"/>
              <a:buNone/>
              <a:defRPr sz="3000" b="1">
                <a:solidFill>
                  <a:srgbClr val="FFFFFF"/>
                </a:solidFill>
              </a:defRPr>
            </a:lvl6pPr>
            <a:lvl7pPr lvl="6" algn="l">
              <a:lnSpc>
                <a:spcPct val="100000"/>
              </a:lnSpc>
              <a:spcBef>
                <a:spcPts val="0"/>
              </a:spcBef>
              <a:spcAft>
                <a:spcPts val="0"/>
              </a:spcAft>
              <a:buClr>
                <a:srgbClr val="FFFFFF"/>
              </a:buClr>
              <a:buSzPts val="3000"/>
              <a:buNone/>
              <a:defRPr sz="3000" b="1">
                <a:solidFill>
                  <a:srgbClr val="FFFFFF"/>
                </a:solidFill>
              </a:defRPr>
            </a:lvl7pPr>
            <a:lvl8pPr lvl="7" algn="l">
              <a:lnSpc>
                <a:spcPct val="100000"/>
              </a:lnSpc>
              <a:spcBef>
                <a:spcPts val="0"/>
              </a:spcBef>
              <a:spcAft>
                <a:spcPts val="0"/>
              </a:spcAft>
              <a:buClr>
                <a:srgbClr val="FFFFFF"/>
              </a:buClr>
              <a:buSzPts val="3000"/>
              <a:buNone/>
              <a:defRPr sz="3000" b="1">
                <a:solidFill>
                  <a:srgbClr val="FFFFFF"/>
                </a:solidFill>
              </a:defRPr>
            </a:lvl8pPr>
            <a:lvl9pPr lvl="8" algn="l">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89" name="Google Shape;89;p19"/>
          <p:cNvSpPr txBox="1">
            <a:spLocks noGrp="1"/>
          </p:cNvSpPr>
          <p:nvPr>
            <p:ph type="body" idx="1"/>
          </p:nvPr>
        </p:nvSpPr>
        <p:spPr>
          <a:xfrm>
            <a:off x="4011825" y="364950"/>
            <a:ext cx="4850400" cy="4259700"/>
          </a:xfrm>
          <a:prstGeom prst="rect">
            <a:avLst/>
          </a:prstGeom>
          <a:noFill/>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2"/>
              </a:buClr>
              <a:buSzPts val="1800"/>
              <a:buChar char="●"/>
              <a:defRPr sz="18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90" name="Google Shape;90;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7">
  <p:cSld name="AUTOLAYOUT_20">
    <p:bg>
      <p:bgPr>
        <a:solidFill>
          <a:srgbClr val="FFFFFF"/>
        </a:solidFill>
        <a:effectLst/>
      </p:bgPr>
    </p:bg>
    <p:spTree>
      <p:nvGrpSpPr>
        <p:cNvPr id="1" name="Shape 91"/>
        <p:cNvGrpSpPr/>
        <p:nvPr/>
      </p:nvGrpSpPr>
      <p:grpSpPr>
        <a:xfrm>
          <a:off x="0" y="0"/>
          <a:ext cx="0" cy="0"/>
          <a:chOff x="0" y="0"/>
          <a:chExt cx="0" cy="0"/>
        </a:xfrm>
      </p:grpSpPr>
      <p:sp>
        <p:nvSpPr>
          <p:cNvPr id="92" name="Google Shape;92;p20"/>
          <p:cNvSpPr/>
          <p:nvPr/>
        </p:nvSpPr>
        <p:spPr>
          <a:xfrm>
            <a:off x="0" y="0"/>
            <a:ext cx="91440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0"/>
          <p:cNvSpPr/>
          <p:nvPr/>
        </p:nvSpPr>
        <p:spPr>
          <a:xfrm>
            <a:off x="2316574" y="3364649"/>
            <a:ext cx="1632000" cy="1632000"/>
          </a:xfrm>
          <a:prstGeom prst="ellipse">
            <a:avLst/>
          </a:prstGeom>
          <a:noFill/>
          <a:ln w="1905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0"/>
          <p:cNvSpPr/>
          <p:nvPr/>
        </p:nvSpPr>
        <p:spPr>
          <a:xfrm>
            <a:off x="6118424" y="1414824"/>
            <a:ext cx="1632000" cy="1632000"/>
          </a:xfrm>
          <a:prstGeom prst="ellipse">
            <a:avLst/>
          </a:prstGeom>
          <a:noFill/>
          <a:ln w="1905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0"/>
          <p:cNvSpPr/>
          <p:nvPr/>
        </p:nvSpPr>
        <p:spPr>
          <a:xfrm>
            <a:off x="7500225" y="4086700"/>
            <a:ext cx="831300" cy="831300"/>
          </a:xfrm>
          <a:prstGeom prst="ellipse">
            <a:avLst/>
          </a:prstGeom>
          <a:noFill/>
          <a:ln w="19050" cap="flat" cmpd="sng">
            <a:solidFill>
              <a:srgbClr val="DB44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0"/>
          <p:cNvSpPr/>
          <p:nvPr/>
        </p:nvSpPr>
        <p:spPr>
          <a:xfrm>
            <a:off x="794188" y="1494263"/>
            <a:ext cx="831300" cy="831300"/>
          </a:xfrm>
          <a:prstGeom prst="ellipse">
            <a:avLst/>
          </a:prstGeom>
          <a:noFill/>
          <a:ln w="19050" cap="flat" cmpd="sng">
            <a:solidFill>
              <a:srgbClr val="DB44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0"/>
          <p:cNvSpPr/>
          <p:nvPr/>
        </p:nvSpPr>
        <p:spPr>
          <a:xfrm>
            <a:off x="1080300" y="1677414"/>
            <a:ext cx="3452400" cy="30291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0"/>
          <p:cNvSpPr/>
          <p:nvPr/>
        </p:nvSpPr>
        <p:spPr>
          <a:xfrm>
            <a:off x="4611275" y="1677414"/>
            <a:ext cx="3452400" cy="30291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0"/>
          <p:cNvSpPr txBox="1">
            <a:spLocks noGrp="1"/>
          </p:cNvSpPr>
          <p:nvPr>
            <p:ph type="title"/>
          </p:nvPr>
        </p:nvSpPr>
        <p:spPr>
          <a:xfrm>
            <a:off x="1347900" y="446125"/>
            <a:ext cx="6448200" cy="9123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Clr>
                <a:srgbClr val="434343"/>
              </a:buClr>
              <a:buSzPts val="2400"/>
              <a:buNone/>
              <a:defRPr sz="2400" b="1">
                <a:solidFill>
                  <a:srgbClr val="434343"/>
                </a:solidFill>
              </a:defRPr>
            </a:lvl1pPr>
            <a:lvl2pPr lvl="1" algn="l">
              <a:lnSpc>
                <a:spcPct val="100000"/>
              </a:lnSpc>
              <a:spcBef>
                <a:spcPts val="0"/>
              </a:spcBef>
              <a:spcAft>
                <a:spcPts val="0"/>
              </a:spcAft>
              <a:buClr>
                <a:srgbClr val="434343"/>
              </a:buClr>
              <a:buSzPts val="2400"/>
              <a:buNone/>
              <a:defRPr sz="2400" b="1">
                <a:solidFill>
                  <a:srgbClr val="434343"/>
                </a:solidFill>
              </a:defRPr>
            </a:lvl2pPr>
            <a:lvl3pPr lvl="2" algn="l">
              <a:lnSpc>
                <a:spcPct val="100000"/>
              </a:lnSpc>
              <a:spcBef>
                <a:spcPts val="0"/>
              </a:spcBef>
              <a:spcAft>
                <a:spcPts val="0"/>
              </a:spcAft>
              <a:buClr>
                <a:srgbClr val="434343"/>
              </a:buClr>
              <a:buSzPts val="2400"/>
              <a:buNone/>
              <a:defRPr sz="2400" b="1">
                <a:solidFill>
                  <a:srgbClr val="434343"/>
                </a:solidFill>
              </a:defRPr>
            </a:lvl3pPr>
            <a:lvl4pPr lvl="3" algn="l">
              <a:lnSpc>
                <a:spcPct val="100000"/>
              </a:lnSpc>
              <a:spcBef>
                <a:spcPts val="0"/>
              </a:spcBef>
              <a:spcAft>
                <a:spcPts val="0"/>
              </a:spcAft>
              <a:buClr>
                <a:srgbClr val="434343"/>
              </a:buClr>
              <a:buSzPts val="2400"/>
              <a:buNone/>
              <a:defRPr sz="2400" b="1">
                <a:solidFill>
                  <a:srgbClr val="434343"/>
                </a:solidFill>
              </a:defRPr>
            </a:lvl4pPr>
            <a:lvl5pPr lvl="4" algn="l">
              <a:lnSpc>
                <a:spcPct val="100000"/>
              </a:lnSpc>
              <a:spcBef>
                <a:spcPts val="0"/>
              </a:spcBef>
              <a:spcAft>
                <a:spcPts val="0"/>
              </a:spcAft>
              <a:buClr>
                <a:srgbClr val="434343"/>
              </a:buClr>
              <a:buSzPts val="2400"/>
              <a:buNone/>
              <a:defRPr sz="2400" b="1">
                <a:solidFill>
                  <a:srgbClr val="434343"/>
                </a:solidFill>
              </a:defRPr>
            </a:lvl5pPr>
            <a:lvl6pPr lvl="5" algn="l">
              <a:lnSpc>
                <a:spcPct val="100000"/>
              </a:lnSpc>
              <a:spcBef>
                <a:spcPts val="0"/>
              </a:spcBef>
              <a:spcAft>
                <a:spcPts val="0"/>
              </a:spcAft>
              <a:buClr>
                <a:srgbClr val="434343"/>
              </a:buClr>
              <a:buSzPts val="2400"/>
              <a:buNone/>
              <a:defRPr sz="2400" b="1">
                <a:solidFill>
                  <a:srgbClr val="434343"/>
                </a:solidFill>
              </a:defRPr>
            </a:lvl6pPr>
            <a:lvl7pPr lvl="6" algn="l">
              <a:lnSpc>
                <a:spcPct val="100000"/>
              </a:lnSpc>
              <a:spcBef>
                <a:spcPts val="0"/>
              </a:spcBef>
              <a:spcAft>
                <a:spcPts val="0"/>
              </a:spcAft>
              <a:buClr>
                <a:srgbClr val="434343"/>
              </a:buClr>
              <a:buSzPts val="2400"/>
              <a:buNone/>
              <a:defRPr sz="2400" b="1">
                <a:solidFill>
                  <a:srgbClr val="434343"/>
                </a:solidFill>
              </a:defRPr>
            </a:lvl7pPr>
            <a:lvl8pPr lvl="7" algn="l">
              <a:lnSpc>
                <a:spcPct val="100000"/>
              </a:lnSpc>
              <a:spcBef>
                <a:spcPts val="0"/>
              </a:spcBef>
              <a:spcAft>
                <a:spcPts val="0"/>
              </a:spcAft>
              <a:buClr>
                <a:srgbClr val="434343"/>
              </a:buClr>
              <a:buSzPts val="2400"/>
              <a:buNone/>
              <a:defRPr sz="2400" b="1">
                <a:solidFill>
                  <a:srgbClr val="434343"/>
                </a:solidFill>
              </a:defRPr>
            </a:lvl8pPr>
            <a:lvl9pPr lvl="8" algn="l">
              <a:lnSpc>
                <a:spcPct val="100000"/>
              </a:lnSpc>
              <a:spcBef>
                <a:spcPts val="0"/>
              </a:spcBef>
              <a:spcAft>
                <a:spcPts val="0"/>
              </a:spcAft>
              <a:buClr>
                <a:srgbClr val="434343"/>
              </a:buClr>
              <a:buSzPts val="2400"/>
              <a:buNone/>
              <a:defRPr sz="2400" b="1">
                <a:solidFill>
                  <a:srgbClr val="434343"/>
                </a:solidFill>
              </a:defRPr>
            </a:lvl9pPr>
          </a:lstStyle>
          <a:p>
            <a:endParaRPr/>
          </a:p>
        </p:txBody>
      </p:sp>
      <p:sp>
        <p:nvSpPr>
          <p:cNvPr id="100" name="Google Shape;100;p20"/>
          <p:cNvSpPr txBox="1">
            <a:spLocks noGrp="1"/>
          </p:cNvSpPr>
          <p:nvPr>
            <p:ph type="body" idx="1"/>
          </p:nvPr>
        </p:nvSpPr>
        <p:spPr>
          <a:xfrm>
            <a:off x="1347900" y="1876875"/>
            <a:ext cx="2917200" cy="26301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01" name="Google Shape;101;p20"/>
          <p:cNvSpPr txBox="1">
            <a:spLocks noGrp="1"/>
          </p:cNvSpPr>
          <p:nvPr>
            <p:ph type="body" idx="2"/>
          </p:nvPr>
        </p:nvSpPr>
        <p:spPr>
          <a:xfrm>
            <a:off x="4878875" y="1876925"/>
            <a:ext cx="2917200" cy="26301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02" name="Google Shape;102;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9">
  <p:cSld name="AUTOLAYOUT_23">
    <p:bg>
      <p:bgPr>
        <a:solidFill>
          <a:srgbClr val="FFFFFF"/>
        </a:solidFill>
        <a:effectLst/>
      </p:bgPr>
    </p:bg>
    <p:spTree>
      <p:nvGrpSpPr>
        <p:cNvPr id="1" name="Shape 103"/>
        <p:cNvGrpSpPr/>
        <p:nvPr/>
      </p:nvGrpSpPr>
      <p:grpSpPr>
        <a:xfrm>
          <a:off x="0" y="0"/>
          <a:ext cx="0" cy="0"/>
          <a:chOff x="0" y="0"/>
          <a:chExt cx="0" cy="0"/>
        </a:xfrm>
      </p:grpSpPr>
      <p:sp>
        <p:nvSpPr>
          <p:cNvPr id="104" name="Google Shape;104;p21"/>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21"/>
          <p:cNvGrpSpPr/>
          <p:nvPr/>
        </p:nvGrpSpPr>
        <p:grpSpPr>
          <a:xfrm>
            <a:off x="4870649" y="2121826"/>
            <a:ext cx="3764843" cy="64502"/>
            <a:chOff x="595675" y="2820050"/>
            <a:chExt cx="7952774" cy="64502"/>
          </a:xfrm>
        </p:grpSpPr>
        <p:sp>
          <p:nvSpPr>
            <p:cNvPr id="106" name="Google Shape;106;p21"/>
            <p:cNvSpPr/>
            <p:nvPr/>
          </p:nvSpPr>
          <p:spPr>
            <a:xfrm>
              <a:off x="2186208" y="2820050"/>
              <a:ext cx="1620000" cy="64500"/>
            </a:xfrm>
            <a:prstGeom prst="rect">
              <a:avLst/>
            </a:prstGeom>
            <a:solidFill>
              <a:srgbClr val="D6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1"/>
            <p:cNvSpPr/>
            <p:nvPr/>
          </p:nvSpPr>
          <p:spPr>
            <a:xfrm>
              <a:off x="3776784" y="2820050"/>
              <a:ext cx="1620000" cy="64500"/>
            </a:xfrm>
            <a:prstGeom prst="rect">
              <a:avLst/>
            </a:prstGeom>
            <a:solidFill>
              <a:srgbClr val="F77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1"/>
            <p:cNvSpPr/>
            <p:nvPr/>
          </p:nvSpPr>
          <p:spPr>
            <a:xfrm>
              <a:off x="5373056" y="2820052"/>
              <a:ext cx="1596300" cy="64500"/>
            </a:xfrm>
            <a:prstGeom prst="rect">
              <a:avLst/>
            </a:prstGeom>
            <a:solidFill>
              <a:srgbClr val="FCB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1"/>
            <p:cNvSpPr/>
            <p:nvPr/>
          </p:nvSpPr>
          <p:spPr>
            <a:xfrm>
              <a:off x="595675" y="2820050"/>
              <a:ext cx="1590600" cy="64500"/>
            </a:xfrm>
            <a:prstGeom prst="rect">
              <a:avLst/>
            </a:prstGeom>
            <a:solidFill>
              <a:srgbClr val="003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1"/>
            <p:cNvSpPr/>
            <p:nvPr/>
          </p:nvSpPr>
          <p:spPr>
            <a:xfrm>
              <a:off x="6957849" y="2820050"/>
              <a:ext cx="1590600" cy="64500"/>
            </a:xfrm>
            <a:prstGeom prst="rect">
              <a:avLst/>
            </a:prstGeom>
            <a:solidFill>
              <a:srgbClr val="EAE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21"/>
          <p:cNvSpPr txBox="1">
            <a:spLocks noGrp="1"/>
          </p:cNvSpPr>
          <p:nvPr>
            <p:ph type="title"/>
          </p:nvPr>
        </p:nvSpPr>
        <p:spPr>
          <a:xfrm>
            <a:off x="4771875" y="545025"/>
            <a:ext cx="3880800" cy="14382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400" b="1">
                <a:solidFill>
                  <a:srgbClr val="434343"/>
                </a:solidFill>
              </a:defRPr>
            </a:lvl1pPr>
            <a:lvl2pPr lvl="1" algn="l">
              <a:lnSpc>
                <a:spcPct val="100000"/>
              </a:lnSpc>
              <a:spcBef>
                <a:spcPts val="0"/>
              </a:spcBef>
              <a:spcAft>
                <a:spcPts val="0"/>
              </a:spcAft>
              <a:buNone/>
              <a:defRPr sz="2400" b="1">
                <a:solidFill>
                  <a:srgbClr val="434343"/>
                </a:solidFill>
              </a:defRPr>
            </a:lvl2pPr>
            <a:lvl3pPr lvl="2" algn="l">
              <a:lnSpc>
                <a:spcPct val="100000"/>
              </a:lnSpc>
              <a:spcBef>
                <a:spcPts val="0"/>
              </a:spcBef>
              <a:spcAft>
                <a:spcPts val="0"/>
              </a:spcAft>
              <a:buNone/>
              <a:defRPr sz="2400" b="1">
                <a:solidFill>
                  <a:srgbClr val="434343"/>
                </a:solidFill>
              </a:defRPr>
            </a:lvl3pPr>
            <a:lvl4pPr lvl="3" algn="l">
              <a:lnSpc>
                <a:spcPct val="100000"/>
              </a:lnSpc>
              <a:spcBef>
                <a:spcPts val="0"/>
              </a:spcBef>
              <a:spcAft>
                <a:spcPts val="0"/>
              </a:spcAft>
              <a:buNone/>
              <a:defRPr sz="2400" b="1">
                <a:solidFill>
                  <a:srgbClr val="434343"/>
                </a:solidFill>
              </a:defRPr>
            </a:lvl4pPr>
            <a:lvl5pPr lvl="4" algn="l">
              <a:lnSpc>
                <a:spcPct val="100000"/>
              </a:lnSpc>
              <a:spcBef>
                <a:spcPts val="0"/>
              </a:spcBef>
              <a:spcAft>
                <a:spcPts val="0"/>
              </a:spcAft>
              <a:buNone/>
              <a:defRPr sz="2400" b="1">
                <a:solidFill>
                  <a:srgbClr val="434343"/>
                </a:solidFill>
              </a:defRPr>
            </a:lvl5pPr>
            <a:lvl6pPr lvl="5" algn="l">
              <a:lnSpc>
                <a:spcPct val="100000"/>
              </a:lnSpc>
              <a:spcBef>
                <a:spcPts val="0"/>
              </a:spcBef>
              <a:spcAft>
                <a:spcPts val="0"/>
              </a:spcAft>
              <a:buNone/>
              <a:defRPr sz="2400" b="1">
                <a:solidFill>
                  <a:srgbClr val="434343"/>
                </a:solidFill>
              </a:defRPr>
            </a:lvl6pPr>
            <a:lvl7pPr lvl="6" algn="l">
              <a:lnSpc>
                <a:spcPct val="100000"/>
              </a:lnSpc>
              <a:spcBef>
                <a:spcPts val="0"/>
              </a:spcBef>
              <a:spcAft>
                <a:spcPts val="0"/>
              </a:spcAft>
              <a:buNone/>
              <a:defRPr sz="2400" b="1">
                <a:solidFill>
                  <a:srgbClr val="434343"/>
                </a:solidFill>
              </a:defRPr>
            </a:lvl7pPr>
            <a:lvl8pPr lvl="7" algn="l">
              <a:lnSpc>
                <a:spcPct val="100000"/>
              </a:lnSpc>
              <a:spcBef>
                <a:spcPts val="0"/>
              </a:spcBef>
              <a:spcAft>
                <a:spcPts val="0"/>
              </a:spcAft>
              <a:buNone/>
              <a:defRPr sz="2400" b="1">
                <a:solidFill>
                  <a:srgbClr val="434343"/>
                </a:solidFill>
              </a:defRPr>
            </a:lvl8pPr>
            <a:lvl9pPr lvl="8" algn="l">
              <a:lnSpc>
                <a:spcPct val="100000"/>
              </a:lnSpc>
              <a:spcBef>
                <a:spcPts val="0"/>
              </a:spcBef>
              <a:spcAft>
                <a:spcPts val="0"/>
              </a:spcAft>
              <a:buNone/>
              <a:defRPr sz="2400" b="1">
                <a:solidFill>
                  <a:srgbClr val="434343"/>
                </a:solidFill>
              </a:defRPr>
            </a:lvl9pPr>
          </a:lstStyle>
          <a:p>
            <a:endParaRPr/>
          </a:p>
        </p:txBody>
      </p:sp>
      <p:sp>
        <p:nvSpPr>
          <p:cNvPr id="112" name="Google Shape;112;p21"/>
          <p:cNvSpPr txBox="1">
            <a:spLocks noGrp="1"/>
          </p:cNvSpPr>
          <p:nvPr>
            <p:ph type="body" idx="1"/>
          </p:nvPr>
        </p:nvSpPr>
        <p:spPr>
          <a:xfrm>
            <a:off x="4771875" y="2324775"/>
            <a:ext cx="3880800" cy="22737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13" name="Google Shape;113;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0">
  <p:cSld name="AUTOLAYOUT_26">
    <p:bg>
      <p:bgPr>
        <a:solidFill>
          <a:srgbClr val="FFFFFF"/>
        </a:solidFill>
        <a:effectLst/>
      </p:bgPr>
    </p:bg>
    <p:spTree>
      <p:nvGrpSpPr>
        <p:cNvPr id="1" name="Shape 114"/>
        <p:cNvGrpSpPr/>
        <p:nvPr/>
      </p:nvGrpSpPr>
      <p:grpSpPr>
        <a:xfrm>
          <a:off x="0" y="0"/>
          <a:ext cx="0" cy="0"/>
          <a:chOff x="0" y="0"/>
          <a:chExt cx="0" cy="0"/>
        </a:xfrm>
      </p:grpSpPr>
      <p:sp>
        <p:nvSpPr>
          <p:cNvPr id="115" name="Google Shape;115;p2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p22"/>
          <p:cNvSpPr txBox="1">
            <a:spLocks noGrp="1"/>
          </p:cNvSpPr>
          <p:nvPr>
            <p:ph type="title"/>
          </p:nvPr>
        </p:nvSpPr>
        <p:spPr>
          <a:xfrm>
            <a:off x="523250" y="1523725"/>
            <a:ext cx="34779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118" name="Google Shape;118;p22"/>
          <p:cNvSpPr txBox="1">
            <a:spLocks noGrp="1"/>
          </p:cNvSpPr>
          <p:nvPr>
            <p:ph type="body" idx="1"/>
          </p:nvPr>
        </p:nvSpPr>
        <p:spPr>
          <a:xfrm>
            <a:off x="523325" y="3020275"/>
            <a:ext cx="3477900" cy="15348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317500" algn="l">
              <a:lnSpc>
                <a:spcPct val="115000"/>
              </a:lnSpc>
              <a:spcBef>
                <a:spcPts val="1600"/>
              </a:spcBef>
              <a:spcAft>
                <a:spcPts val="0"/>
              </a:spcAft>
              <a:buClr>
                <a:srgbClr val="FFFFFF"/>
              </a:buClr>
              <a:buSzPts val="1400"/>
              <a:buChar char="○"/>
              <a:defRPr sz="1400">
                <a:solidFill>
                  <a:srgbClr val="FFFFFF"/>
                </a:solidFill>
              </a:defRPr>
            </a:lvl2pPr>
            <a:lvl3pPr marL="1371600" lvl="2" indent="-317500" algn="l">
              <a:lnSpc>
                <a:spcPct val="115000"/>
              </a:lnSpc>
              <a:spcBef>
                <a:spcPts val="1600"/>
              </a:spcBef>
              <a:spcAft>
                <a:spcPts val="0"/>
              </a:spcAft>
              <a:buClr>
                <a:srgbClr val="FFFFFF"/>
              </a:buClr>
              <a:buSzPts val="1400"/>
              <a:buChar char="■"/>
              <a:defRPr sz="1400">
                <a:solidFill>
                  <a:srgbClr val="FFFFFF"/>
                </a:solidFill>
              </a:defRPr>
            </a:lvl3pPr>
            <a:lvl4pPr marL="1828800" lvl="3" indent="-317500" algn="l">
              <a:lnSpc>
                <a:spcPct val="115000"/>
              </a:lnSpc>
              <a:spcBef>
                <a:spcPts val="1600"/>
              </a:spcBef>
              <a:spcAft>
                <a:spcPts val="0"/>
              </a:spcAft>
              <a:buClr>
                <a:srgbClr val="FFFFFF"/>
              </a:buClr>
              <a:buSzPts val="1400"/>
              <a:buChar char="●"/>
              <a:defRPr sz="1400">
                <a:solidFill>
                  <a:srgbClr val="FFFFFF"/>
                </a:solidFill>
              </a:defRPr>
            </a:lvl4pPr>
            <a:lvl5pPr marL="2286000" lvl="4" indent="-317500" algn="l">
              <a:lnSpc>
                <a:spcPct val="115000"/>
              </a:lnSpc>
              <a:spcBef>
                <a:spcPts val="1600"/>
              </a:spcBef>
              <a:spcAft>
                <a:spcPts val="0"/>
              </a:spcAft>
              <a:buClr>
                <a:srgbClr val="FFFFFF"/>
              </a:buClr>
              <a:buSzPts val="1400"/>
              <a:buChar char="○"/>
              <a:defRPr sz="1400">
                <a:solidFill>
                  <a:srgbClr val="FFFFFF"/>
                </a:solidFill>
              </a:defRPr>
            </a:lvl5pPr>
            <a:lvl6pPr marL="2743200" lvl="5" indent="-317500" algn="l">
              <a:lnSpc>
                <a:spcPct val="115000"/>
              </a:lnSpc>
              <a:spcBef>
                <a:spcPts val="1600"/>
              </a:spcBef>
              <a:spcAft>
                <a:spcPts val="0"/>
              </a:spcAft>
              <a:buClr>
                <a:srgbClr val="FFFFFF"/>
              </a:buClr>
              <a:buSzPts val="1400"/>
              <a:buChar char="■"/>
              <a:defRPr sz="1400">
                <a:solidFill>
                  <a:srgbClr val="FFFFFF"/>
                </a:solidFill>
              </a:defRPr>
            </a:lvl6pPr>
            <a:lvl7pPr marL="3200400" lvl="6" indent="-317500" algn="l">
              <a:lnSpc>
                <a:spcPct val="115000"/>
              </a:lnSpc>
              <a:spcBef>
                <a:spcPts val="1600"/>
              </a:spcBef>
              <a:spcAft>
                <a:spcPts val="0"/>
              </a:spcAft>
              <a:buClr>
                <a:srgbClr val="FFFFFF"/>
              </a:buClr>
              <a:buSzPts val="1400"/>
              <a:buChar char="●"/>
              <a:defRPr sz="1400">
                <a:solidFill>
                  <a:srgbClr val="FFFFFF"/>
                </a:solidFill>
              </a:defRPr>
            </a:lvl7pPr>
            <a:lvl8pPr marL="3657600" lvl="7" indent="-317500" algn="l">
              <a:lnSpc>
                <a:spcPct val="115000"/>
              </a:lnSpc>
              <a:spcBef>
                <a:spcPts val="1600"/>
              </a:spcBef>
              <a:spcAft>
                <a:spcPts val="0"/>
              </a:spcAft>
              <a:buClr>
                <a:srgbClr val="FFFFFF"/>
              </a:buClr>
              <a:buSzPts val="1400"/>
              <a:buChar char="○"/>
              <a:defRPr sz="1400">
                <a:solidFill>
                  <a:srgbClr val="FFFFFF"/>
                </a:solidFill>
              </a:defRPr>
            </a:lvl8pPr>
            <a:lvl9pPr marL="4114800" lvl="8" indent="-317500" algn="l">
              <a:lnSpc>
                <a:spcPct val="115000"/>
              </a:lnSpc>
              <a:spcBef>
                <a:spcPts val="1600"/>
              </a:spcBef>
              <a:spcAft>
                <a:spcPts val="1600"/>
              </a:spcAft>
              <a:buClr>
                <a:srgbClr val="FFFFFF"/>
              </a:buClr>
              <a:buSzPts val="1400"/>
              <a:buChar char="■"/>
              <a:defRPr sz="1400">
                <a:solidFill>
                  <a:srgbClr val="FFFFFF"/>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3">
  <p:cSld name="AUTOLAYOUT_30">
    <p:spTree>
      <p:nvGrpSpPr>
        <p:cNvPr id="1" name="Shape 119"/>
        <p:cNvGrpSpPr/>
        <p:nvPr/>
      </p:nvGrpSpPr>
      <p:grpSpPr>
        <a:xfrm>
          <a:off x="0" y="0"/>
          <a:ext cx="0" cy="0"/>
          <a:chOff x="0" y="0"/>
          <a:chExt cx="0" cy="0"/>
        </a:xfrm>
      </p:grpSpPr>
      <p:sp>
        <p:nvSpPr>
          <p:cNvPr id="120" name="Google Shape;120;p23"/>
          <p:cNvSpPr/>
          <p:nvPr/>
        </p:nvSpPr>
        <p:spPr>
          <a:xfrm>
            <a:off x="0" y="0"/>
            <a:ext cx="9144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p:nvPr/>
        </p:nvSpPr>
        <p:spPr>
          <a:xfrm>
            <a:off x="3341300" y="314875"/>
            <a:ext cx="5486400" cy="451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3"/>
          <p:cNvSpPr/>
          <p:nvPr/>
        </p:nvSpPr>
        <p:spPr>
          <a:xfrm>
            <a:off x="0" y="0"/>
            <a:ext cx="3048000" cy="5143500"/>
          </a:xfrm>
          <a:prstGeom prst="rect">
            <a:avLst/>
          </a:pr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3"/>
          <p:cNvSpPr/>
          <p:nvPr/>
        </p:nvSpPr>
        <p:spPr>
          <a:xfrm>
            <a:off x="3341300" y="314875"/>
            <a:ext cx="5486400" cy="113400"/>
          </a:xfrm>
          <a:prstGeom prst="rect">
            <a:avLst/>
          </a:pr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3"/>
          <p:cNvSpPr txBox="1">
            <a:spLocks noGrp="1"/>
          </p:cNvSpPr>
          <p:nvPr>
            <p:ph type="title"/>
          </p:nvPr>
        </p:nvSpPr>
        <p:spPr>
          <a:xfrm>
            <a:off x="348300" y="428200"/>
            <a:ext cx="2351400" cy="43998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125" name="Google Shape;125;p23"/>
          <p:cNvSpPr txBox="1">
            <a:spLocks noGrp="1"/>
          </p:cNvSpPr>
          <p:nvPr>
            <p:ph type="body" idx="1"/>
          </p:nvPr>
        </p:nvSpPr>
        <p:spPr>
          <a:xfrm>
            <a:off x="3539325" y="593900"/>
            <a:ext cx="5090400" cy="40116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666666"/>
              </a:buClr>
              <a:buSzPts val="1400"/>
              <a:buChar char="●"/>
              <a:defRPr sz="1400">
                <a:solidFill>
                  <a:srgbClr val="666666"/>
                </a:solidFill>
              </a:defRPr>
            </a:lvl1pPr>
            <a:lvl2pPr marL="914400" lvl="1" indent="-304800" algn="l">
              <a:lnSpc>
                <a:spcPct val="115000"/>
              </a:lnSpc>
              <a:spcBef>
                <a:spcPts val="1600"/>
              </a:spcBef>
              <a:spcAft>
                <a:spcPts val="0"/>
              </a:spcAft>
              <a:buClr>
                <a:srgbClr val="666666"/>
              </a:buClr>
              <a:buSzPts val="1200"/>
              <a:buChar char="○"/>
              <a:defRPr sz="1200">
                <a:solidFill>
                  <a:srgbClr val="666666"/>
                </a:solidFill>
              </a:defRPr>
            </a:lvl2pPr>
            <a:lvl3pPr marL="1371600" lvl="2" indent="-304800" algn="l">
              <a:lnSpc>
                <a:spcPct val="115000"/>
              </a:lnSpc>
              <a:spcBef>
                <a:spcPts val="1600"/>
              </a:spcBef>
              <a:spcAft>
                <a:spcPts val="0"/>
              </a:spcAft>
              <a:buClr>
                <a:srgbClr val="666666"/>
              </a:buClr>
              <a:buSzPts val="1200"/>
              <a:buChar char="■"/>
              <a:defRPr sz="1200">
                <a:solidFill>
                  <a:srgbClr val="666666"/>
                </a:solidFill>
              </a:defRPr>
            </a:lvl3pPr>
            <a:lvl4pPr marL="1828800" lvl="3" indent="-304800" algn="l">
              <a:lnSpc>
                <a:spcPct val="115000"/>
              </a:lnSpc>
              <a:spcBef>
                <a:spcPts val="1600"/>
              </a:spcBef>
              <a:spcAft>
                <a:spcPts val="0"/>
              </a:spcAft>
              <a:buClr>
                <a:srgbClr val="666666"/>
              </a:buClr>
              <a:buSzPts val="1200"/>
              <a:buChar char="●"/>
              <a:defRPr sz="1200">
                <a:solidFill>
                  <a:srgbClr val="666666"/>
                </a:solidFill>
              </a:defRPr>
            </a:lvl4pPr>
            <a:lvl5pPr marL="2286000" lvl="4" indent="-304800" algn="l">
              <a:lnSpc>
                <a:spcPct val="115000"/>
              </a:lnSpc>
              <a:spcBef>
                <a:spcPts val="1600"/>
              </a:spcBef>
              <a:spcAft>
                <a:spcPts val="0"/>
              </a:spcAft>
              <a:buClr>
                <a:srgbClr val="666666"/>
              </a:buClr>
              <a:buSzPts val="1200"/>
              <a:buChar char="○"/>
              <a:defRPr sz="1200">
                <a:solidFill>
                  <a:srgbClr val="666666"/>
                </a:solidFill>
              </a:defRPr>
            </a:lvl5pPr>
            <a:lvl6pPr marL="2743200" lvl="5" indent="-304800" algn="l">
              <a:lnSpc>
                <a:spcPct val="115000"/>
              </a:lnSpc>
              <a:spcBef>
                <a:spcPts val="1600"/>
              </a:spcBef>
              <a:spcAft>
                <a:spcPts val="0"/>
              </a:spcAft>
              <a:buClr>
                <a:srgbClr val="666666"/>
              </a:buClr>
              <a:buSzPts val="1200"/>
              <a:buChar char="■"/>
              <a:defRPr sz="1200">
                <a:solidFill>
                  <a:srgbClr val="666666"/>
                </a:solidFill>
              </a:defRPr>
            </a:lvl6pPr>
            <a:lvl7pPr marL="3200400" lvl="6" indent="-304800" algn="l">
              <a:lnSpc>
                <a:spcPct val="115000"/>
              </a:lnSpc>
              <a:spcBef>
                <a:spcPts val="1600"/>
              </a:spcBef>
              <a:spcAft>
                <a:spcPts val="0"/>
              </a:spcAft>
              <a:buClr>
                <a:srgbClr val="666666"/>
              </a:buClr>
              <a:buSzPts val="1200"/>
              <a:buChar char="●"/>
              <a:defRPr sz="1200">
                <a:solidFill>
                  <a:srgbClr val="666666"/>
                </a:solidFill>
              </a:defRPr>
            </a:lvl7pPr>
            <a:lvl8pPr marL="3657600" lvl="7" indent="-304800" algn="l">
              <a:lnSpc>
                <a:spcPct val="115000"/>
              </a:lnSpc>
              <a:spcBef>
                <a:spcPts val="1600"/>
              </a:spcBef>
              <a:spcAft>
                <a:spcPts val="0"/>
              </a:spcAft>
              <a:buClr>
                <a:srgbClr val="666666"/>
              </a:buClr>
              <a:buSzPts val="1200"/>
              <a:buChar char="○"/>
              <a:defRPr sz="1200">
                <a:solidFill>
                  <a:srgbClr val="666666"/>
                </a:solidFill>
              </a:defRPr>
            </a:lvl8pPr>
            <a:lvl9pPr marL="4114800" lvl="8" indent="-304800" algn="l">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26" name="Google Shape;126;p2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2">
  <p:cSld name="AUTOLAYOUT_32">
    <p:bg>
      <p:bgPr>
        <a:solidFill>
          <a:srgbClr val="FFFFFF"/>
        </a:solidFill>
        <a:effectLst/>
      </p:bgPr>
    </p:bg>
    <p:spTree>
      <p:nvGrpSpPr>
        <p:cNvPr id="1" name="Shape 127"/>
        <p:cNvGrpSpPr/>
        <p:nvPr/>
      </p:nvGrpSpPr>
      <p:grpSpPr>
        <a:xfrm>
          <a:off x="0" y="0"/>
          <a:ext cx="0" cy="0"/>
          <a:chOff x="0" y="0"/>
          <a:chExt cx="0" cy="0"/>
        </a:xfrm>
      </p:grpSpPr>
      <p:sp>
        <p:nvSpPr>
          <p:cNvPr id="128" name="Google Shape;128;p2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4"/>
          <p:cNvSpPr/>
          <p:nvPr/>
        </p:nvSpPr>
        <p:spPr>
          <a:xfrm>
            <a:off x="3047975" y="2571750"/>
            <a:ext cx="3048000" cy="2571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4"/>
          <p:cNvSpPr/>
          <p:nvPr/>
        </p:nvSpPr>
        <p:spPr>
          <a:xfrm>
            <a:off x="-25" y="0"/>
            <a:ext cx="3048000" cy="5143500"/>
          </a:xfrm>
          <a:prstGeom prst="rect">
            <a:avLst/>
          </a:prstGeom>
          <a:solidFill>
            <a:srgbClr val="E06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4"/>
          <p:cNvSpPr/>
          <p:nvPr/>
        </p:nvSpPr>
        <p:spPr>
          <a:xfrm>
            <a:off x="6095975" y="0"/>
            <a:ext cx="3048000" cy="2571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4"/>
          <p:cNvSpPr txBox="1">
            <a:spLocks noGrp="1"/>
          </p:cNvSpPr>
          <p:nvPr>
            <p:ph type="title"/>
          </p:nvPr>
        </p:nvSpPr>
        <p:spPr>
          <a:xfrm>
            <a:off x="326350" y="283350"/>
            <a:ext cx="2395200" cy="45768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None/>
              <a:defRPr sz="2400" b="1">
                <a:solidFill>
                  <a:srgbClr val="FFFFFF"/>
                </a:solidFill>
              </a:defRPr>
            </a:lvl1pPr>
            <a:lvl2pPr lvl="1" algn="ctr">
              <a:lnSpc>
                <a:spcPct val="100000"/>
              </a:lnSpc>
              <a:spcBef>
                <a:spcPts val="0"/>
              </a:spcBef>
              <a:spcAft>
                <a:spcPts val="0"/>
              </a:spcAft>
              <a:buNone/>
              <a:defRPr sz="2400" b="1">
                <a:solidFill>
                  <a:srgbClr val="FFFFFF"/>
                </a:solidFill>
              </a:defRPr>
            </a:lvl2pPr>
            <a:lvl3pPr lvl="2" algn="ctr">
              <a:lnSpc>
                <a:spcPct val="100000"/>
              </a:lnSpc>
              <a:spcBef>
                <a:spcPts val="0"/>
              </a:spcBef>
              <a:spcAft>
                <a:spcPts val="0"/>
              </a:spcAft>
              <a:buNone/>
              <a:defRPr sz="2400" b="1">
                <a:solidFill>
                  <a:srgbClr val="FFFFFF"/>
                </a:solidFill>
              </a:defRPr>
            </a:lvl3pPr>
            <a:lvl4pPr lvl="3" algn="ctr">
              <a:lnSpc>
                <a:spcPct val="100000"/>
              </a:lnSpc>
              <a:spcBef>
                <a:spcPts val="0"/>
              </a:spcBef>
              <a:spcAft>
                <a:spcPts val="0"/>
              </a:spcAft>
              <a:buNone/>
              <a:defRPr sz="2400" b="1">
                <a:solidFill>
                  <a:srgbClr val="FFFFFF"/>
                </a:solidFill>
              </a:defRPr>
            </a:lvl4pPr>
            <a:lvl5pPr lvl="4" algn="ctr">
              <a:lnSpc>
                <a:spcPct val="100000"/>
              </a:lnSpc>
              <a:spcBef>
                <a:spcPts val="0"/>
              </a:spcBef>
              <a:spcAft>
                <a:spcPts val="0"/>
              </a:spcAft>
              <a:buNone/>
              <a:defRPr sz="2400" b="1">
                <a:solidFill>
                  <a:srgbClr val="FFFFFF"/>
                </a:solidFill>
              </a:defRPr>
            </a:lvl5pPr>
            <a:lvl6pPr lvl="5" algn="ctr">
              <a:lnSpc>
                <a:spcPct val="100000"/>
              </a:lnSpc>
              <a:spcBef>
                <a:spcPts val="0"/>
              </a:spcBef>
              <a:spcAft>
                <a:spcPts val="0"/>
              </a:spcAft>
              <a:buNone/>
              <a:defRPr sz="2400" b="1">
                <a:solidFill>
                  <a:srgbClr val="FFFFFF"/>
                </a:solidFill>
              </a:defRPr>
            </a:lvl6pPr>
            <a:lvl7pPr lvl="6" algn="ctr">
              <a:lnSpc>
                <a:spcPct val="100000"/>
              </a:lnSpc>
              <a:spcBef>
                <a:spcPts val="0"/>
              </a:spcBef>
              <a:spcAft>
                <a:spcPts val="0"/>
              </a:spcAft>
              <a:buNone/>
              <a:defRPr sz="2400" b="1">
                <a:solidFill>
                  <a:srgbClr val="FFFFFF"/>
                </a:solidFill>
              </a:defRPr>
            </a:lvl7pPr>
            <a:lvl8pPr lvl="7" algn="ctr">
              <a:lnSpc>
                <a:spcPct val="100000"/>
              </a:lnSpc>
              <a:spcBef>
                <a:spcPts val="0"/>
              </a:spcBef>
              <a:spcAft>
                <a:spcPts val="0"/>
              </a:spcAft>
              <a:buNone/>
              <a:defRPr sz="2400" b="1">
                <a:solidFill>
                  <a:srgbClr val="FFFFFF"/>
                </a:solidFill>
              </a:defRPr>
            </a:lvl8pPr>
            <a:lvl9pPr lvl="8" algn="ctr">
              <a:lnSpc>
                <a:spcPct val="100000"/>
              </a:lnSpc>
              <a:spcBef>
                <a:spcPts val="0"/>
              </a:spcBef>
              <a:spcAft>
                <a:spcPts val="0"/>
              </a:spcAft>
              <a:buNone/>
              <a:defRPr sz="2400" b="1">
                <a:solidFill>
                  <a:srgbClr val="FFFFFF"/>
                </a:solidFill>
              </a:defRPr>
            </a:lvl9pPr>
          </a:lstStyle>
          <a:p>
            <a:endParaRPr/>
          </a:p>
        </p:txBody>
      </p:sp>
      <p:sp>
        <p:nvSpPr>
          <p:cNvPr id="133" name="Google Shape;133;p24"/>
          <p:cNvSpPr txBox="1">
            <a:spLocks noGrp="1"/>
          </p:cNvSpPr>
          <p:nvPr>
            <p:ph type="body" idx="1"/>
          </p:nvPr>
        </p:nvSpPr>
        <p:spPr>
          <a:xfrm>
            <a:off x="3374375" y="283350"/>
            <a:ext cx="2395200" cy="1702500"/>
          </a:xfrm>
          <a:prstGeom prst="rect">
            <a:avLst/>
          </a:prstGeom>
          <a:noFill/>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34" name="Google Shape;134;p24"/>
          <p:cNvSpPr txBox="1">
            <a:spLocks noGrp="1"/>
          </p:cNvSpPr>
          <p:nvPr>
            <p:ph type="body" idx="2"/>
          </p:nvPr>
        </p:nvSpPr>
        <p:spPr>
          <a:xfrm>
            <a:off x="6412675" y="283350"/>
            <a:ext cx="2395200" cy="1702500"/>
          </a:xfrm>
          <a:prstGeom prst="rect">
            <a:avLst/>
          </a:prstGeom>
          <a:noFill/>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35" name="Google Shape;135;p24"/>
          <p:cNvSpPr txBox="1">
            <a:spLocks noGrp="1"/>
          </p:cNvSpPr>
          <p:nvPr>
            <p:ph type="body" idx="3"/>
          </p:nvPr>
        </p:nvSpPr>
        <p:spPr>
          <a:xfrm>
            <a:off x="3374375" y="2855100"/>
            <a:ext cx="2395200" cy="1702500"/>
          </a:xfrm>
          <a:prstGeom prst="rect">
            <a:avLst/>
          </a:prstGeom>
          <a:noFill/>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36" name="Google Shape;136;p24"/>
          <p:cNvSpPr txBox="1">
            <a:spLocks noGrp="1"/>
          </p:cNvSpPr>
          <p:nvPr>
            <p:ph type="body" idx="4"/>
          </p:nvPr>
        </p:nvSpPr>
        <p:spPr>
          <a:xfrm>
            <a:off x="6408400" y="2855100"/>
            <a:ext cx="2395200" cy="1702500"/>
          </a:xfrm>
          <a:prstGeom prst="rect">
            <a:avLst/>
          </a:prstGeom>
          <a:noFill/>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37" name="Google Shape;137;p2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4">
  <p:cSld name="AUTOLAYOUT_34">
    <p:bg>
      <p:bgPr>
        <a:solidFill>
          <a:srgbClr val="FFFFFF"/>
        </a:solidFill>
        <a:effectLst/>
      </p:bgPr>
    </p:bg>
    <p:spTree>
      <p:nvGrpSpPr>
        <p:cNvPr id="1" name="Shape 138"/>
        <p:cNvGrpSpPr/>
        <p:nvPr/>
      </p:nvGrpSpPr>
      <p:grpSpPr>
        <a:xfrm>
          <a:off x="0" y="0"/>
          <a:ext cx="0" cy="0"/>
          <a:chOff x="0" y="0"/>
          <a:chExt cx="0" cy="0"/>
        </a:xfrm>
      </p:grpSpPr>
      <p:sp>
        <p:nvSpPr>
          <p:cNvPr id="139" name="Google Shape;139;p2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5"/>
          <p:cNvSpPr txBox="1">
            <a:spLocks noGrp="1"/>
          </p:cNvSpPr>
          <p:nvPr>
            <p:ph type="title"/>
          </p:nvPr>
        </p:nvSpPr>
        <p:spPr>
          <a:xfrm>
            <a:off x="304475" y="307825"/>
            <a:ext cx="4779300" cy="14181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000"/>
              <a:buNone/>
              <a:defRPr sz="3000" b="1">
                <a:solidFill>
                  <a:srgbClr val="2F2F2F"/>
                </a:solidFill>
              </a:defRPr>
            </a:lvl1pPr>
            <a:lvl2pPr lvl="1" algn="l">
              <a:lnSpc>
                <a:spcPct val="100000"/>
              </a:lnSpc>
              <a:spcBef>
                <a:spcPts val="0"/>
              </a:spcBef>
              <a:spcAft>
                <a:spcPts val="0"/>
              </a:spcAft>
              <a:buClr>
                <a:schemeClr val="dk1"/>
              </a:buClr>
              <a:buSzPts val="3000"/>
              <a:buNone/>
              <a:defRPr sz="3000" b="1">
                <a:solidFill>
                  <a:srgbClr val="2F2F2F"/>
                </a:solidFill>
              </a:defRPr>
            </a:lvl2pPr>
            <a:lvl3pPr lvl="2" algn="l">
              <a:lnSpc>
                <a:spcPct val="100000"/>
              </a:lnSpc>
              <a:spcBef>
                <a:spcPts val="0"/>
              </a:spcBef>
              <a:spcAft>
                <a:spcPts val="0"/>
              </a:spcAft>
              <a:buClr>
                <a:schemeClr val="dk1"/>
              </a:buClr>
              <a:buSzPts val="3000"/>
              <a:buNone/>
              <a:defRPr sz="3000" b="1">
                <a:solidFill>
                  <a:srgbClr val="2F2F2F"/>
                </a:solidFill>
              </a:defRPr>
            </a:lvl3pPr>
            <a:lvl4pPr lvl="3" algn="l">
              <a:lnSpc>
                <a:spcPct val="100000"/>
              </a:lnSpc>
              <a:spcBef>
                <a:spcPts val="0"/>
              </a:spcBef>
              <a:spcAft>
                <a:spcPts val="0"/>
              </a:spcAft>
              <a:buClr>
                <a:schemeClr val="dk1"/>
              </a:buClr>
              <a:buSzPts val="3000"/>
              <a:buNone/>
              <a:defRPr sz="3000" b="1">
                <a:solidFill>
                  <a:srgbClr val="2F2F2F"/>
                </a:solidFill>
              </a:defRPr>
            </a:lvl4pPr>
            <a:lvl5pPr lvl="4" algn="l">
              <a:lnSpc>
                <a:spcPct val="100000"/>
              </a:lnSpc>
              <a:spcBef>
                <a:spcPts val="0"/>
              </a:spcBef>
              <a:spcAft>
                <a:spcPts val="0"/>
              </a:spcAft>
              <a:buClr>
                <a:schemeClr val="dk1"/>
              </a:buClr>
              <a:buSzPts val="3000"/>
              <a:buNone/>
              <a:defRPr sz="3000" b="1">
                <a:solidFill>
                  <a:srgbClr val="2F2F2F"/>
                </a:solidFill>
              </a:defRPr>
            </a:lvl5pPr>
            <a:lvl6pPr lvl="5" algn="l">
              <a:lnSpc>
                <a:spcPct val="100000"/>
              </a:lnSpc>
              <a:spcBef>
                <a:spcPts val="0"/>
              </a:spcBef>
              <a:spcAft>
                <a:spcPts val="0"/>
              </a:spcAft>
              <a:buClr>
                <a:schemeClr val="dk1"/>
              </a:buClr>
              <a:buSzPts val="3000"/>
              <a:buNone/>
              <a:defRPr sz="3000" b="1">
                <a:solidFill>
                  <a:srgbClr val="2F2F2F"/>
                </a:solidFill>
              </a:defRPr>
            </a:lvl6pPr>
            <a:lvl7pPr lvl="6" algn="l">
              <a:lnSpc>
                <a:spcPct val="100000"/>
              </a:lnSpc>
              <a:spcBef>
                <a:spcPts val="0"/>
              </a:spcBef>
              <a:spcAft>
                <a:spcPts val="0"/>
              </a:spcAft>
              <a:buClr>
                <a:schemeClr val="dk1"/>
              </a:buClr>
              <a:buSzPts val="3000"/>
              <a:buNone/>
              <a:defRPr sz="3000" b="1">
                <a:solidFill>
                  <a:srgbClr val="2F2F2F"/>
                </a:solidFill>
              </a:defRPr>
            </a:lvl7pPr>
            <a:lvl8pPr lvl="7" algn="l">
              <a:lnSpc>
                <a:spcPct val="100000"/>
              </a:lnSpc>
              <a:spcBef>
                <a:spcPts val="0"/>
              </a:spcBef>
              <a:spcAft>
                <a:spcPts val="0"/>
              </a:spcAft>
              <a:buClr>
                <a:schemeClr val="dk1"/>
              </a:buClr>
              <a:buSzPts val="3000"/>
              <a:buNone/>
              <a:defRPr sz="3000" b="1">
                <a:solidFill>
                  <a:srgbClr val="2F2F2F"/>
                </a:solidFill>
              </a:defRPr>
            </a:lvl8pPr>
            <a:lvl9pPr lvl="8" algn="l">
              <a:lnSpc>
                <a:spcPct val="100000"/>
              </a:lnSpc>
              <a:spcBef>
                <a:spcPts val="0"/>
              </a:spcBef>
              <a:spcAft>
                <a:spcPts val="0"/>
              </a:spcAft>
              <a:buClr>
                <a:schemeClr val="dk1"/>
              </a:buClr>
              <a:buSzPts val="3000"/>
              <a:buNone/>
              <a:defRPr sz="3000" b="1">
                <a:solidFill>
                  <a:srgbClr val="2F2F2F"/>
                </a:solidFill>
              </a:defRPr>
            </a:lvl9pPr>
          </a:lstStyle>
          <a:p>
            <a:endParaRPr/>
          </a:p>
        </p:txBody>
      </p:sp>
      <p:sp>
        <p:nvSpPr>
          <p:cNvPr id="141" name="Google Shape;141;p25"/>
          <p:cNvSpPr txBox="1">
            <a:spLocks noGrp="1"/>
          </p:cNvSpPr>
          <p:nvPr>
            <p:ph type="body" idx="1"/>
          </p:nvPr>
        </p:nvSpPr>
        <p:spPr>
          <a:xfrm>
            <a:off x="304475" y="1808125"/>
            <a:ext cx="4779300" cy="30138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142" name="Google Shape;142;p2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1">
  <p:cSld name="AUTOLAYOUT_37">
    <p:bg>
      <p:bgPr>
        <a:solidFill>
          <a:srgbClr val="FFFFFF"/>
        </a:solidFill>
        <a:effectLst/>
      </p:bgPr>
    </p:bg>
    <p:spTree>
      <p:nvGrpSpPr>
        <p:cNvPr id="1" name="Shape 143"/>
        <p:cNvGrpSpPr/>
        <p:nvPr/>
      </p:nvGrpSpPr>
      <p:grpSpPr>
        <a:xfrm>
          <a:off x="0" y="0"/>
          <a:ext cx="0" cy="0"/>
          <a:chOff x="0" y="0"/>
          <a:chExt cx="0" cy="0"/>
        </a:xfrm>
      </p:grpSpPr>
      <p:sp>
        <p:nvSpPr>
          <p:cNvPr id="144" name="Google Shape;144;p2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6"/>
          <p:cNvSpPr txBox="1">
            <a:spLocks noGrp="1"/>
          </p:cNvSpPr>
          <p:nvPr>
            <p:ph type="title"/>
          </p:nvPr>
        </p:nvSpPr>
        <p:spPr>
          <a:xfrm>
            <a:off x="304475" y="307825"/>
            <a:ext cx="4779300" cy="14181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146" name="Google Shape;146;p26"/>
          <p:cNvSpPr txBox="1">
            <a:spLocks noGrp="1"/>
          </p:cNvSpPr>
          <p:nvPr>
            <p:ph type="body" idx="1"/>
          </p:nvPr>
        </p:nvSpPr>
        <p:spPr>
          <a:xfrm>
            <a:off x="304475" y="1808125"/>
            <a:ext cx="4779300" cy="30138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147" name="Google Shape;147;p2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9 1">
  <p:cSld name="AUTOLAYOUT_20_1">
    <p:bg>
      <p:bgPr>
        <a:solidFill>
          <a:srgbClr val="FFFFFF"/>
        </a:solidFill>
        <a:effectLst/>
      </p:bgPr>
    </p:bg>
    <p:spTree>
      <p:nvGrpSpPr>
        <p:cNvPr id="1" name="Shape 148"/>
        <p:cNvGrpSpPr/>
        <p:nvPr/>
      </p:nvGrpSpPr>
      <p:grpSpPr>
        <a:xfrm>
          <a:off x="0" y="0"/>
          <a:ext cx="0" cy="0"/>
          <a:chOff x="0" y="0"/>
          <a:chExt cx="0" cy="0"/>
        </a:xfrm>
      </p:grpSpPr>
      <p:sp>
        <p:nvSpPr>
          <p:cNvPr id="149" name="Google Shape;149;p2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7"/>
          <p:cNvSpPr/>
          <p:nvPr/>
        </p:nvSpPr>
        <p:spPr>
          <a:xfrm>
            <a:off x="2085575" y="0"/>
            <a:ext cx="70584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7"/>
          <p:cNvSpPr txBox="1">
            <a:spLocks noGrp="1"/>
          </p:cNvSpPr>
          <p:nvPr>
            <p:ph type="sldNum" idx="12"/>
          </p:nvPr>
        </p:nvSpPr>
        <p:spPr>
          <a:xfrm>
            <a:off x="8497999" y="4688759"/>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1"/>
                </a:solidFill>
              </a:defRPr>
            </a:lvl1pPr>
            <a:lvl2pPr lvl="1" algn="r" rtl="0">
              <a:lnSpc>
                <a:spcPct val="100000"/>
              </a:lnSpc>
              <a:spcAft>
                <a:spcPts val="0"/>
              </a:spcAft>
              <a:buNone/>
              <a:defRPr sz="1000">
                <a:solidFill>
                  <a:schemeClr val="dk1"/>
                </a:solidFill>
              </a:defRPr>
            </a:lvl2pPr>
            <a:lvl3pPr lvl="2" algn="r" rtl="0">
              <a:lnSpc>
                <a:spcPct val="100000"/>
              </a:lnSpc>
              <a:spcAft>
                <a:spcPts val="0"/>
              </a:spcAft>
              <a:buNone/>
              <a:defRPr sz="1000">
                <a:solidFill>
                  <a:schemeClr val="dk1"/>
                </a:solidFill>
              </a:defRPr>
            </a:lvl3pPr>
            <a:lvl4pPr lvl="3" algn="r" rtl="0">
              <a:lnSpc>
                <a:spcPct val="100000"/>
              </a:lnSpc>
              <a:spcAft>
                <a:spcPts val="0"/>
              </a:spcAft>
              <a:buNone/>
              <a:defRPr sz="1000">
                <a:solidFill>
                  <a:schemeClr val="dk1"/>
                </a:solidFill>
              </a:defRPr>
            </a:lvl4pPr>
            <a:lvl5pPr lvl="4" algn="r" rtl="0">
              <a:lnSpc>
                <a:spcPct val="100000"/>
              </a:lnSpc>
              <a:spcAft>
                <a:spcPts val="0"/>
              </a:spcAft>
              <a:buNone/>
              <a:defRPr sz="1000">
                <a:solidFill>
                  <a:schemeClr val="dk1"/>
                </a:solidFill>
              </a:defRPr>
            </a:lvl5pPr>
            <a:lvl6pPr lvl="5" algn="r" rtl="0">
              <a:lnSpc>
                <a:spcPct val="100000"/>
              </a:lnSpc>
              <a:spcAft>
                <a:spcPts val="0"/>
              </a:spcAft>
              <a:buNone/>
              <a:defRPr sz="1000">
                <a:solidFill>
                  <a:schemeClr val="dk1"/>
                </a:solidFill>
              </a:defRPr>
            </a:lvl6pPr>
            <a:lvl7pPr lvl="6" algn="r" rtl="0">
              <a:lnSpc>
                <a:spcPct val="100000"/>
              </a:lnSpc>
              <a:spcAft>
                <a:spcPts val="0"/>
              </a:spcAft>
              <a:buNone/>
              <a:defRPr sz="1000">
                <a:solidFill>
                  <a:schemeClr val="dk1"/>
                </a:solidFill>
              </a:defRPr>
            </a:lvl7pPr>
            <a:lvl8pPr lvl="7" algn="r" rtl="0">
              <a:lnSpc>
                <a:spcPct val="100000"/>
              </a:lnSpc>
              <a:spcAft>
                <a:spcPts val="0"/>
              </a:spcAft>
              <a:buNone/>
              <a:defRPr sz="1000">
                <a:solidFill>
                  <a:schemeClr val="dk1"/>
                </a:solidFill>
              </a:defRPr>
            </a:lvl8pPr>
            <a:lvl9pPr lvl="8" algn="r" rtl="0">
              <a:lnSpc>
                <a:spcPct val="100000"/>
              </a:lnSpc>
              <a:spcAft>
                <a:spcPts val="0"/>
              </a:spcAft>
              <a:buNone/>
              <a:defRPr sz="10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27"/>
          <p:cNvSpPr/>
          <p:nvPr/>
        </p:nvSpPr>
        <p:spPr>
          <a:xfrm>
            <a:off x="149" y="-27"/>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7"/>
          <p:cNvSpPr/>
          <p:nvPr/>
        </p:nvSpPr>
        <p:spPr>
          <a:xfrm>
            <a:off x="521314" y="-27"/>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p:nvPr/>
        </p:nvSpPr>
        <p:spPr>
          <a:xfrm>
            <a:off x="192078" y="2261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7"/>
          <p:cNvSpPr/>
          <p:nvPr/>
        </p:nvSpPr>
        <p:spPr>
          <a:xfrm rot="10800000">
            <a:off x="191890" y="2259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7"/>
          <p:cNvSpPr/>
          <p:nvPr/>
        </p:nvSpPr>
        <p:spPr>
          <a:xfrm>
            <a:off x="1042802" y="-27"/>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7"/>
          <p:cNvSpPr/>
          <p:nvPr/>
        </p:nvSpPr>
        <p:spPr>
          <a:xfrm>
            <a:off x="1564118" y="-27"/>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7"/>
          <p:cNvSpPr/>
          <p:nvPr/>
        </p:nvSpPr>
        <p:spPr>
          <a:xfrm>
            <a:off x="1234882" y="2261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p:nvPr/>
        </p:nvSpPr>
        <p:spPr>
          <a:xfrm rot="10800000">
            <a:off x="1234694" y="2259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p:nvPr/>
        </p:nvSpPr>
        <p:spPr>
          <a:xfrm>
            <a:off x="149" y="10286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7"/>
          <p:cNvSpPr/>
          <p:nvPr/>
        </p:nvSpPr>
        <p:spPr>
          <a:xfrm>
            <a:off x="521377" y="10286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p:nvPr/>
        </p:nvSpPr>
        <p:spPr>
          <a:xfrm>
            <a:off x="192078" y="12548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p:nvPr/>
        </p:nvSpPr>
        <p:spPr>
          <a:xfrm rot="10800000">
            <a:off x="191890" y="12546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a:off x="1042802" y="10286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1234882" y="12548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p:nvPr/>
        </p:nvSpPr>
        <p:spPr>
          <a:xfrm rot="10800000">
            <a:off x="1234694" y="12546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p:nvPr/>
        </p:nvSpPr>
        <p:spPr>
          <a:xfrm>
            <a:off x="149" y="20573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p:nvPr/>
        </p:nvSpPr>
        <p:spPr>
          <a:xfrm>
            <a:off x="521314" y="20573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7"/>
          <p:cNvSpPr/>
          <p:nvPr/>
        </p:nvSpPr>
        <p:spPr>
          <a:xfrm>
            <a:off x="192078" y="22835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7"/>
          <p:cNvSpPr/>
          <p:nvPr/>
        </p:nvSpPr>
        <p:spPr>
          <a:xfrm rot="10800000">
            <a:off x="191890" y="22833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p:nvPr/>
        </p:nvSpPr>
        <p:spPr>
          <a:xfrm>
            <a:off x="1042802" y="20573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1564118" y="20573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7"/>
          <p:cNvSpPr/>
          <p:nvPr/>
        </p:nvSpPr>
        <p:spPr>
          <a:xfrm>
            <a:off x="1234882" y="22835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p:nvPr/>
        </p:nvSpPr>
        <p:spPr>
          <a:xfrm rot="10800000">
            <a:off x="1234694" y="22833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p:nvPr/>
        </p:nvSpPr>
        <p:spPr>
          <a:xfrm>
            <a:off x="149" y="30860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p:nvPr/>
        </p:nvSpPr>
        <p:spPr>
          <a:xfrm>
            <a:off x="521314" y="30860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192078" y="33122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p:nvPr/>
        </p:nvSpPr>
        <p:spPr>
          <a:xfrm rot="10800000">
            <a:off x="191890" y="33120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p:nvPr/>
        </p:nvSpPr>
        <p:spPr>
          <a:xfrm>
            <a:off x="1042802" y="30860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7"/>
          <p:cNvSpPr/>
          <p:nvPr/>
        </p:nvSpPr>
        <p:spPr>
          <a:xfrm>
            <a:off x="1564118" y="30860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p:nvPr/>
        </p:nvSpPr>
        <p:spPr>
          <a:xfrm>
            <a:off x="1234882" y="33122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7"/>
          <p:cNvSpPr/>
          <p:nvPr/>
        </p:nvSpPr>
        <p:spPr>
          <a:xfrm rot="10800000">
            <a:off x="1234694" y="33120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7"/>
          <p:cNvSpPr/>
          <p:nvPr/>
        </p:nvSpPr>
        <p:spPr>
          <a:xfrm>
            <a:off x="149" y="41147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a:off x="521314" y="41147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7"/>
          <p:cNvSpPr/>
          <p:nvPr/>
        </p:nvSpPr>
        <p:spPr>
          <a:xfrm>
            <a:off x="192078" y="43409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rot="10800000">
            <a:off x="191890" y="43407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1042802" y="41147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1564118" y="41147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1234882" y="43409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rot="10800000">
            <a:off x="1234694" y="43407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15">
  <p:cSld name="AUTOLAYOUT_40">
    <p:bg>
      <p:bgPr>
        <a:solidFill>
          <a:srgbClr val="FFFFFF"/>
        </a:solidFill>
        <a:effectLst/>
      </p:bgPr>
    </p:bg>
    <p:spTree>
      <p:nvGrpSpPr>
        <p:cNvPr id="1" name="Shape 191"/>
        <p:cNvGrpSpPr/>
        <p:nvPr/>
      </p:nvGrpSpPr>
      <p:grpSpPr>
        <a:xfrm>
          <a:off x="0" y="0"/>
          <a:ext cx="0" cy="0"/>
          <a:chOff x="0" y="0"/>
          <a:chExt cx="0" cy="0"/>
        </a:xfrm>
      </p:grpSpPr>
      <p:sp>
        <p:nvSpPr>
          <p:cNvPr id="192" name="Google Shape;192;p2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txBox="1">
            <a:spLocks noGrp="1"/>
          </p:cNvSpPr>
          <p:nvPr>
            <p:ph type="title"/>
          </p:nvPr>
        </p:nvSpPr>
        <p:spPr>
          <a:xfrm>
            <a:off x="311700" y="2540450"/>
            <a:ext cx="3119700" cy="20364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800"/>
              <a:buNone/>
              <a:defRPr sz="2800" b="1">
                <a:solidFill>
                  <a:srgbClr val="F1EAE2"/>
                </a:solidFill>
              </a:defRPr>
            </a:lvl1pPr>
            <a:lvl2pPr lvl="1" algn="l">
              <a:lnSpc>
                <a:spcPct val="100000"/>
              </a:lnSpc>
              <a:spcBef>
                <a:spcPts val="0"/>
              </a:spcBef>
              <a:spcAft>
                <a:spcPts val="0"/>
              </a:spcAft>
              <a:buClr>
                <a:schemeClr val="dk1"/>
              </a:buClr>
              <a:buSzPts val="2800"/>
              <a:buNone/>
              <a:defRPr sz="2800" b="1">
                <a:solidFill>
                  <a:srgbClr val="F1EAE2"/>
                </a:solidFill>
              </a:defRPr>
            </a:lvl2pPr>
            <a:lvl3pPr lvl="2" algn="l">
              <a:lnSpc>
                <a:spcPct val="100000"/>
              </a:lnSpc>
              <a:spcBef>
                <a:spcPts val="0"/>
              </a:spcBef>
              <a:spcAft>
                <a:spcPts val="0"/>
              </a:spcAft>
              <a:buClr>
                <a:schemeClr val="dk1"/>
              </a:buClr>
              <a:buSzPts val="2800"/>
              <a:buNone/>
              <a:defRPr sz="2800" b="1">
                <a:solidFill>
                  <a:srgbClr val="F1EAE2"/>
                </a:solidFill>
              </a:defRPr>
            </a:lvl3pPr>
            <a:lvl4pPr lvl="3" algn="l">
              <a:lnSpc>
                <a:spcPct val="100000"/>
              </a:lnSpc>
              <a:spcBef>
                <a:spcPts val="0"/>
              </a:spcBef>
              <a:spcAft>
                <a:spcPts val="0"/>
              </a:spcAft>
              <a:buClr>
                <a:schemeClr val="dk1"/>
              </a:buClr>
              <a:buSzPts val="2800"/>
              <a:buNone/>
              <a:defRPr sz="2800" b="1">
                <a:solidFill>
                  <a:srgbClr val="F1EAE2"/>
                </a:solidFill>
              </a:defRPr>
            </a:lvl4pPr>
            <a:lvl5pPr lvl="4" algn="l">
              <a:lnSpc>
                <a:spcPct val="100000"/>
              </a:lnSpc>
              <a:spcBef>
                <a:spcPts val="0"/>
              </a:spcBef>
              <a:spcAft>
                <a:spcPts val="0"/>
              </a:spcAft>
              <a:buClr>
                <a:schemeClr val="dk1"/>
              </a:buClr>
              <a:buSzPts val="2800"/>
              <a:buNone/>
              <a:defRPr sz="2800" b="1">
                <a:solidFill>
                  <a:srgbClr val="F1EAE2"/>
                </a:solidFill>
              </a:defRPr>
            </a:lvl5pPr>
            <a:lvl6pPr lvl="5" algn="l">
              <a:lnSpc>
                <a:spcPct val="100000"/>
              </a:lnSpc>
              <a:spcBef>
                <a:spcPts val="0"/>
              </a:spcBef>
              <a:spcAft>
                <a:spcPts val="0"/>
              </a:spcAft>
              <a:buClr>
                <a:schemeClr val="dk1"/>
              </a:buClr>
              <a:buSzPts val="2800"/>
              <a:buNone/>
              <a:defRPr sz="2800" b="1">
                <a:solidFill>
                  <a:srgbClr val="F1EAE2"/>
                </a:solidFill>
              </a:defRPr>
            </a:lvl6pPr>
            <a:lvl7pPr lvl="6" algn="l">
              <a:lnSpc>
                <a:spcPct val="100000"/>
              </a:lnSpc>
              <a:spcBef>
                <a:spcPts val="0"/>
              </a:spcBef>
              <a:spcAft>
                <a:spcPts val="0"/>
              </a:spcAft>
              <a:buClr>
                <a:schemeClr val="dk1"/>
              </a:buClr>
              <a:buSzPts val="2800"/>
              <a:buNone/>
              <a:defRPr sz="2800" b="1">
                <a:solidFill>
                  <a:srgbClr val="F1EAE2"/>
                </a:solidFill>
              </a:defRPr>
            </a:lvl7pPr>
            <a:lvl8pPr lvl="7" algn="l">
              <a:lnSpc>
                <a:spcPct val="100000"/>
              </a:lnSpc>
              <a:spcBef>
                <a:spcPts val="0"/>
              </a:spcBef>
              <a:spcAft>
                <a:spcPts val="0"/>
              </a:spcAft>
              <a:buClr>
                <a:schemeClr val="dk1"/>
              </a:buClr>
              <a:buSzPts val="2800"/>
              <a:buNone/>
              <a:defRPr sz="2800" b="1">
                <a:solidFill>
                  <a:srgbClr val="F1EAE2"/>
                </a:solidFill>
              </a:defRPr>
            </a:lvl8pPr>
            <a:lvl9pPr lvl="8" algn="l">
              <a:lnSpc>
                <a:spcPct val="100000"/>
              </a:lnSpc>
              <a:spcBef>
                <a:spcPts val="0"/>
              </a:spcBef>
              <a:spcAft>
                <a:spcPts val="0"/>
              </a:spcAft>
              <a:buClr>
                <a:schemeClr val="dk1"/>
              </a:buClr>
              <a:buSzPts val="2800"/>
              <a:buNone/>
              <a:defRPr sz="2800" b="1">
                <a:solidFill>
                  <a:srgbClr val="F1EAE2"/>
                </a:solidFill>
              </a:defRPr>
            </a:lvl9pPr>
          </a:lstStyle>
          <a:p>
            <a:endParaRPr/>
          </a:p>
        </p:txBody>
      </p:sp>
      <p:sp>
        <p:nvSpPr>
          <p:cNvPr id="194" name="Google Shape;194;p28"/>
          <p:cNvSpPr txBox="1">
            <a:spLocks noGrp="1"/>
          </p:cNvSpPr>
          <p:nvPr>
            <p:ph type="body" idx="1"/>
          </p:nvPr>
        </p:nvSpPr>
        <p:spPr>
          <a:xfrm>
            <a:off x="3529200" y="2540500"/>
            <a:ext cx="2616300" cy="20364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195" name="Google Shape;195;p28"/>
          <p:cNvSpPr txBox="1">
            <a:spLocks noGrp="1"/>
          </p:cNvSpPr>
          <p:nvPr>
            <p:ph type="body" idx="2"/>
          </p:nvPr>
        </p:nvSpPr>
        <p:spPr>
          <a:xfrm>
            <a:off x="6220075" y="2540500"/>
            <a:ext cx="2616300" cy="20364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196" name="Google Shape;196;p2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ctrTitle"/>
          </p:nvPr>
        </p:nvSpPr>
        <p:spPr>
          <a:xfrm>
            <a:off x="335250" y="932100"/>
            <a:ext cx="5508300" cy="16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34343"/>
                </a:solidFill>
              </a:rPr>
              <a:t>Chapter 18</a:t>
            </a:r>
            <a:endParaRPr>
              <a:solidFill>
                <a:srgbClr val="434343"/>
              </a:solidFill>
            </a:endParaRPr>
          </a:p>
        </p:txBody>
      </p:sp>
      <p:sp>
        <p:nvSpPr>
          <p:cNvPr id="202" name="Google Shape;202;p29"/>
          <p:cNvSpPr txBox="1">
            <a:spLocks noGrp="1"/>
          </p:cNvSpPr>
          <p:nvPr>
            <p:ph type="subTitle" idx="1"/>
          </p:nvPr>
        </p:nvSpPr>
        <p:spPr>
          <a:xfrm>
            <a:off x="335250" y="2727850"/>
            <a:ext cx="4587300" cy="161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b="1">
                <a:solidFill>
                  <a:srgbClr val="434343"/>
                </a:solidFill>
              </a:rPr>
              <a:t>Pricing for International Markets</a:t>
            </a:r>
            <a:endParaRPr sz="3000" b="1">
              <a:solidFill>
                <a:srgbClr val="434343"/>
              </a:solidFill>
            </a:endParaRPr>
          </a:p>
          <a:p>
            <a:pPr marL="0" lvl="0" indent="0" algn="l" rtl="0">
              <a:spcBef>
                <a:spcPts val="0"/>
              </a:spcBef>
              <a:spcAft>
                <a:spcPts val="0"/>
              </a:spcAft>
              <a:buNone/>
            </a:pPr>
            <a:endParaRPr/>
          </a:p>
        </p:txBody>
      </p:sp>
      <p:sp>
        <p:nvSpPr>
          <p:cNvPr id="203" name="Google Shape;203;p29"/>
          <p:cNvSpPr txBox="1">
            <a:spLocks noGrp="1"/>
          </p:cNvSpPr>
          <p:nvPr>
            <p:ph type="subTitle" idx="1"/>
          </p:nvPr>
        </p:nvSpPr>
        <p:spPr>
          <a:xfrm>
            <a:off x="5229900" y="3645800"/>
            <a:ext cx="3914100" cy="1391100"/>
          </a:xfrm>
          <a:prstGeom prst="rect">
            <a:avLst/>
          </a:prstGeom>
        </p:spPr>
        <p:txBody>
          <a:bodyPr spcFirstLastPara="1" wrap="square" lIns="91425" tIns="91425" rIns="91425" bIns="91425" anchor="t" anchorCtr="0">
            <a:noAutofit/>
          </a:bodyPr>
          <a:lstStyle/>
          <a:p>
            <a:pPr marL="457200" lvl="0" indent="0" algn="ctr" rtl="0">
              <a:spcBef>
                <a:spcPts val="1000"/>
              </a:spcBef>
              <a:spcAft>
                <a:spcPts val="0"/>
              </a:spcAft>
              <a:buNone/>
            </a:pPr>
            <a:r>
              <a:rPr lang="en" sz="1800">
                <a:solidFill>
                  <a:schemeClr val="lt1"/>
                </a:solidFill>
                <a:latin typeface="Times New Roman"/>
                <a:ea typeface="Times New Roman"/>
                <a:cs typeface="Times New Roman"/>
                <a:sym typeface="Times New Roman"/>
              </a:rPr>
              <a:t>  Farhana Noor</a:t>
            </a:r>
            <a:endParaRPr sz="1800">
              <a:solidFill>
                <a:schemeClr val="lt1"/>
              </a:solidFill>
              <a:latin typeface="Times New Roman"/>
              <a:ea typeface="Times New Roman"/>
              <a:cs typeface="Times New Roman"/>
              <a:sym typeface="Times New Roman"/>
            </a:endParaRPr>
          </a:p>
          <a:p>
            <a:pPr marL="0" lvl="0" indent="0" algn="ctr" rtl="0">
              <a:spcBef>
                <a:spcPts val="0"/>
              </a:spcBef>
              <a:spcAft>
                <a:spcPts val="0"/>
              </a:spcAft>
              <a:buNone/>
            </a:pPr>
            <a:r>
              <a:rPr lang="en" sz="1800">
                <a:solidFill>
                  <a:schemeClr val="lt1"/>
                </a:solidFill>
                <a:latin typeface="Times New Roman"/>
                <a:ea typeface="Times New Roman"/>
                <a:cs typeface="Times New Roman"/>
                <a:sym typeface="Times New Roman"/>
              </a:rPr>
              <a:t>            Assistant Professor</a:t>
            </a:r>
            <a:endParaRPr sz="1800">
              <a:solidFill>
                <a:schemeClr val="lt1"/>
              </a:solidFill>
              <a:latin typeface="Times New Roman"/>
              <a:ea typeface="Times New Roman"/>
              <a:cs typeface="Times New Roman"/>
              <a:sym typeface="Times New Roman"/>
            </a:endParaRPr>
          </a:p>
          <a:p>
            <a:pPr marL="0" lvl="0" indent="0" algn="ctr" rtl="0">
              <a:spcBef>
                <a:spcPts val="0"/>
              </a:spcBef>
              <a:spcAft>
                <a:spcPts val="0"/>
              </a:spcAft>
              <a:buNone/>
            </a:pPr>
            <a:r>
              <a:rPr lang="en" sz="1800">
                <a:solidFill>
                  <a:schemeClr val="lt1"/>
                </a:solidFill>
                <a:latin typeface="Times New Roman"/>
                <a:ea typeface="Times New Roman"/>
                <a:cs typeface="Times New Roman"/>
                <a:sym typeface="Times New Roman"/>
              </a:rPr>
              <a:t>           Daffodil International University</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1347900" y="446125"/>
            <a:ext cx="6448200" cy="91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Approaches to International Pricing</a:t>
            </a:r>
            <a:endParaRPr/>
          </a:p>
        </p:txBody>
      </p:sp>
      <p:sp>
        <p:nvSpPr>
          <p:cNvPr id="261" name="Google Shape;261;p37"/>
          <p:cNvSpPr txBox="1">
            <a:spLocks noGrp="1"/>
          </p:cNvSpPr>
          <p:nvPr>
            <p:ph type="body" idx="1"/>
          </p:nvPr>
        </p:nvSpPr>
        <p:spPr>
          <a:xfrm>
            <a:off x="1347900" y="1876875"/>
            <a:ext cx="2917200" cy="2630100"/>
          </a:xfrm>
          <a:prstGeom prst="rect">
            <a:avLst/>
          </a:prstGeom>
        </p:spPr>
        <p:txBody>
          <a:bodyPr spcFirstLastPara="1" wrap="square" lIns="91425" tIns="91425" rIns="91425" bIns="91425" anchor="t" anchorCtr="0">
            <a:noAutofit/>
          </a:bodyPr>
          <a:lstStyle/>
          <a:p>
            <a:pPr marR="190500" lvl="0" algn="just">
              <a:buChar char="❖"/>
            </a:pPr>
            <a:r>
              <a:rPr lang="en" dirty="0"/>
              <a:t> </a:t>
            </a:r>
            <a:r>
              <a:rPr lang="en" b="1" dirty="0"/>
              <a:t> </a:t>
            </a:r>
            <a:r>
              <a:rPr lang="en-US" dirty="0"/>
              <a:t>Examples of variable costs are </a:t>
            </a:r>
            <a:r>
              <a:rPr lang="en-US" b="1" dirty="0"/>
              <a:t>raw materials, piece-rate labor, production supplies, commissions, delivery costs, packaging supplies, and credit card fees</a:t>
            </a:r>
            <a:r>
              <a:rPr lang="en-US" dirty="0"/>
              <a:t>.</a:t>
            </a:r>
            <a:endParaRPr dirty="0"/>
          </a:p>
        </p:txBody>
      </p:sp>
      <p:sp>
        <p:nvSpPr>
          <p:cNvPr id="262" name="Google Shape;262;p37"/>
          <p:cNvSpPr txBox="1">
            <a:spLocks noGrp="1"/>
          </p:cNvSpPr>
          <p:nvPr>
            <p:ph type="body" idx="2"/>
          </p:nvPr>
        </p:nvSpPr>
        <p:spPr>
          <a:xfrm>
            <a:off x="4878875" y="1876925"/>
            <a:ext cx="2917200" cy="2701653"/>
          </a:xfrm>
          <a:prstGeom prst="rect">
            <a:avLst/>
          </a:prstGeom>
        </p:spPr>
        <p:txBody>
          <a:bodyPr spcFirstLastPara="1" wrap="square" lIns="91425" tIns="91425" rIns="91425" bIns="91425" anchor="t" anchorCtr="0">
            <a:noAutofit/>
          </a:bodyPr>
          <a:lstStyle/>
          <a:p>
            <a:pPr marR="190500" lvl="0" algn="just">
              <a:buChar char="❖"/>
            </a:pPr>
            <a:r>
              <a:rPr lang="en-US" sz="1200" dirty="0"/>
              <a:t>For example, if a unit costs $5 to acquire, the price is set against this cost. Full-cost </a:t>
            </a:r>
            <a:r>
              <a:rPr lang="en-US" sz="1200" dirty="0" err="1" smtClean="0"/>
              <a:t>pricing,however</a:t>
            </a:r>
            <a:r>
              <a:rPr lang="en-US" sz="1200" dirty="0"/>
              <a:t>, </a:t>
            </a:r>
            <a:r>
              <a:rPr lang="en-US" sz="1200" b="1" dirty="0"/>
              <a:t>incorporates the entire business overhead into the pricing strategy</a:t>
            </a:r>
            <a:r>
              <a:rPr lang="en-US" sz="1200" dirty="0"/>
              <a:t>. The same $5 unit is priced based on the acquisition plus the necessary business overhead costs such as retail space and electricity.</a:t>
            </a:r>
            <a:endParaRPr sz="1200" dirty="0"/>
          </a:p>
        </p:txBody>
      </p:sp>
    </p:spTree>
    <p:extLst>
      <p:ext uri="{BB962C8B-B14F-4D97-AF65-F5344CB8AC3E}">
        <p14:creationId xmlns:p14="http://schemas.microsoft.com/office/powerpoint/2010/main" val="41640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8"/>
          <p:cNvPicPr preferRelativeResize="0"/>
          <p:nvPr/>
        </p:nvPicPr>
        <p:blipFill rotWithShape="1">
          <a:blip r:embed="rId3">
            <a:alphaModFix/>
          </a:blip>
          <a:srcRect l="18792" r="18792"/>
          <a:stretch/>
        </p:blipFill>
        <p:spPr>
          <a:xfrm>
            <a:off x="0" y="0"/>
            <a:ext cx="4280448" cy="5143500"/>
          </a:xfrm>
          <a:prstGeom prst="rect">
            <a:avLst/>
          </a:prstGeom>
          <a:noFill/>
          <a:ln>
            <a:noFill/>
          </a:ln>
        </p:spPr>
      </p:pic>
      <p:sp>
        <p:nvSpPr>
          <p:cNvPr id="268" name="Google Shape;268;p38"/>
          <p:cNvSpPr txBox="1">
            <a:spLocks noGrp="1"/>
          </p:cNvSpPr>
          <p:nvPr>
            <p:ph type="title"/>
          </p:nvPr>
        </p:nvSpPr>
        <p:spPr>
          <a:xfrm>
            <a:off x="4771875" y="545025"/>
            <a:ext cx="3880800" cy="143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Approaches to International Pricing</a:t>
            </a:r>
            <a:endParaRPr/>
          </a:p>
        </p:txBody>
      </p:sp>
      <p:sp>
        <p:nvSpPr>
          <p:cNvPr id="269" name="Google Shape;269;p38"/>
          <p:cNvSpPr txBox="1">
            <a:spLocks noGrp="1"/>
          </p:cNvSpPr>
          <p:nvPr>
            <p:ph type="body" idx="1"/>
          </p:nvPr>
        </p:nvSpPr>
        <p:spPr>
          <a:xfrm>
            <a:off x="4771875" y="2324775"/>
            <a:ext cx="3880800" cy="227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t> </a:t>
            </a:r>
            <a:r>
              <a:rPr lang="en" sz="1800" b="1"/>
              <a:t>Skimming Pricing</a:t>
            </a:r>
            <a:r>
              <a:rPr lang="en" sz="1800"/>
              <a:t>: </a:t>
            </a:r>
            <a:r>
              <a:rPr lang="en" sz="1600"/>
              <a:t> This is used to reach a segment of the market that is relatively price insensitive and thus willing to pay a premium price for a product • Penetration Pricing: This is used to stimulate market growth and capture market share by deliberately offering products at low prices.</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9"/>
          <p:cNvSpPr txBox="1">
            <a:spLocks noGrp="1"/>
          </p:cNvSpPr>
          <p:nvPr>
            <p:ph type="title"/>
          </p:nvPr>
        </p:nvSpPr>
        <p:spPr>
          <a:xfrm>
            <a:off x="326350" y="283350"/>
            <a:ext cx="2395200" cy="137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chemeClr val="lt1"/>
                </a:solidFill>
              </a:rPr>
              <a:t>Penetration pricing</a:t>
            </a:r>
            <a:endParaRPr sz="2800"/>
          </a:p>
        </p:txBody>
      </p:sp>
      <p:sp>
        <p:nvSpPr>
          <p:cNvPr id="275" name="Google Shape;275;p39"/>
          <p:cNvSpPr txBox="1">
            <a:spLocks noGrp="1"/>
          </p:cNvSpPr>
          <p:nvPr>
            <p:ph type="body" idx="1"/>
          </p:nvPr>
        </p:nvSpPr>
        <p:spPr>
          <a:xfrm>
            <a:off x="3374375" y="283350"/>
            <a:ext cx="2395200" cy="170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To offer products at low prices</a:t>
            </a:r>
            <a:endParaRPr sz="1600"/>
          </a:p>
        </p:txBody>
      </p:sp>
      <p:sp>
        <p:nvSpPr>
          <p:cNvPr id="276" name="Google Shape;276;p39"/>
          <p:cNvSpPr txBox="1">
            <a:spLocks noGrp="1"/>
          </p:cNvSpPr>
          <p:nvPr>
            <p:ph type="body" idx="2"/>
          </p:nvPr>
        </p:nvSpPr>
        <p:spPr>
          <a:xfrm>
            <a:off x="6412675" y="283350"/>
            <a:ext cx="2395200" cy="170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To stimulate a market growth, increase seals and market shares.</a:t>
            </a:r>
            <a:endParaRPr sz="1600"/>
          </a:p>
        </p:txBody>
      </p:sp>
      <p:sp>
        <p:nvSpPr>
          <p:cNvPr id="277" name="Google Shape;277;p39"/>
          <p:cNvSpPr txBox="1">
            <a:spLocks noGrp="1"/>
          </p:cNvSpPr>
          <p:nvPr>
            <p:ph type="body" idx="3"/>
          </p:nvPr>
        </p:nvSpPr>
        <p:spPr>
          <a:xfrm>
            <a:off x="3374375" y="2855100"/>
            <a:ext cx="2395200" cy="170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Suitable for the market that is relatively price sensitive (brand switching).</a:t>
            </a:r>
            <a:endParaRPr sz="1600"/>
          </a:p>
        </p:txBody>
      </p:sp>
      <p:sp>
        <p:nvSpPr>
          <p:cNvPr id="278" name="Google Shape;278;p39"/>
          <p:cNvSpPr txBox="1">
            <a:spLocks noGrp="1"/>
          </p:cNvSpPr>
          <p:nvPr>
            <p:ph type="body" idx="4"/>
          </p:nvPr>
        </p:nvSpPr>
        <p:spPr>
          <a:xfrm>
            <a:off x="6408400" y="2855100"/>
            <a:ext cx="2588700" cy="170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Based on the assumption that this initial low price will help secure a market acceptance.</a:t>
            </a:r>
            <a:endParaRPr sz="1600"/>
          </a:p>
        </p:txBody>
      </p:sp>
      <p:pic>
        <p:nvPicPr>
          <p:cNvPr id="279" name="Google Shape;279;p39"/>
          <p:cNvPicPr preferRelativeResize="0"/>
          <p:nvPr/>
        </p:nvPicPr>
        <p:blipFill>
          <a:blip r:embed="rId3">
            <a:alphaModFix/>
          </a:blip>
          <a:stretch>
            <a:fillRect/>
          </a:stretch>
        </p:blipFill>
        <p:spPr>
          <a:xfrm>
            <a:off x="3138" y="3825801"/>
            <a:ext cx="3041624" cy="1317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40"/>
          <p:cNvPicPr preferRelativeResize="0"/>
          <p:nvPr/>
        </p:nvPicPr>
        <p:blipFill rotWithShape="1">
          <a:blip r:embed="rId3">
            <a:alphaModFix/>
          </a:blip>
          <a:srcRect l="5954" r="5954"/>
          <a:stretch/>
        </p:blipFill>
        <p:spPr>
          <a:xfrm>
            <a:off x="0" y="0"/>
            <a:ext cx="9144000" cy="5143497"/>
          </a:xfrm>
          <a:prstGeom prst="rect">
            <a:avLst/>
          </a:prstGeom>
          <a:noFill/>
          <a:ln>
            <a:noFill/>
          </a:ln>
        </p:spPr>
      </p:pic>
      <p:sp>
        <p:nvSpPr>
          <p:cNvPr id="285" name="Google Shape;285;p40"/>
          <p:cNvSpPr/>
          <p:nvPr/>
        </p:nvSpPr>
        <p:spPr>
          <a:xfrm>
            <a:off x="342825" y="1323975"/>
            <a:ext cx="3810300" cy="3467100"/>
          </a:xfrm>
          <a:prstGeom prst="rect">
            <a:avLst/>
          </a:prstGeom>
          <a:solidFill>
            <a:srgbClr val="000000">
              <a:alpha val="81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txBox="1">
            <a:spLocks noGrp="1"/>
          </p:cNvSpPr>
          <p:nvPr>
            <p:ph type="title"/>
          </p:nvPr>
        </p:nvSpPr>
        <p:spPr>
          <a:xfrm>
            <a:off x="523250" y="1523725"/>
            <a:ext cx="34779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Price Escalation</a:t>
            </a:r>
            <a:endParaRPr/>
          </a:p>
        </p:txBody>
      </p:sp>
      <p:sp>
        <p:nvSpPr>
          <p:cNvPr id="287" name="Google Shape;287;p40"/>
          <p:cNvSpPr txBox="1">
            <a:spLocks noGrp="1"/>
          </p:cNvSpPr>
          <p:nvPr>
            <p:ph type="body" idx="1"/>
          </p:nvPr>
        </p:nvSpPr>
        <p:spPr>
          <a:xfrm>
            <a:off x="523325" y="3020275"/>
            <a:ext cx="3477900" cy="15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Price escalation refers to the added costs incurred as a result of exporting products from one country to another.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Factors in Price Escalation</a:t>
            </a:r>
            <a:endParaRPr/>
          </a:p>
        </p:txBody>
      </p:sp>
      <p:sp>
        <p:nvSpPr>
          <p:cNvPr id="293" name="Google Shape;293;p41"/>
          <p:cNvSpPr txBox="1">
            <a:spLocks noGrp="1"/>
          </p:cNvSpPr>
          <p:nvPr>
            <p:ph type="body" idx="1"/>
          </p:nvPr>
        </p:nvSpPr>
        <p:spPr>
          <a:xfrm>
            <a:off x="3539325" y="428200"/>
            <a:ext cx="5090400" cy="4177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Costs of Exporting:</a:t>
            </a:r>
            <a:r>
              <a:rPr lang="en"/>
              <a:t> the term relates to situations in which ultimate prices are raised by shipping costs, insurance, packing, tariffs, longer channels of distribution, larger middlemen margins, special taxes, administrative costs, and exchange rate fluctuations.</a:t>
            </a:r>
            <a:endParaRPr/>
          </a:p>
          <a:p>
            <a:pPr marL="0" lvl="0" indent="0" algn="l" rtl="0">
              <a:lnSpc>
                <a:spcPct val="100000"/>
              </a:lnSpc>
              <a:spcBef>
                <a:spcPts val="1600"/>
              </a:spcBef>
              <a:spcAft>
                <a:spcPts val="0"/>
              </a:spcAft>
              <a:buNone/>
            </a:pPr>
            <a:endParaRPr/>
          </a:p>
          <a:p>
            <a:pPr marL="457200" marR="190500" lvl="0" indent="-317500" algn="l" rtl="0">
              <a:spcBef>
                <a:spcPts val="1600"/>
              </a:spcBef>
              <a:spcAft>
                <a:spcPts val="0"/>
              </a:spcAft>
              <a:buSzPts val="1400"/>
              <a:buChar char="❏"/>
            </a:pPr>
            <a:r>
              <a:rPr lang="en" b="1"/>
              <a:t>Taxes, Tariffs, and Administrative Costs:</a:t>
            </a:r>
            <a:r>
              <a:rPr lang="en"/>
              <a:t> These costs results in higher prices, which are generally passed on to the buyer of the product</a:t>
            </a:r>
            <a:endParaRPr/>
          </a:p>
          <a:p>
            <a:pPr marL="0" marR="190500" lvl="0" indent="0" algn="l" rtl="0">
              <a:lnSpc>
                <a:spcPct val="100000"/>
              </a:lnSpc>
              <a:spcBef>
                <a:spcPts val="1600"/>
              </a:spcBef>
              <a:spcAft>
                <a:spcPts val="0"/>
              </a:spcAft>
              <a:buNone/>
            </a:pPr>
            <a:endParaRPr/>
          </a:p>
          <a:p>
            <a:pPr marL="457200" marR="190500" lvl="0" indent="-317500" algn="l" rtl="0">
              <a:spcBef>
                <a:spcPts val="1600"/>
              </a:spcBef>
              <a:spcAft>
                <a:spcPts val="0"/>
              </a:spcAft>
              <a:buSzPts val="1400"/>
              <a:buChar char="❏"/>
            </a:pPr>
            <a:r>
              <a:rPr lang="en" b="1"/>
              <a:t>Inflation:</a:t>
            </a:r>
            <a:r>
              <a:rPr lang="en"/>
              <a:t> Inflation causes consumer prices to escalate and the consumer is faced with rising prices that eventually exclude many consumers from the market.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2"/>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Factors in Price Escalation</a:t>
            </a:r>
            <a:endParaRPr/>
          </a:p>
        </p:txBody>
      </p:sp>
      <p:sp>
        <p:nvSpPr>
          <p:cNvPr id="299" name="Google Shape;299;p42"/>
          <p:cNvSpPr txBox="1">
            <a:spLocks noGrp="1"/>
          </p:cNvSpPr>
          <p:nvPr>
            <p:ph type="body" idx="1"/>
          </p:nvPr>
        </p:nvSpPr>
        <p:spPr>
          <a:xfrm>
            <a:off x="3539325" y="593900"/>
            <a:ext cx="5090400" cy="4011600"/>
          </a:xfrm>
          <a:prstGeom prst="rect">
            <a:avLst/>
          </a:prstGeom>
        </p:spPr>
        <p:txBody>
          <a:bodyPr spcFirstLastPara="1" wrap="square" lIns="91425" tIns="91425" rIns="91425" bIns="91425" anchor="t" anchorCtr="0">
            <a:noAutofit/>
          </a:bodyPr>
          <a:lstStyle/>
          <a:p>
            <a:pPr marL="457200" marR="190500" lvl="0" indent="-317500" algn="l" rtl="0">
              <a:spcBef>
                <a:spcPts val="0"/>
              </a:spcBef>
              <a:spcAft>
                <a:spcPts val="0"/>
              </a:spcAft>
              <a:buClr>
                <a:schemeClr val="dk2"/>
              </a:buClr>
              <a:buSzPts val="1400"/>
              <a:buChar char="❏"/>
            </a:pPr>
            <a:r>
              <a:rPr lang="en" b="1">
                <a:solidFill>
                  <a:schemeClr val="dk2"/>
                </a:solidFill>
              </a:rPr>
              <a:t>Middleman and Transportation Costs</a:t>
            </a:r>
            <a:r>
              <a:rPr lang="en">
                <a:solidFill>
                  <a:schemeClr val="dk2"/>
                </a:solidFill>
              </a:rPr>
              <a:t>: Longer channel length, performance of marketing functions and higher margins may make it necessary to increase prices</a:t>
            </a:r>
            <a:endParaRPr>
              <a:solidFill>
                <a:schemeClr val="dk2"/>
              </a:solidFill>
            </a:endParaRPr>
          </a:p>
          <a:p>
            <a:pPr marL="0" marR="190500" lvl="0" indent="0" algn="l" rtl="0">
              <a:spcBef>
                <a:spcPts val="1600"/>
              </a:spcBef>
              <a:spcAft>
                <a:spcPts val="0"/>
              </a:spcAft>
              <a:buNone/>
            </a:pPr>
            <a:endParaRPr>
              <a:solidFill>
                <a:schemeClr val="dk2"/>
              </a:solidFill>
            </a:endParaRPr>
          </a:p>
          <a:p>
            <a:pPr marL="457200" marR="190500" lvl="0" indent="-317500" algn="l" rtl="0">
              <a:spcBef>
                <a:spcPts val="1600"/>
              </a:spcBef>
              <a:spcAft>
                <a:spcPts val="0"/>
              </a:spcAft>
              <a:buClr>
                <a:schemeClr val="dk2"/>
              </a:buClr>
              <a:buSzPts val="1400"/>
              <a:buChar char="❏"/>
            </a:pPr>
            <a:r>
              <a:rPr lang="en" b="1">
                <a:solidFill>
                  <a:schemeClr val="dk2"/>
                </a:solidFill>
              </a:rPr>
              <a:t>Exchange Rate Fluctuations and Varying Currency Values</a:t>
            </a:r>
            <a:r>
              <a:rPr lang="en">
                <a:solidFill>
                  <a:schemeClr val="dk2"/>
                </a:solidFill>
              </a:rPr>
              <a:t>: Currency values swing vis-à-vis other currencies on a daily basis, which may make it necessary to increase prices</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43"/>
          <p:cNvPicPr preferRelativeResize="0"/>
          <p:nvPr/>
        </p:nvPicPr>
        <p:blipFill rotWithShape="1">
          <a:blip r:embed="rId3">
            <a:alphaModFix/>
          </a:blip>
          <a:srcRect l="5197" r="5197"/>
          <a:stretch/>
        </p:blipFill>
        <p:spPr>
          <a:xfrm>
            <a:off x="5890075" y="321600"/>
            <a:ext cx="2949448" cy="2212021"/>
          </a:xfrm>
          <a:prstGeom prst="rect">
            <a:avLst/>
          </a:prstGeom>
          <a:noFill/>
          <a:ln>
            <a:noFill/>
          </a:ln>
        </p:spPr>
      </p:pic>
      <p:pic>
        <p:nvPicPr>
          <p:cNvPr id="305" name="Google Shape;305;p43"/>
          <p:cNvPicPr preferRelativeResize="0"/>
          <p:nvPr/>
        </p:nvPicPr>
        <p:blipFill rotWithShape="1">
          <a:blip r:embed="rId4">
            <a:alphaModFix/>
          </a:blip>
          <a:srcRect l="5396" r="5405"/>
          <a:stretch/>
        </p:blipFill>
        <p:spPr>
          <a:xfrm>
            <a:off x="5897312" y="2609825"/>
            <a:ext cx="2949446" cy="2212073"/>
          </a:xfrm>
          <a:prstGeom prst="rect">
            <a:avLst/>
          </a:prstGeom>
          <a:noFill/>
          <a:ln>
            <a:noFill/>
          </a:ln>
        </p:spPr>
      </p:pic>
      <p:sp>
        <p:nvSpPr>
          <p:cNvPr id="306" name="Google Shape;306;p43"/>
          <p:cNvSpPr txBox="1">
            <a:spLocks noGrp="1"/>
          </p:cNvSpPr>
          <p:nvPr>
            <p:ph type="title"/>
          </p:nvPr>
        </p:nvSpPr>
        <p:spPr>
          <a:xfrm>
            <a:off x="304475" y="307825"/>
            <a:ext cx="4779300" cy="14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Approaches to Reducing Price Escalation</a:t>
            </a:r>
            <a:endParaRPr/>
          </a:p>
        </p:txBody>
      </p:sp>
      <p:sp>
        <p:nvSpPr>
          <p:cNvPr id="307" name="Google Shape;307;p43"/>
          <p:cNvSpPr txBox="1">
            <a:spLocks noGrp="1"/>
          </p:cNvSpPr>
          <p:nvPr>
            <p:ph type="body" idx="1"/>
          </p:nvPr>
        </p:nvSpPr>
        <p:spPr>
          <a:xfrm>
            <a:off x="304475" y="1808125"/>
            <a:ext cx="4779300" cy="3013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b="1"/>
              <a:t>Lowering Cost of Goods: </a:t>
            </a:r>
            <a:r>
              <a:rPr lang="en" sz="1600"/>
              <a:t>Firms can lower costs by eliminating costly features in products or by manufacturing products in countries where labor costs are cheaper.</a:t>
            </a:r>
            <a:endParaRPr sz="1600"/>
          </a:p>
          <a:p>
            <a:pPr marL="457200" lvl="0" indent="-330200" algn="l" rtl="0">
              <a:spcBef>
                <a:spcPts val="0"/>
              </a:spcBef>
              <a:spcAft>
                <a:spcPts val="0"/>
              </a:spcAft>
              <a:buSzPts val="1600"/>
              <a:buChar char="❏"/>
            </a:pPr>
            <a:r>
              <a:rPr lang="en" sz="1600" b="1"/>
              <a:t>Lowering Tariffs: </a:t>
            </a:r>
            <a:r>
              <a:rPr lang="en" sz="1600"/>
              <a:t>Firms can lower prices by categorizing products in classifications where the tariffs are lower</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44"/>
          <p:cNvPicPr preferRelativeResize="0"/>
          <p:nvPr/>
        </p:nvPicPr>
        <p:blipFill rotWithShape="1">
          <a:blip r:embed="rId3">
            <a:alphaModFix/>
          </a:blip>
          <a:srcRect t="787" b="787"/>
          <a:stretch/>
        </p:blipFill>
        <p:spPr>
          <a:xfrm>
            <a:off x="5890075" y="321600"/>
            <a:ext cx="2949448" cy="2212021"/>
          </a:xfrm>
          <a:prstGeom prst="rect">
            <a:avLst/>
          </a:prstGeom>
          <a:noFill/>
          <a:ln>
            <a:noFill/>
          </a:ln>
        </p:spPr>
      </p:pic>
      <p:pic>
        <p:nvPicPr>
          <p:cNvPr id="313" name="Google Shape;313;p44"/>
          <p:cNvPicPr preferRelativeResize="0"/>
          <p:nvPr/>
        </p:nvPicPr>
        <p:blipFill rotWithShape="1">
          <a:blip r:embed="rId4">
            <a:alphaModFix/>
          </a:blip>
          <a:srcRect t="1104" b="1114"/>
          <a:stretch/>
        </p:blipFill>
        <p:spPr>
          <a:xfrm>
            <a:off x="5897312" y="2609825"/>
            <a:ext cx="2949446" cy="2212074"/>
          </a:xfrm>
          <a:prstGeom prst="rect">
            <a:avLst/>
          </a:prstGeom>
          <a:noFill/>
          <a:ln>
            <a:noFill/>
          </a:ln>
        </p:spPr>
      </p:pic>
      <p:sp>
        <p:nvSpPr>
          <p:cNvPr id="314" name="Google Shape;314;p44"/>
          <p:cNvSpPr txBox="1">
            <a:spLocks noGrp="1"/>
          </p:cNvSpPr>
          <p:nvPr>
            <p:ph type="title"/>
          </p:nvPr>
        </p:nvSpPr>
        <p:spPr>
          <a:xfrm>
            <a:off x="304475" y="307825"/>
            <a:ext cx="4779300" cy="102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Approaches to Reducing Price Escalation</a:t>
            </a:r>
            <a:endParaRPr/>
          </a:p>
        </p:txBody>
      </p:sp>
      <p:sp>
        <p:nvSpPr>
          <p:cNvPr id="315" name="Google Shape;315;p44"/>
          <p:cNvSpPr txBox="1">
            <a:spLocks noGrp="1"/>
          </p:cNvSpPr>
          <p:nvPr>
            <p:ph type="body" idx="1"/>
          </p:nvPr>
        </p:nvSpPr>
        <p:spPr>
          <a:xfrm>
            <a:off x="304475" y="1433900"/>
            <a:ext cx="5585700" cy="3709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600" b="1"/>
              <a:t> Using Foreign Trade Zones: </a:t>
            </a:r>
            <a:r>
              <a:rPr lang="en"/>
              <a:t>Firms can manufacture products in free trade zones where the incentive offered is the elimination of local taxes, which keep prices down.</a:t>
            </a:r>
            <a:endParaRPr/>
          </a:p>
          <a:p>
            <a:pPr marL="457200" lvl="0" indent="0" algn="l" rtl="0">
              <a:spcBef>
                <a:spcPts val="1600"/>
              </a:spcBef>
              <a:spcAft>
                <a:spcPts val="0"/>
              </a:spcAft>
              <a:buNone/>
            </a:pPr>
            <a:endParaRPr/>
          </a:p>
          <a:p>
            <a:pPr marL="457200" lvl="0" indent="-317500" algn="l" rtl="0">
              <a:spcBef>
                <a:spcPts val="1600"/>
              </a:spcBef>
              <a:spcAft>
                <a:spcPts val="0"/>
              </a:spcAft>
              <a:buSzPts val="1400"/>
              <a:buChar char="❏"/>
            </a:pPr>
            <a:r>
              <a:rPr lang="en" sz="1600" b="1">
                <a:solidFill>
                  <a:srgbClr val="434343"/>
                </a:solidFill>
              </a:rPr>
              <a:t>Dumping:</a:t>
            </a:r>
            <a:r>
              <a:rPr lang="en">
                <a:solidFill>
                  <a:srgbClr val="434343"/>
                </a:solidFill>
              </a:rPr>
              <a:t>A countervailing duty or minimum access volume (MAV), which restricts the amount a country will import, may be imposed on foreign goods benefiting from subsidies whether in production, export, or transportation .One approach classifies international shipments as dumped if the products are sold below their cost of production • The other approach characterizes dumping as selling goods in a foreign market below the price of the same goods in the home market.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5"/>
          <p:cNvPicPr preferRelativeResize="0"/>
          <p:nvPr/>
        </p:nvPicPr>
        <p:blipFill rotWithShape="1">
          <a:blip r:embed="rId3">
            <a:alphaModFix/>
          </a:blip>
          <a:srcRect l="3078" r="3068"/>
          <a:stretch/>
        </p:blipFill>
        <p:spPr>
          <a:xfrm>
            <a:off x="2085575" y="0"/>
            <a:ext cx="7058426" cy="5143501"/>
          </a:xfrm>
          <a:prstGeom prst="rect">
            <a:avLst/>
          </a:prstGeom>
          <a:noFill/>
          <a:ln>
            <a:noFill/>
          </a:ln>
        </p:spPr>
      </p:pic>
      <p:sp>
        <p:nvSpPr>
          <p:cNvPr id="321" name="Google Shape;321;p45"/>
          <p:cNvSpPr/>
          <p:nvPr/>
        </p:nvSpPr>
        <p:spPr>
          <a:xfrm>
            <a:off x="1564181" y="10286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291875" y="406900"/>
            <a:ext cx="30396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b="0"/>
              <a:t>Pricing</a:t>
            </a:r>
            <a:endParaRPr/>
          </a:p>
        </p:txBody>
      </p:sp>
      <p:sp>
        <p:nvSpPr>
          <p:cNvPr id="209" name="Google Shape;209;p30"/>
          <p:cNvSpPr txBox="1">
            <a:spLocks noGrp="1"/>
          </p:cNvSpPr>
          <p:nvPr>
            <p:ph type="body" idx="1"/>
          </p:nvPr>
        </p:nvSpPr>
        <p:spPr>
          <a:xfrm>
            <a:off x="291938" y="2053718"/>
            <a:ext cx="3039600" cy="2378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Pricing is the process whereby a business sets the price at which it will sell its products and services, and may be part of the business's marketing plan.</a:t>
            </a:r>
            <a:endParaRPr/>
          </a:p>
        </p:txBody>
      </p:sp>
      <p:sp>
        <p:nvSpPr>
          <p:cNvPr id="210" name="Google Shape;210;p30"/>
          <p:cNvSpPr/>
          <p:nvPr/>
        </p:nvSpPr>
        <p:spPr>
          <a:xfrm>
            <a:off x="4232750" y="0"/>
            <a:ext cx="4911300" cy="5143500"/>
          </a:xfrm>
          <a:prstGeom prst="parallelogram">
            <a:avLst>
              <a:gd name="adj" fmla="val 25000"/>
            </a:avLst>
          </a:prstGeom>
          <a:solidFill>
            <a:srgbClr val="FFFFFF"/>
          </a:solidFill>
          <a:ln>
            <a:noFill/>
          </a:ln>
          <a:effectLst>
            <a:outerShdw blurRad="50800" dist="38100" algn="tl"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11" name="Google Shape;211;p30"/>
          <p:cNvSpPr/>
          <p:nvPr/>
        </p:nvSpPr>
        <p:spPr>
          <a:xfrm>
            <a:off x="3331550" y="0"/>
            <a:ext cx="5633700" cy="5143500"/>
          </a:xfrm>
          <a:prstGeom prst="parallelogram">
            <a:avLst>
              <a:gd name="adj" fmla="val 24220"/>
            </a:avLst>
          </a:prstGeom>
          <a:solidFill>
            <a:srgbClr val="EEEEEE">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2" name="Google Shape;212;p30"/>
          <p:cNvPicPr preferRelativeResize="0"/>
          <p:nvPr/>
        </p:nvPicPr>
        <p:blipFill rotWithShape="1">
          <a:blip r:embed="rId3">
            <a:alphaModFix/>
          </a:blip>
          <a:srcRect l="9270" r="9262"/>
          <a:stretch/>
        </p:blipFill>
        <p:spPr>
          <a:xfrm>
            <a:off x="3562350" y="0"/>
            <a:ext cx="5581800" cy="5143500"/>
          </a:xfrm>
          <a:prstGeom prst="parallelogram">
            <a:avLst>
              <a:gd name="adj" fmla="val 23683"/>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1"/>
          <p:cNvPicPr preferRelativeResize="0"/>
          <p:nvPr/>
        </p:nvPicPr>
        <p:blipFill rotWithShape="1">
          <a:blip r:embed="rId3">
            <a:alphaModFix/>
          </a:blip>
          <a:srcRect t="16808" b="16808"/>
          <a:stretch/>
        </p:blipFill>
        <p:spPr>
          <a:xfrm>
            <a:off x="0" y="0"/>
            <a:ext cx="9144003" cy="2209447"/>
          </a:xfrm>
          <a:prstGeom prst="rect">
            <a:avLst/>
          </a:prstGeom>
          <a:noFill/>
          <a:ln>
            <a:noFill/>
          </a:ln>
        </p:spPr>
      </p:pic>
      <p:sp>
        <p:nvSpPr>
          <p:cNvPr id="218" name="Google Shape;218;p31"/>
          <p:cNvSpPr txBox="1">
            <a:spLocks noGrp="1"/>
          </p:cNvSpPr>
          <p:nvPr>
            <p:ph type="title"/>
          </p:nvPr>
        </p:nvSpPr>
        <p:spPr>
          <a:xfrm>
            <a:off x="311700" y="2540450"/>
            <a:ext cx="3119700" cy="203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rPr>
              <a:t>Pricing Policy</a:t>
            </a:r>
            <a:endParaRPr>
              <a:solidFill>
                <a:schemeClr val="dk2"/>
              </a:solidFill>
            </a:endParaRPr>
          </a:p>
        </p:txBody>
      </p:sp>
      <p:sp>
        <p:nvSpPr>
          <p:cNvPr id="219" name="Google Shape;219;p31"/>
          <p:cNvSpPr txBox="1">
            <a:spLocks noGrp="1"/>
          </p:cNvSpPr>
          <p:nvPr>
            <p:ph type="body" idx="1"/>
          </p:nvPr>
        </p:nvSpPr>
        <p:spPr>
          <a:xfrm>
            <a:off x="3529200" y="2540500"/>
            <a:ext cx="2616300" cy="203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434343"/>
              </a:buClr>
              <a:buSzPts val="1600"/>
              <a:buChar char="❏"/>
            </a:pPr>
            <a:r>
              <a:rPr lang="en" sz="1600">
                <a:solidFill>
                  <a:srgbClr val="434343"/>
                </a:solidFill>
              </a:rPr>
              <a:t>Active marketing in several countries compounds the variables relating to price policy.</a:t>
            </a:r>
            <a:endParaRPr sz="1600"/>
          </a:p>
        </p:txBody>
      </p:sp>
      <p:sp>
        <p:nvSpPr>
          <p:cNvPr id="220" name="Google Shape;220;p31"/>
          <p:cNvSpPr txBox="1">
            <a:spLocks noGrp="1"/>
          </p:cNvSpPr>
          <p:nvPr>
            <p:ph type="body" idx="2"/>
          </p:nvPr>
        </p:nvSpPr>
        <p:spPr>
          <a:xfrm>
            <a:off x="6220075" y="2540500"/>
            <a:ext cx="2616300" cy="203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434343"/>
              </a:buClr>
              <a:buSzPts val="1600"/>
              <a:buChar char="❏"/>
            </a:pPr>
            <a:r>
              <a:rPr lang="en" sz="1600">
                <a:solidFill>
                  <a:srgbClr val="434343"/>
                </a:solidFill>
              </a:rPr>
              <a:t>The country in which business is being conducted, the type of product, variations in competitive conditions, and other strategic factors affect pricing activity.</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2"/>
          <p:cNvPicPr preferRelativeResize="0"/>
          <p:nvPr/>
        </p:nvPicPr>
        <p:blipFill rotWithShape="1">
          <a:blip r:embed="rId3">
            <a:alphaModFix/>
          </a:blip>
          <a:srcRect l="7989" r="7997"/>
          <a:stretch/>
        </p:blipFill>
        <p:spPr>
          <a:xfrm>
            <a:off x="5442850" y="308100"/>
            <a:ext cx="3402000" cy="4521700"/>
          </a:xfrm>
          <a:prstGeom prst="rect">
            <a:avLst/>
          </a:prstGeom>
          <a:noFill/>
          <a:ln>
            <a:noFill/>
          </a:ln>
        </p:spPr>
      </p:pic>
      <p:sp>
        <p:nvSpPr>
          <p:cNvPr id="226" name="Google Shape;226;p32"/>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2"/>
                </a:solidFill>
              </a:rPr>
              <a:t>Pricing Objectives</a:t>
            </a:r>
            <a:endParaRPr>
              <a:solidFill>
                <a:schemeClr val="dk2"/>
              </a:solidFill>
            </a:endParaRPr>
          </a:p>
        </p:txBody>
      </p:sp>
      <p:sp>
        <p:nvSpPr>
          <p:cNvPr id="227" name="Google Shape;227;p32"/>
          <p:cNvSpPr txBox="1">
            <a:spLocks noGrp="1"/>
          </p:cNvSpPr>
          <p:nvPr>
            <p:ph type="body" idx="1"/>
          </p:nvPr>
        </p:nvSpPr>
        <p:spPr>
          <a:xfrm>
            <a:off x="291975" y="1854951"/>
            <a:ext cx="4813500" cy="2577000"/>
          </a:xfrm>
          <a:prstGeom prst="rect">
            <a:avLst/>
          </a:prstGeom>
        </p:spPr>
        <p:txBody>
          <a:bodyPr spcFirstLastPara="1" wrap="square" lIns="91425" tIns="91425" rIns="91425" bIns="91425" anchor="t" anchorCtr="0">
            <a:noAutofit/>
          </a:bodyPr>
          <a:lstStyle/>
          <a:p>
            <a:r>
              <a:rPr lang="en-US" sz="1800" dirty="0"/>
              <a:t>Maximize short-term or long-term profit</a:t>
            </a:r>
          </a:p>
          <a:p>
            <a:r>
              <a:rPr lang="en-US" sz="1800" dirty="0"/>
              <a:t>Maximize long-term sustainability</a:t>
            </a:r>
          </a:p>
          <a:p>
            <a:r>
              <a:rPr lang="en-US" sz="1800" dirty="0"/>
              <a:t>Penetrate new markets</a:t>
            </a:r>
          </a:p>
          <a:p>
            <a:r>
              <a:rPr lang="en-US" sz="1800" dirty="0"/>
              <a:t>Increase sales volume</a:t>
            </a:r>
          </a:p>
          <a:p>
            <a:r>
              <a:rPr lang="en-US" sz="1800" dirty="0"/>
              <a:t>Steal market share from competitors</a:t>
            </a:r>
          </a:p>
          <a:p>
            <a:r>
              <a:rPr lang="en-US" sz="1800" dirty="0"/>
              <a:t>Generate interest around new products</a:t>
            </a:r>
          </a:p>
          <a:p>
            <a:r>
              <a:rPr lang="en-US" sz="1800" dirty="0"/>
              <a:t>Survive a slow period of business</a:t>
            </a:r>
          </a:p>
          <a:p>
            <a:pPr marL="0" lvl="0" indent="0" algn="l" rtl="0">
              <a:spcBef>
                <a:spcPts val="0"/>
              </a:spcBef>
              <a:spcAft>
                <a:spcPts val="0"/>
              </a:spcAft>
              <a:buNone/>
            </a:pP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4"/>
          <p:cNvPicPr preferRelativeResize="0"/>
          <p:nvPr/>
        </p:nvPicPr>
        <p:blipFill rotWithShape="1">
          <a:blip r:embed="rId3">
            <a:alphaModFix amt="60000"/>
          </a:blip>
          <a:srcRect l="35087" r="35087"/>
          <a:stretch/>
        </p:blipFill>
        <p:spPr>
          <a:xfrm>
            <a:off x="0" y="0"/>
            <a:ext cx="3512601" cy="5143496"/>
          </a:xfrm>
          <a:prstGeom prst="rect">
            <a:avLst/>
          </a:prstGeom>
          <a:noFill/>
          <a:ln>
            <a:noFill/>
          </a:ln>
        </p:spPr>
      </p:pic>
      <p:sp>
        <p:nvSpPr>
          <p:cNvPr id="240" name="Google Shape;240;p34"/>
          <p:cNvSpPr txBox="1">
            <a:spLocks noGrp="1"/>
          </p:cNvSpPr>
          <p:nvPr>
            <p:ph type="title"/>
          </p:nvPr>
        </p:nvSpPr>
        <p:spPr>
          <a:xfrm>
            <a:off x="311700" y="307825"/>
            <a:ext cx="2631900" cy="43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Parallel Importation</a:t>
            </a:r>
            <a:endParaRPr/>
          </a:p>
        </p:txBody>
      </p:sp>
      <p:sp>
        <p:nvSpPr>
          <p:cNvPr id="241" name="Google Shape;241;p34"/>
          <p:cNvSpPr txBox="1">
            <a:spLocks noGrp="1"/>
          </p:cNvSpPr>
          <p:nvPr>
            <p:ph type="body" idx="1"/>
          </p:nvPr>
        </p:nvSpPr>
        <p:spPr>
          <a:xfrm>
            <a:off x="4011825" y="364950"/>
            <a:ext cx="4850400" cy="425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possibility of a parallel market occurs whenever price differences are greater than the cost of transportation between two markets </a:t>
            </a:r>
            <a:endParaRPr/>
          </a:p>
          <a:p>
            <a:pPr marL="0" lvl="0" indent="0" algn="l" rtl="0">
              <a:spcBef>
                <a:spcPts val="1600"/>
              </a:spcBef>
              <a:spcAft>
                <a:spcPts val="0"/>
              </a:spcAft>
              <a:buNone/>
            </a:pPr>
            <a:r>
              <a:rPr lang="en"/>
              <a:t>• On account of competition, firms may have     to charge different prices from country to country </a:t>
            </a:r>
            <a:endParaRPr/>
          </a:p>
          <a:p>
            <a:pPr marL="0" lvl="0" indent="0" algn="l" rtl="0">
              <a:spcBef>
                <a:spcPts val="1600"/>
              </a:spcBef>
              <a:spcAft>
                <a:spcPts val="1600"/>
              </a:spcAft>
              <a:buNone/>
            </a:pPr>
            <a:r>
              <a:rPr lang="en"/>
              <a:t>• Parallel imports develop when importers buy products from distributors in one country and sell them in another to distributors who are not part of the manufacturer’s regular distribution system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5"/>
          <p:cNvPicPr preferRelativeResize="0"/>
          <p:nvPr/>
        </p:nvPicPr>
        <p:blipFill rotWithShape="1">
          <a:blip r:embed="rId3">
            <a:alphaModFix/>
          </a:blip>
          <a:srcRect l="5555" r="5555"/>
          <a:stretch/>
        </p:blipFill>
        <p:spPr>
          <a:xfrm>
            <a:off x="0" y="0"/>
            <a:ext cx="4572000" cy="5143500"/>
          </a:xfrm>
          <a:prstGeom prst="rect">
            <a:avLst/>
          </a:prstGeom>
          <a:noFill/>
          <a:ln>
            <a:noFill/>
          </a:ln>
        </p:spPr>
      </p:pic>
      <p:sp>
        <p:nvSpPr>
          <p:cNvPr id="247" name="Google Shape;247;p35"/>
          <p:cNvSpPr txBox="1">
            <a:spLocks noGrp="1"/>
          </p:cNvSpPr>
          <p:nvPr>
            <p:ph type="title"/>
          </p:nvPr>
        </p:nvSpPr>
        <p:spPr>
          <a:xfrm>
            <a:off x="4852825" y="233150"/>
            <a:ext cx="4016400" cy="118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Parallel Importation</a:t>
            </a:r>
            <a:endParaRPr/>
          </a:p>
        </p:txBody>
      </p:sp>
      <p:sp>
        <p:nvSpPr>
          <p:cNvPr id="248" name="Google Shape;248;p35"/>
          <p:cNvSpPr txBox="1">
            <a:spLocks noGrp="1"/>
          </p:cNvSpPr>
          <p:nvPr>
            <p:ph type="body" idx="1"/>
          </p:nvPr>
        </p:nvSpPr>
        <p:spPr>
          <a:xfrm>
            <a:off x="4852900" y="1672727"/>
            <a:ext cx="4016400" cy="299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 • The possibility of a parallel market occurs whenever price differences are greater than the cost of transportation between two markets.</a:t>
            </a:r>
            <a:endParaRPr/>
          </a:p>
          <a:p>
            <a:pPr marL="0" lvl="0" indent="0" algn="l" rtl="0">
              <a:spcBef>
                <a:spcPts val="1600"/>
              </a:spcBef>
              <a:spcAft>
                <a:spcPts val="1600"/>
              </a:spcAft>
              <a:buClr>
                <a:schemeClr val="dk1"/>
              </a:buClr>
              <a:buSzPts val="1100"/>
              <a:buFont typeface="Arial"/>
              <a:buNone/>
            </a:pPr>
            <a:r>
              <a:rPr lang="en"/>
              <a:t> • For example, the ulcer drug Losec sells for only $18 in Spain but goes for $39 in Germany; and the heart drug Plavix costs $55 in France and sells for $79 in London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Google Shape;247;p35"/>
          <p:cNvSpPr txBox="1">
            <a:spLocks noGrp="1"/>
          </p:cNvSpPr>
          <p:nvPr>
            <p:ph type="title"/>
          </p:nvPr>
        </p:nvSpPr>
        <p:spPr>
          <a:xfrm>
            <a:off x="4852825" y="233150"/>
            <a:ext cx="4016400" cy="118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Parallel Importation</a:t>
            </a:r>
            <a:endParaRPr/>
          </a:p>
        </p:txBody>
      </p:sp>
      <p:sp>
        <p:nvSpPr>
          <p:cNvPr id="248" name="Google Shape;248;p35"/>
          <p:cNvSpPr txBox="1">
            <a:spLocks noGrp="1"/>
          </p:cNvSpPr>
          <p:nvPr>
            <p:ph type="body" idx="1"/>
          </p:nvPr>
        </p:nvSpPr>
        <p:spPr>
          <a:xfrm>
            <a:off x="4852900" y="1672727"/>
            <a:ext cx="4016400" cy="320188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 dirty="0"/>
              <a:t> </a:t>
            </a:r>
            <a:r>
              <a:rPr lang="en" dirty="0" smtClean="0"/>
              <a:t>•</a:t>
            </a:r>
            <a:r>
              <a:rPr lang="en-US" b="1" dirty="0"/>
              <a:t>A parallel import is a non-counterfeit product imported from another country without the permission of the intellectual property owner. </a:t>
            </a:r>
            <a:endParaRPr lang="en-US" b="1" dirty="0" smtClean="0"/>
          </a:p>
          <a:p>
            <a:pPr marL="0" lvl="0" indent="0">
              <a:buClr>
                <a:schemeClr val="dk1"/>
              </a:buClr>
              <a:buSzPts val="1100"/>
              <a:buNone/>
            </a:pPr>
            <a:endParaRPr lang="en-US" b="1" dirty="0"/>
          </a:p>
          <a:p>
            <a:pPr marL="0" lvl="0" indent="0">
              <a:buClr>
                <a:schemeClr val="dk1"/>
              </a:buClr>
              <a:buSzPts val="1100"/>
              <a:buNone/>
            </a:pPr>
            <a:r>
              <a:rPr lang="en-US" b="1" dirty="0"/>
              <a:t>Parallel imports (or gray market goods) refer to branded goods that are imported into a market and sold there without the trademark owner's consent in that market.</a:t>
            </a:r>
            <a:endParaRPr b="1" dirty="0"/>
          </a:p>
        </p:txBody>
      </p:sp>
    </p:spTree>
    <p:extLst>
      <p:ext uri="{BB962C8B-B14F-4D97-AF65-F5344CB8AC3E}">
        <p14:creationId xmlns:p14="http://schemas.microsoft.com/office/powerpoint/2010/main" val="154172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6"/>
          <p:cNvPicPr preferRelativeResize="0"/>
          <p:nvPr/>
        </p:nvPicPr>
        <p:blipFill rotWithShape="1">
          <a:blip r:embed="rId3">
            <a:alphaModFix amt="60000"/>
          </a:blip>
          <a:srcRect l="35087" r="35087"/>
          <a:stretch/>
        </p:blipFill>
        <p:spPr>
          <a:xfrm>
            <a:off x="0" y="0"/>
            <a:ext cx="3512601" cy="5143496"/>
          </a:xfrm>
          <a:prstGeom prst="rect">
            <a:avLst/>
          </a:prstGeom>
          <a:noFill/>
          <a:ln>
            <a:noFill/>
          </a:ln>
        </p:spPr>
      </p:pic>
      <p:sp>
        <p:nvSpPr>
          <p:cNvPr id="254" name="Google Shape;254;p36"/>
          <p:cNvSpPr txBox="1">
            <a:spLocks noGrp="1"/>
          </p:cNvSpPr>
          <p:nvPr>
            <p:ph type="title"/>
          </p:nvPr>
        </p:nvSpPr>
        <p:spPr>
          <a:xfrm>
            <a:off x="311700" y="307825"/>
            <a:ext cx="2631900" cy="43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Parallel Importation</a:t>
            </a:r>
            <a:endParaRPr/>
          </a:p>
        </p:txBody>
      </p:sp>
      <p:sp>
        <p:nvSpPr>
          <p:cNvPr id="255" name="Google Shape;255;p36"/>
          <p:cNvSpPr txBox="1">
            <a:spLocks noGrp="1"/>
          </p:cNvSpPr>
          <p:nvPr>
            <p:ph type="body" idx="1"/>
          </p:nvPr>
        </p:nvSpPr>
        <p:spPr>
          <a:xfrm>
            <a:off x="4011825" y="364950"/>
            <a:ext cx="4850400" cy="4259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Thus, it is possible for an intermediary to buy products in countries where it is less expensive and divert it to countries where the price is higher and make a profit </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Exclusive distribution, a practice often used by companies to maintain high retail ­margins encourage retailers to stock large assortments, or to maintain the exclusive-quality image of a product, can create a favorable condition for parallel importing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1347900" y="446125"/>
            <a:ext cx="6448200" cy="91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Approaches to International Pricing</a:t>
            </a:r>
            <a:endParaRPr/>
          </a:p>
        </p:txBody>
      </p:sp>
      <p:sp>
        <p:nvSpPr>
          <p:cNvPr id="261" name="Google Shape;261;p37"/>
          <p:cNvSpPr txBox="1">
            <a:spLocks noGrp="1"/>
          </p:cNvSpPr>
          <p:nvPr>
            <p:ph type="body" idx="1"/>
          </p:nvPr>
        </p:nvSpPr>
        <p:spPr>
          <a:xfrm>
            <a:off x="1347900" y="1876875"/>
            <a:ext cx="2917200" cy="2630100"/>
          </a:xfrm>
          <a:prstGeom prst="rect">
            <a:avLst/>
          </a:prstGeom>
        </p:spPr>
        <p:txBody>
          <a:bodyPr spcFirstLastPara="1" wrap="square" lIns="91425" tIns="91425" rIns="91425" bIns="91425" anchor="t" anchorCtr="0">
            <a:noAutofit/>
          </a:bodyPr>
          <a:lstStyle/>
          <a:p>
            <a:pPr marL="457200" marR="190500" lvl="0" indent="-317500" algn="l" rtl="0">
              <a:spcBef>
                <a:spcPts val="0"/>
              </a:spcBef>
              <a:spcAft>
                <a:spcPts val="0"/>
              </a:spcAft>
              <a:buSzPts val="1400"/>
              <a:buChar char="❖"/>
            </a:pPr>
            <a:r>
              <a:rPr lang="en" dirty="0"/>
              <a:t> </a:t>
            </a:r>
            <a:r>
              <a:rPr lang="en" b="1" dirty="0"/>
              <a:t> </a:t>
            </a:r>
            <a:r>
              <a:rPr lang="en" b="1" dirty="0" smtClean="0"/>
              <a:t>Full-Cost</a:t>
            </a:r>
          </a:p>
          <a:p>
            <a:pPr marR="190500" lvl="0" algn="just">
              <a:buChar char="❖"/>
            </a:pPr>
            <a:r>
              <a:rPr lang="en-US" dirty="0"/>
              <a:t>Full cost pricing is </a:t>
            </a:r>
            <a:r>
              <a:rPr lang="en-US" b="1" dirty="0"/>
              <a:t>a practice where the price of a product is calculated by a firm on the basis of its direct costs per unit of output plus a markup to cover overhead costs and </a:t>
            </a:r>
            <a:r>
              <a:rPr lang="en-US" b="1" dirty="0" smtClean="0"/>
              <a:t>profits.</a:t>
            </a:r>
            <a:endParaRPr dirty="0"/>
          </a:p>
        </p:txBody>
      </p:sp>
      <p:sp>
        <p:nvSpPr>
          <p:cNvPr id="262" name="Google Shape;262;p37"/>
          <p:cNvSpPr txBox="1">
            <a:spLocks noGrp="1"/>
          </p:cNvSpPr>
          <p:nvPr>
            <p:ph type="body" idx="2"/>
          </p:nvPr>
        </p:nvSpPr>
        <p:spPr>
          <a:xfrm>
            <a:off x="4878875" y="1876925"/>
            <a:ext cx="2917200" cy="2630050"/>
          </a:xfrm>
          <a:prstGeom prst="rect">
            <a:avLst/>
          </a:prstGeom>
        </p:spPr>
        <p:txBody>
          <a:bodyPr spcFirstLastPara="1" wrap="square" lIns="91425" tIns="91425" rIns="91425" bIns="91425" anchor="t" anchorCtr="0">
            <a:noAutofit/>
          </a:bodyPr>
          <a:lstStyle/>
          <a:p>
            <a:pPr marL="457200" marR="190500" lvl="0" indent="-317500" algn="l" rtl="0">
              <a:spcBef>
                <a:spcPts val="0"/>
              </a:spcBef>
              <a:spcAft>
                <a:spcPts val="0"/>
              </a:spcAft>
              <a:buSzPts val="1400"/>
              <a:buChar char="❖"/>
            </a:pPr>
            <a:r>
              <a:rPr lang="en" b="1" dirty="0"/>
              <a:t>Variable-Cost Pricing</a:t>
            </a:r>
            <a:r>
              <a:rPr lang="en" b="1" dirty="0" smtClean="0"/>
              <a:t>:</a:t>
            </a:r>
          </a:p>
          <a:p>
            <a:pPr marR="190500" lvl="0" algn="just">
              <a:buChar char="❖"/>
            </a:pPr>
            <a:r>
              <a:rPr lang="en-US" sz="1200" dirty="0"/>
              <a:t>Variable cost-plus pricing is </a:t>
            </a:r>
            <a:r>
              <a:rPr lang="en-US" sz="1200" b="1" dirty="0"/>
              <a:t>a pricing method whereby the selling price is established by adding a markup to total variable costs</a:t>
            </a:r>
            <a:r>
              <a:rPr lang="en-US" sz="1200" dirty="0"/>
              <a:t>. The expectation is that the markup will contribute to meeting all or a part of the fixed costs and yield some level of profit.</a:t>
            </a:r>
            <a:endParaRPr sz="12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831</Words>
  <Application>Microsoft Office PowerPoint</Application>
  <PresentationFormat>On-screen Show (16:9)</PresentationFormat>
  <Paragraphs>67</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Times New Roman</vt:lpstr>
      <vt:lpstr>Simple Light</vt:lpstr>
      <vt:lpstr>Chapter 18</vt:lpstr>
      <vt:lpstr>Pricing</vt:lpstr>
      <vt:lpstr>Pricing Policy</vt:lpstr>
      <vt:lpstr>Pricing Objectives</vt:lpstr>
      <vt:lpstr>Parallel Importation</vt:lpstr>
      <vt:lpstr>Parallel Importation</vt:lpstr>
      <vt:lpstr>Parallel Importation</vt:lpstr>
      <vt:lpstr>Parallel Importation</vt:lpstr>
      <vt:lpstr>Approaches to International Pricing</vt:lpstr>
      <vt:lpstr>Approaches to International Pricing</vt:lpstr>
      <vt:lpstr>Approaches to International Pricing</vt:lpstr>
      <vt:lpstr>Penetration pricing</vt:lpstr>
      <vt:lpstr>Price Escalation</vt:lpstr>
      <vt:lpstr>Factors in Price Escalation</vt:lpstr>
      <vt:lpstr>Factors in Price Escalation</vt:lpstr>
      <vt:lpstr>Approaches to Reducing Price Escalation</vt:lpstr>
      <vt:lpstr>Approaches to Reducing Price Escalation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cp:lastModifiedBy>Lenovo</cp:lastModifiedBy>
  <cp:revision>3</cp:revision>
  <dcterms:modified xsi:type="dcterms:W3CDTF">2022-11-19T17:52:44Z</dcterms:modified>
</cp:coreProperties>
</file>