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A57A0-8605-4BFC-AF7F-361112F4457A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0B6C-7564-44BD-81E7-DE44E53AD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Disagreements among two or more individuals.</a:t>
            </a:r>
          </a:p>
          <a:p>
            <a:r>
              <a:rPr lang="en-US" dirty="0" smtClean="0"/>
              <a:t>Disagree over a issue and clash over the issue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</a:t>
            </a:r>
          </a:p>
          <a:p>
            <a:r>
              <a:rPr lang="en-US" dirty="0" smtClean="0"/>
              <a:t>Political</a:t>
            </a:r>
          </a:p>
          <a:p>
            <a:r>
              <a:rPr lang="en-US" dirty="0" smtClean="0"/>
              <a:t>Social</a:t>
            </a:r>
          </a:p>
          <a:p>
            <a:r>
              <a:rPr lang="en-US" dirty="0" smtClean="0"/>
              <a:t>Technological</a:t>
            </a:r>
          </a:p>
          <a:p>
            <a:r>
              <a:rPr lang="en-US" dirty="0" smtClean="0"/>
              <a:t>Psychological</a:t>
            </a:r>
          </a:p>
          <a:p>
            <a:r>
              <a:rPr lang="en-US" dirty="0" smtClean="0"/>
              <a:t>Market situation</a:t>
            </a:r>
          </a:p>
          <a:p>
            <a:r>
              <a:rPr lang="en-US" dirty="0" smtClean="0"/>
              <a:t>legal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Interpersonal conflict</a:t>
            </a:r>
          </a:p>
          <a:p>
            <a:r>
              <a:rPr lang="en-US" dirty="0" smtClean="0"/>
              <a:t>Intrapersonal conflict</a:t>
            </a:r>
          </a:p>
          <a:p>
            <a:r>
              <a:rPr lang="en-US" dirty="0" smtClean="0"/>
              <a:t>Intergroup conflict</a:t>
            </a:r>
          </a:p>
          <a:p>
            <a:r>
              <a:rPr lang="en-US" dirty="0" err="1" smtClean="0"/>
              <a:t>Intragroup</a:t>
            </a:r>
            <a:r>
              <a:rPr lang="en-US" dirty="0" smtClean="0"/>
              <a:t> conflict</a:t>
            </a:r>
          </a:p>
          <a:p>
            <a:r>
              <a:rPr lang="en-US" dirty="0" smtClean="0"/>
              <a:t>Organizational conflict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</a:t>
            </a:r>
          </a:p>
          <a:p>
            <a:r>
              <a:rPr lang="en-US" dirty="0" smtClean="0"/>
              <a:t>Negative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Impression</a:t>
            </a:r>
          </a:p>
          <a:p>
            <a:r>
              <a:rPr lang="en-US" dirty="0" smtClean="0"/>
              <a:t>New outlook</a:t>
            </a:r>
          </a:p>
          <a:p>
            <a:r>
              <a:rPr lang="en-US" dirty="0" smtClean="0"/>
              <a:t>Prompt solution\</a:t>
            </a:r>
          </a:p>
          <a:p>
            <a:r>
              <a:rPr lang="en-US" dirty="0" smtClean="0"/>
              <a:t>Clear explanation\</a:t>
            </a:r>
          </a:p>
          <a:p>
            <a:r>
              <a:rPr lang="en-US" dirty="0" err="1" smtClean="0"/>
              <a:t>creativuty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Feeling of defeat</a:t>
            </a:r>
          </a:p>
          <a:p>
            <a:r>
              <a:rPr lang="en-US" dirty="0" smtClean="0"/>
              <a:t>Distance</a:t>
            </a:r>
          </a:p>
          <a:p>
            <a:r>
              <a:rPr lang="en-US" dirty="0" smtClean="0"/>
              <a:t>lack of confidence</a:t>
            </a:r>
          </a:p>
          <a:p>
            <a:r>
              <a:rPr lang="en-US" dirty="0" smtClean="0"/>
              <a:t>Labor turnover</a:t>
            </a:r>
          </a:p>
          <a:p>
            <a:r>
              <a:rPr lang="en-US" dirty="0" smtClean="0"/>
              <a:t>Problem making attitude</a:t>
            </a:r>
          </a:p>
          <a:p>
            <a:r>
              <a:rPr lang="en-US" dirty="0" smtClean="0"/>
              <a:t>Change in intension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industrial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Avoidance</a:t>
            </a:r>
          </a:p>
          <a:p>
            <a:r>
              <a:rPr lang="en-US" dirty="0" smtClean="0"/>
              <a:t>Smoothing</a:t>
            </a:r>
          </a:p>
          <a:p>
            <a:r>
              <a:rPr lang="en-US" dirty="0" smtClean="0"/>
              <a:t>Forcing</a:t>
            </a:r>
          </a:p>
          <a:p>
            <a:r>
              <a:rPr lang="en-US" dirty="0" smtClean="0"/>
              <a:t>Compromise</a:t>
            </a:r>
          </a:p>
          <a:p>
            <a:r>
              <a:rPr lang="en-US" dirty="0" smtClean="0"/>
              <a:t>Changing behavior</a:t>
            </a:r>
          </a:p>
          <a:p>
            <a:r>
              <a:rPr lang="en-US" dirty="0" smtClean="0"/>
              <a:t>Problem solving</a:t>
            </a:r>
          </a:p>
          <a:p>
            <a:r>
              <a:rPr lang="en-US" dirty="0" smtClean="0"/>
              <a:t>Structural change</a:t>
            </a:r>
          </a:p>
          <a:p>
            <a:r>
              <a:rPr lang="en-US" dirty="0" smtClean="0"/>
              <a:t>competition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Nature of industrial conflict in Bangladesh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Lack of tolerance</a:t>
            </a:r>
          </a:p>
          <a:p>
            <a:r>
              <a:rPr lang="en-US" dirty="0" smtClean="0"/>
              <a:t>Unfair management</a:t>
            </a:r>
          </a:p>
          <a:p>
            <a:r>
              <a:rPr lang="en-US" dirty="0" smtClean="0"/>
              <a:t>Lack of commitment</a:t>
            </a:r>
          </a:p>
          <a:p>
            <a:r>
              <a:rPr lang="en-US" dirty="0" smtClean="0"/>
              <a:t>Corruption</a:t>
            </a:r>
          </a:p>
          <a:p>
            <a:r>
              <a:rPr lang="en-US" dirty="0" smtClean="0"/>
              <a:t>Unfair disciplinary action</a:t>
            </a:r>
          </a:p>
          <a:p>
            <a:r>
              <a:rPr lang="en-US" dirty="0" smtClean="0"/>
              <a:t>Lack of clear policies</a:t>
            </a:r>
          </a:p>
          <a:p>
            <a:r>
              <a:rPr lang="en-US" dirty="0" smtClean="0"/>
              <a:t>Lack of accountability</a:t>
            </a:r>
          </a:p>
          <a:p>
            <a:r>
              <a:rPr lang="en-US" dirty="0" smtClean="0"/>
              <a:t>Unethical practice</a:t>
            </a:r>
          </a:p>
          <a:p>
            <a:r>
              <a:rPr lang="en-US" dirty="0" smtClean="0"/>
              <a:t>Lack of corporate social responsibility</a:t>
            </a:r>
          </a:p>
          <a:p>
            <a:r>
              <a:rPr lang="en-US" dirty="0" smtClean="0"/>
              <a:t>Political instability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120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Chapter3</vt:lpstr>
      <vt:lpstr>Industrial conflict</vt:lpstr>
      <vt:lpstr>Causes</vt:lpstr>
      <vt:lpstr>kinds</vt:lpstr>
      <vt:lpstr>Impact </vt:lpstr>
      <vt:lpstr>Positive Impact</vt:lpstr>
      <vt:lpstr>Negative Impact</vt:lpstr>
      <vt:lpstr>Managing industrial conflict</vt:lpstr>
      <vt:lpstr>Nature of industrial conflict in Bangladesh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Chapter3</dc:title>
  <dc:creator>Administrator</dc:creator>
  <cp:lastModifiedBy>Administrator</cp:lastModifiedBy>
  <cp:revision>6</cp:revision>
  <dcterms:created xsi:type="dcterms:W3CDTF">2015-05-24T06:40:02Z</dcterms:created>
  <dcterms:modified xsi:type="dcterms:W3CDTF">2015-06-07T11:24:00Z</dcterms:modified>
</cp:coreProperties>
</file>