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7D92E-5BDD-42C8-B7FC-7DB0249D5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E2D5D-A797-43FB-A6C2-F81E20DAC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996A5-9163-4FD0-B797-CDB02F8F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CE1-57F3-4D9F-B6F8-E1BBF9AB37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60F0C-5BB1-4A6B-9325-51E3950B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60417-6CE5-40F4-82A5-21DF9523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899E-33DD-4178-AD8A-53FC1BE0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9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91DA-079E-41BC-B6B0-4DE8EC4E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27BAB-68F3-4931-8CE3-121D58946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921E4-4AD3-4B83-8711-6ED6BADA0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CE1-57F3-4D9F-B6F8-E1BBF9AB37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CB064-2F50-46F6-B21C-DFD76E1C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E4139-3372-44BE-9F96-B567447A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899E-33DD-4178-AD8A-53FC1BE0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9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CFFE98-A37E-4271-B825-7CEE288E3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9F3F6-28CF-4396-B0AF-5F70418C5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7046A-28C1-4C86-AB71-22405153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CE1-57F3-4D9F-B6F8-E1BBF9AB37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CC84D-E834-494C-9B68-6C670E19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5AFA7-3982-4F10-92A0-FF243A44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899E-33DD-4178-AD8A-53FC1BE0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8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8F4E-21EC-4CBF-885F-91CCC5B2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BD484-6D6E-492A-8052-E418CA196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697C9-7942-4025-9C9B-FA5259BB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CE1-57F3-4D9F-B6F8-E1BBF9AB37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29408-7FFC-4602-9F46-953F5F5E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466FC-ECDB-432F-8DB8-79E9D923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899E-33DD-4178-AD8A-53FC1BE0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8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696D-9C81-479A-BBCE-C207D618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363B3-91B0-4668-BF57-C50DC51FC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26CAB-B46D-407F-A136-58FFCD6E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CE1-57F3-4D9F-B6F8-E1BBF9AB37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D75B9-690B-4076-9364-5A9F794F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E03D1-25AF-41A9-AEEE-3432ADA4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899E-33DD-4178-AD8A-53FC1BE0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2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D3115-6045-4563-88FA-0A1A15A0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0DD1F-76AF-4E16-9376-2314BD663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75182-F8AF-4607-B7F4-A8C5830D3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FDBD3-D09E-42B1-A909-C5D85342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CE1-57F3-4D9F-B6F8-E1BBF9AB37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73471-4C5E-4440-AA80-49E39191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EDEAC-8CE9-4F12-8559-9ECE1749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899E-33DD-4178-AD8A-53FC1BE0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5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8B31-8B8A-4016-A186-CD6494C1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F4EE8-039A-405F-88BD-709814E45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E429D-2761-412A-A812-2115D2ED8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F6868-2C33-4062-8EC7-328238F7A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FC799-017A-41BC-BD67-E838C1A50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8C3456-E798-4C54-BBA7-01F80A10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CE1-57F3-4D9F-B6F8-E1BBF9AB37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4F09C-6F81-49A5-A131-D7CCE5F6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C4766-68EB-4AC0-9CA9-314E55BC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899E-33DD-4178-AD8A-53FC1BE0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8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06131-0C33-4EFC-BC3B-58155050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A618E5-2F4F-416A-8F14-68CCDE94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CE1-57F3-4D9F-B6F8-E1BBF9AB37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ABAB0-3EAF-4C40-AF2A-0E18F52F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2DC7A-96AA-49B3-A235-D3B632E9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899E-33DD-4178-AD8A-53FC1BE0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3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5BAEBE-15D5-44C4-B4E1-9F02DC3D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CE1-57F3-4D9F-B6F8-E1BBF9AB37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6DCED-1634-4040-963A-00CCEC95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FB155-BC8E-43EA-8D67-03AD211D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899E-33DD-4178-AD8A-53FC1BE0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8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5519-3871-4A47-BBBE-DFC7155F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04C8-4ED0-4F33-A8DC-7203FD11B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61683-2BF9-4B05-8AB3-6CE6A4C69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F378B-D10F-40CB-9FE2-999262007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CE1-57F3-4D9F-B6F8-E1BBF9AB37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B66E1-CA10-413E-B6CA-043F1EC2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C2E54-EB6A-40BB-8E2E-0B395841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899E-33DD-4178-AD8A-53FC1BE0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7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AB63-B554-48DC-9DD5-7769BD47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D2A720-5B2B-484F-B414-32F4D747B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8452-0B1D-409D-80B8-BEAAEC686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9959F-9D37-4E9B-BFAA-5A571487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CE1-57F3-4D9F-B6F8-E1BBF9AB37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09631-6906-4251-8849-C06F5BABC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82658-329C-420A-9B4F-5903A3EF9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899E-33DD-4178-AD8A-53FC1BE0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1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346BE-AF91-496D-8A8B-6C948468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FDDD8-18C6-4584-8EAA-68DDFD508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EEA9E-A5EB-460A-8EC3-0CB3CB3D6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56CE1-57F3-4D9F-B6F8-E1BBF9AB378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1B384-FF56-4FAB-9803-F8A6C56AC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229AC-5329-4886-8645-06C958F2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899E-33DD-4178-AD8A-53FC1BE0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3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sarabdulaziz/notes-preface-to-shakespeare-by-samuel-johnson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14F2D-EB91-4A02-A0A4-0F4F9049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https://www.slideshare.net/sarabdulaziz/notes-preface-to-shakespeare-by-samuel-johnson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A2080-3A77-4F9F-A0FA-2B3AD5375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2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4B8F4-1428-4099-A0E4-5B68607D6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78" y="643467"/>
            <a:ext cx="850544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2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79BA6-2535-421F-9D12-9257F6A7B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52567"/>
            <a:ext cx="10905066" cy="455286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3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815D66-BD8E-4914-B02F-4007C85B1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87" y="1695450"/>
            <a:ext cx="43148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2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E159-2868-4203-9180-0B89887696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Preface to </a:t>
            </a:r>
            <a:r>
              <a:rPr lang="en-US" dirty="0" err="1"/>
              <a:t>Jhonson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CBAE-DF19-4E8B-98AF-72227A43E8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A740B-F023-481F-B279-83BC259A0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552575"/>
            <a:ext cx="105632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4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43DF-1E38-457A-AF79-E050D655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0380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D70078-686F-4F93-9FB9-E83615F47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922" y="1825625"/>
            <a:ext cx="9508155" cy="4351338"/>
          </a:xfrm>
        </p:spPr>
      </p:pic>
    </p:spTree>
    <p:extLst>
      <p:ext uri="{BB962C8B-B14F-4D97-AF65-F5344CB8AC3E}">
        <p14:creationId xmlns:p14="http://schemas.microsoft.com/office/powerpoint/2010/main" val="370749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2A74-4807-4B85-9388-31ADED62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79ADF7-F95A-434B-86D4-6E304B916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187" y="1825625"/>
            <a:ext cx="10063626" cy="4351338"/>
          </a:xfrm>
        </p:spPr>
      </p:pic>
    </p:spTree>
    <p:extLst>
      <p:ext uri="{BB962C8B-B14F-4D97-AF65-F5344CB8AC3E}">
        <p14:creationId xmlns:p14="http://schemas.microsoft.com/office/powerpoint/2010/main" val="237683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D56789-3EAC-4E61-8B5B-4BC83AB95A0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68812"/>
            <a:ext cx="9917723" cy="6893169"/>
          </a:xfrm>
        </p:spPr>
      </p:pic>
    </p:spTree>
    <p:extLst>
      <p:ext uri="{BB962C8B-B14F-4D97-AF65-F5344CB8AC3E}">
        <p14:creationId xmlns:p14="http://schemas.microsoft.com/office/powerpoint/2010/main" val="216295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C731C-0FBA-4002-BFEC-EE37895A1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71" y="643467"/>
            <a:ext cx="6877857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3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468648-B10A-4119-BD32-4EE89F40C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45" y="643467"/>
            <a:ext cx="828411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4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41D60-EEA3-4FB5-A835-46937A75A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11562"/>
            <a:ext cx="10905066" cy="403487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7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6A2B8-1DEC-4F40-83A4-C4FF0809D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02" y="643467"/>
            <a:ext cx="763159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76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14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https://www.slideshare.net/sarabdulaziz/notes-preface-to-shakespeare-by-samuel-johnson</vt:lpstr>
      <vt:lpstr>Preface to Jhonson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https://www.slideshare.net/sarabdulaziz/notes-preface-to-shakespeare-by-samuel-johnson</dc:title>
  <dc:creator>Md. Asif Kamal</dc:creator>
  <cp:lastModifiedBy>Md. Asif Kamal</cp:lastModifiedBy>
  <cp:revision>2</cp:revision>
  <dcterms:created xsi:type="dcterms:W3CDTF">2020-09-06T14:17:03Z</dcterms:created>
  <dcterms:modified xsi:type="dcterms:W3CDTF">2020-09-22T06:28:14Z</dcterms:modified>
</cp:coreProperties>
</file>