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68" r:id="rId4"/>
    <p:sldId id="269" r:id="rId5"/>
    <p:sldId id="266" r:id="rId6"/>
    <p:sldId id="270" r:id="rId7"/>
    <p:sldId id="271" r:id="rId8"/>
    <p:sldId id="272" r:id="rId9"/>
    <p:sldId id="273" r:id="rId10"/>
    <p:sldId id="276" r:id="rId11"/>
    <p:sldId id="277" r:id="rId12"/>
    <p:sldId id="281" r:id="rId13"/>
    <p:sldId id="282" r:id="rId14"/>
    <p:sldId id="283" r:id="rId15"/>
    <p:sldId id="278" r:id="rId16"/>
    <p:sldId id="279" r:id="rId17"/>
    <p:sldId id="280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4191000" cy="2743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DSB-AM Modulation: Power and Efficiency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99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762000"/>
            <a:ext cx="8541328" cy="28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37338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6372" y="2309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H.W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5029200"/>
            <a:ext cx="8610600" cy="15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7835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3" y="5486400"/>
            <a:ext cx="8291946" cy="11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138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2667000"/>
            <a:ext cx="851388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72534"/>
            <a:ext cx="12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HW-22-Oct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51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362200"/>
            <a:ext cx="845846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" y="3657600"/>
            <a:ext cx="882926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070053"/>
            <a:ext cx="7382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Modulation Index of Multiple Modulating Signal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0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94487"/>
            <a:ext cx="8446957" cy="17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59802"/>
            <a:ext cx="8446957" cy="16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3" y="1219200"/>
            <a:ext cx="7703820" cy="358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36" y="176382"/>
            <a:ext cx="8870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Frequency Spectrum of AM Modulated Signal When Message Signal is Sinusoidal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5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ory of Amplitude Modu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3276600"/>
            <a:ext cx="7010400" cy="322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14" y="160338"/>
            <a:ext cx="59150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3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057400"/>
            <a:ext cx="846992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4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1989"/>
            <a:ext cx="8839199" cy="5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345"/>
            <a:ext cx="8851864" cy="48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80535"/>
            <a:ext cx="617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Power Required to Carry AM Modulated Signal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15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533400"/>
            <a:ext cx="71818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9" y="3962400"/>
            <a:ext cx="76962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71860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Derive the modulated signal for a single tone message </a:t>
            </a:r>
            <a:r>
              <a:rPr lang="en-US" sz="2400" b="1" dirty="0" smtClean="0"/>
              <a:t>signal and </a:t>
            </a:r>
            <a:r>
              <a:rPr lang="en-US" sz="2400" b="1" dirty="0"/>
              <a:t>also derive the power equations. </a:t>
            </a:r>
            <a:r>
              <a:rPr lang="en-US" sz="2400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 Math"/>
              </a:rPr>
              <a:t>𝑚( 𝑡) 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=𝐴</a:t>
            </a:r>
            <a:r>
              <a:rPr lang="en-US" sz="1100" dirty="0">
                <a:solidFill>
                  <a:srgbClr val="000000"/>
                </a:solidFill>
                <a:latin typeface="Cambria Math"/>
              </a:rPr>
              <a:t>𝑚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cos⁡(2𝜋𝑓</a:t>
            </a:r>
            <a:r>
              <a:rPr lang="en-US" sz="1100" dirty="0">
                <a:solidFill>
                  <a:srgbClr val="000000"/>
                </a:solidFill>
                <a:latin typeface="Cambria Math"/>
              </a:rPr>
              <a:t>𝑚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𝑡) </a:t>
            </a:r>
            <a:endParaRPr lang="en-US" dirty="0" smtClean="0">
              <a:solidFill>
                <a:srgbClr val="000000"/>
              </a:solidFill>
              <a:latin typeface="Cambria Math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𝑐 </a:t>
            </a:r>
            <a:r>
              <a:rPr lang="en-US" dirty="0" smtClean="0">
                <a:solidFill>
                  <a:srgbClr val="000000"/>
                </a:solidFill>
                <a:latin typeface="Cambria Math"/>
              </a:rPr>
              <a:t>(𝑡) 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=𝐴</a:t>
            </a:r>
            <a:r>
              <a:rPr lang="en-US" sz="1100" dirty="0">
                <a:solidFill>
                  <a:srgbClr val="000000"/>
                </a:solidFill>
                <a:latin typeface="Cambria Math"/>
              </a:rPr>
              <a:t>𝑐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cos⁡(2𝜋𝑓</a:t>
            </a:r>
            <a:r>
              <a:rPr lang="en-US" sz="1100" dirty="0">
                <a:solidFill>
                  <a:srgbClr val="000000"/>
                </a:solidFill>
                <a:latin typeface="Cambria Math"/>
              </a:rPr>
              <a:t>𝑐</a:t>
            </a:r>
            <a:r>
              <a:rPr lang="en-US" dirty="0">
                <a:solidFill>
                  <a:srgbClr val="000000"/>
                </a:solidFill>
                <a:latin typeface="Cambria Math"/>
              </a:rPr>
              <a:t>𝑡)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3200400"/>
            <a:ext cx="3733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3" y="1489364"/>
            <a:ext cx="40862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9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1831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190999"/>
            <a:ext cx="7918314" cy="19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76732"/>
            <a:ext cx="4800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2224" y="191869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 Math"/>
              </a:rPr>
              <a:t>𝑚( 𝑡) </a:t>
            </a:r>
            <a:r>
              <a:rPr lang="en-US" dirty="0">
                <a:latin typeface="Cambria Math"/>
              </a:rPr>
              <a:t>=𝐴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𝑡) </a:t>
            </a:r>
            <a:endParaRPr lang="en-US" dirty="0" smtClean="0">
              <a:latin typeface="Cambria Math"/>
            </a:endParaRPr>
          </a:p>
          <a:p>
            <a:r>
              <a:rPr lang="en-US" dirty="0" smtClean="0">
                <a:latin typeface="Times New Roman"/>
              </a:rPr>
              <a:t>And</a:t>
            </a:r>
            <a:r>
              <a:rPr lang="en-US" dirty="0">
                <a:latin typeface="Times New Roman"/>
              </a:rPr>
              <a:t>, </a:t>
            </a:r>
            <a:r>
              <a:rPr lang="en-US" dirty="0">
                <a:latin typeface="Cambria Math"/>
              </a:rPr>
              <a:t>𝑐 </a:t>
            </a:r>
            <a:r>
              <a:rPr lang="en-US" dirty="0" smtClean="0">
                <a:latin typeface="Cambria Math"/>
              </a:rPr>
              <a:t>(𝑡) </a:t>
            </a:r>
            <a:r>
              <a:rPr lang="en-US" dirty="0">
                <a:latin typeface="Cambria Math"/>
              </a:rPr>
              <a:t>=𝐴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𝑡)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" y="2362200"/>
            <a:ext cx="3352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" y="228600"/>
            <a:ext cx="7918314" cy="19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2" y="4876800"/>
            <a:ext cx="87597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58388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2" y="304800"/>
            <a:ext cx="87597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41575" y="2982672"/>
            <a:ext cx="5295900" cy="19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819272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227</TotalTime>
  <Words>101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Thatch</vt:lpstr>
      <vt:lpstr>DSB-AM Modulation: Power and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Modulation &amp; Demodulation</dc:title>
  <dc:creator>Personal</dc:creator>
  <cp:lastModifiedBy>Personal</cp:lastModifiedBy>
  <cp:revision>20</cp:revision>
  <dcterms:created xsi:type="dcterms:W3CDTF">2006-08-16T00:00:00Z</dcterms:created>
  <dcterms:modified xsi:type="dcterms:W3CDTF">2020-10-28T07:33:54Z</dcterms:modified>
</cp:coreProperties>
</file>