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ags/tag7.xml" ContentType="application/vnd.openxmlformats-officedocument.presentationml.tags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73" r:id="rId5"/>
    <p:sldId id="274" r:id="rId6"/>
    <p:sldId id="275" r:id="rId7"/>
    <p:sldId id="276" r:id="rId8"/>
    <p:sldId id="259" r:id="rId9"/>
    <p:sldId id="260" r:id="rId10"/>
    <p:sldId id="261" r:id="rId11"/>
    <p:sldId id="277" r:id="rId12"/>
    <p:sldId id="278" r:id="rId13"/>
    <p:sldId id="280" r:id="rId14"/>
    <p:sldId id="279" r:id="rId15"/>
    <p:sldId id="281" r:id="rId16"/>
  </p:sldIdLst>
  <p:sldSz cx="9144000" cy="5143500" type="screen16x9"/>
  <p:notesSz cx="9144000" cy="5143500"/>
  <p:embeddedFontLst>
    <p:embeddedFont>
      <p:font typeface="Aharoni" pitchFamily="2" charset="-79"/>
      <p:bold r:id="rId18"/>
    </p:embeddedFont>
    <p:embeddedFont>
      <p:font typeface="Titillium Web" charset="0"/>
      <p:regular r:id="rId19"/>
      <p:bold r:id="rId20"/>
    </p:embeddedFont>
    <p:embeddedFont>
      <p:font typeface="Century Gothic" pitchFamily="34" charset="0"/>
      <p:regular r:id="rId21"/>
      <p:bold r:id="rId22"/>
      <p:italic r:id="rId23"/>
      <p:boldItalic r:id="rId24"/>
    </p:embeddedFont>
    <p:embeddedFont>
      <p:font typeface="Vijaya" pitchFamily="34" charset="0"/>
      <p:regular r:id="rId25"/>
      <p:bold r:id="rId26"/>
    </p:embeddedFont>
    <p:embeddedFont>
      <p:font typeface="Broadway" pitchFamily="82" charset="0"/>
      <p:regular r:id="rId27"/>
    </p:embeddedFont>
  </p:embeddedFontLst>
  <p:defaultTextStyle>
    <a:defPPr>
      <a:defRPr lang="en-US"/>
    </a:defPPr>
    <a:lvl1pPr marL="0" lvl="0" algn="l" rtl="0">
      <a:defRPr lang="en-US" sz="1800" dirty="0">
        <a:solidFill>
          <a:schemeClr val="tx1"/>
        </a:solidFill>
        <a:latin typeface="+mn-lt"/>
      </a:defRPr>
    </a:lvl1pPr>
    <a:lvl2pPr marL="457200" lvl="1" algn="l" rtl="0">
      <a:defRPr lang="en-US" sz="1800" dirty="0">
        <a:solidFill>
          <a:schemeClr val="tx1"/>
        </a:solidFill>
        <a:latin typeface="+mn-lt"/>
      </a:defRPr>
    </a:lvl2pPr>
    <a:lvl3pPr marL="914400" lvl="2" algn="l" rtl="0">
      <a:defRPr lang="en-US" sz="1800" dirty="0">
        <a:solidFill>
          <a:schemeClr val="tx1"/>
        </a:solidFill>
        <a:latin typeface="+mn-lt"/>
      </a:defRPr>
    </a:lvl3pPr>
    <a:lvl4pPr marL="1371600" lvl="3" algn="l" rtl="0">
      <a:defRPr lang="en-US" sz="1800" dirty="0">
        <a:solidFill>
          <a:schemeClr val="tx1"/>
        </a:solidFill>
        <a:latin typeface="+mn-lt"/>
      </a:defRPr>
    </a:lvl4pPr>
    <a:lvl5pPr marL="1828800" lvl="4" algn="l" rtl="0">
      <a:defRPr lang="en-US" sz="1800" dirty="0">
        <a:solidFill>
          <a:schemeClr val="tx1"/>
        </a:solidFill>
        <a:latin typeface="+mn-lt"/>
      </a:defRPr>
    </a:lvl5pPr>
    <a:lvl6pPr marL="2286000" lvl="5" algn="l" rtl="0">
      <a:defRPr lang="en-US" sz="1800" dirty="0">
        <a:solidFill>
          <a:schemeClr val="tx1"/>
        </a:solidFill>
        <a:latin typeface="+mn-lt"/>
      </a:defRPr>
    </a:lvl6pPr>
    <a:lvl7pPr marL="2743200" lvl="6" algn="l" rtl="0">
      <a:defRPr lang="en-US" sz="1800" dirty="0">
        <a:solidFill>
          <a:schemeClr val="tx1"/>
        </a:solidFill>
        <a:latin typeface="+mn-lt"/>
      </a:defRPr>
    </a:lvl7pPr>
    <a:lvl8pPr marL="3200400" lvl="7" algn="l" rtl="0">
      <a:defRPr lang="en-US" sz="1800" dirty="0">
        <a:solidFill>
          <a:schemeClr val="tx1"/>
        </a:solidFill>
        <a:latin typeface="+mn-lt"/>
      </a:defRPr>
    </a:lvl8pPr>
    <a:lvl9pPr marL="3657600" lvl="8" algn="l" rtl="0">
      <a:defRPr lang="en-US" sz="1800" dirty="0">
        <a:solidFill>
          <a:schemeClr val="tx1"/>
        </a:solidFill>
        <a:latin typeface="+mn-lt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1.fntdata"/><Relationship Id="rId26" Type="http://schemas.openxmlformats.org/officeDocument/2006/relationships/font" Target="fonts/font9.fntdata"/><Relationship Id="rId3" Type="http://schemas.openxmlformats.org/officeDocument/2006/relationships/slide" Target="slides/slide2.xml"/><Relationship Id="rId21" Type="http://schemas.openxmlformats.org/officeDocument/2006/relationships/font" Target="fonts/font4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font" Target="fonts/font8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3.fntdata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7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6.fntdata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2.fntdata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5.fntdata"/><Relationship Id="rId27" Type="http://schemas.openxmlformats.org/officeDocument/2006/relationships/font" Target="fonts/font10.fntdata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66FC66-467D-459D-B716-AA847CD2C448}" type="doc">
      <dgm:prSet loTypeId="urn:microsoft.com/office/officeart/2005/8/layout/vList2" loCatId="list" qsTypeId="urn:microsoft.com/office/officeart/2005/8/quickstyle/simple2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CEFD990E-1EAF-445E-8BE7-7BFEF06A4476}">
      <dgm:prSet custT="1"/>
      <dgm:spPr/>
      <dgm:t>
        <a:bodyPr/>
        <a:lstStyle/>
        <a:p>
          <a:pPr rtl="0"/>
          <a:r>
            <a:rPr lang="en-US" sz="1400" dirty="0" smtClean="0"/>
            <a:t>Disciplined &amp; decent outlook</a:t>
          </a:r>
          <a:endParaRPr lang="en-US" sz="1400" dirty="0"/>
        </a:p>
      </dgm:t>
    </dgm:pt>
    <dgm:pt modelId="{2BB69B54-58FE-456D-8866-88806C34B927}" type="parTrans" cxnId="{B11B8807-6788-4E11-8B36-442BE51336AD}">
      <dgm:prSet/>
      <dgm:spPr/>
      <dgm:t>
        <a:bodyPr/>
        <a:lstStyle/>
        <a:p>
          <a:endParaRPr lang="en-US"/>
        </a:p>
      </dgm:t>
    </dgm:pt>
    <dgm:pt modelId="{EF968427-F4DE-4E06-8BAB-62BD45A051FE}" type="sibTrans" cxnId="{B11B8807-6788-4E11-8B36-442BE51336AD}">
      <dgm:prSet/>
      <dgm:spPr/>
      <dgm:t>
        <a:bodyPr/>
        <a:lstStyle/>
        <a:p>
          <a:endParaRPr lang="en-US"/>
        </a:p>
      </dgm:t>
    </dgm:pt>
    <dgm:pt modelId="{309B36B7-15DD-4855-B883-C9FAAB007691}">
      <dgm:prSet/>
      <dgm:spPr/>
      <dgm:t>
        <a:bodyPr/>
        <a:lstStyle/>
        <a:p>
          <a:pPr rtl="0"/>
          <a:r>
            <a:rPr lang="en-US" dirty="0" smtClean="0"/>
            <a:t>Exhibits humility</a:t>
          </a:r>
          <a:endParaRPr lang="en-US" dirty="0"/>
        </a:p>
      </dgm:t>
    </dgm:pt>
    <dgm:pt modelId="{DDC3AC2E-4095-46D6-9122-0F958F800232}" type="parTrans" cxnId="{0D195594-DB4E-4B45-94E2-A9FC79DAC2AC}">
      <dgm:prSet/>
      <dgm:spPr/>
      <dgm:t>
        <a:bodyPr/>
        <a:lstStyle/>
        <a:p>
          <a:endParaRPr lang="en-US"/>
        </a:p>
      </dgm:t>
    </dgm:pt>
    <dgm:pt modelId="{36B54FDF-6F20-4349-B849-5E0A75F148F9}" type="sibTrans" cxnId="{0D195594-DB4E-4B45-94E2-A9FC79DAC2AC}">
      <dgm:prSet/>
      <dgm:spPr/>
      <dgm:t>
        <a:bodyPr/>
        <a:lstStyle/>
        <a:p>
          <a:endParaRPr lang="en-US"/>
        </a:p>
      </dgm:t>
    </dgm:pt>
    <dgm:pt modelId="{DD19AACF-2F0D-436C-B68C-02970F99FE5E}">
      <dgm:prSet/>
      <dgm:spPr/>
      <dgm:t>
        <a:bodyPr/>
        <a:lstStyle/>
        <a:p>
          <a:pPr rtl="0"/>
          <a:r>
            <a:rPr lang="en-US" dirty="0" smtClean="0"/>
            <a:t>Shows concern for others</a:t>
          </a:r>
          <a:endParaRPr lang="en-US" dirty="0"/>
        </a:p>
      </dgm:t>
    </dgm:pt>
    <dgm:pt modelId="{516E5259-C31C-4C23-9A05-F6D31A79DD3D}" type="parTrans" cxnId="{92283D85-4AE1-4C58-8267-7F611D9D0B02}">
      <dgm:prSet/>
      <dgm:spPr/>
      <dgm:t>
        <a:bodyPr/>
        <a:lstStyle/>
        <a:p>
          <a:endParaRPr lang="en-US"/>
        </a:p>
      </dgm:t>
    </dgm:pt>
    <dgm:pt modelId="{CAE33878-721B-429B-8827-A478385A5A3B}" type="sibTrans" cxnId="{92283D85-4AE1-4C58-8267-7F611D9D0B02}">
      <dgm:prSet/>
      <dgm:spPr/>
      <dgm:t>
        <a:bodyPr/>
        <a:lstStyle/>
        <a:p>
          <a:endParaRPr lang="en-US"/>
        </a:p>
      </dgm:t>
    </dgm:pt>
    <dgm:pt modelId="{43D467CE-CB1C-4195-9BAE-2C6C51F7686C}">
      <dgm:prSet/>
      <dgm:spPr/>
      <dgm:t>
        <a:bodyPr/>
        <a:lstStyle/>
        <a:p>
          <a:pPr rtl="0"/>
          <a:r>
            <a:rPr lang="en-US" dirty="0" smtClean="0"/>
            <a:t>Healthy state of mind &amp; body</a:t>
          </a:r>
          <a:endParaRPr lang="en-US" dirty="0"/>
        </a:p>
      </dgm:t>
    </dgm:pt>
    <dgm:pt modelId="{831AA8B6-1509-4B05-A413-77B39DDA79A7}" type="parTrans" cxnId="{E1F11583-BA1D-4FBD-9C3D-B13A707ABBFF}">
      <dgm:prSet/>
      <dgm:spPr/>
      <dgm:t>
        <a:bodyPr/>
        <a:lstStyle/>
        <a:p>
          <a:endParaRPr lang="en-US"/>
        </a:p>
      </dgm:t>
    </dgm:pt>
    <dgm:pt modelId="{C770841C-F760-4F94-B1EB-B4EA399D1D69}" type="sibTrans" cxnId="{E1F11583-BA1D-4FBD-9C3D-B13A707ABBFF}">
      <dgm:prSet/>
      <dgm:spPr/>
      <dgm:t>
        <a:bodyPr/>
        <a:lstStyle/>
        <a:p>
          <a:endParaRPr lang="en-US"/>
        </a:p>
      </dgm:t>
    </dgm:pt>
    <dgm:pt modelId="{E6A8E54D-CD3D-47D2-A2F3-1A879FA2C147}">
      <dgm:prSet/>
      <dgm:spPr/>
      <dgm:t>
        <a:bodyPr/>
        <a:lstStyle/>
        <a:p>
          <a:pPr rtl="0"/>
          <a:r>
            <a:rPr lang="en-US" dirty="0" smtClean="0"/>
            <a:t>Good grooming</a:t>
          </a:r>
          <a:endParaRPr lang="en-US" dirty="0"/>
        </a:p>
      </dgm:t>
    </dgm:pt>
    <dgm:pt modelId="{71775DDA-96B9-489B-B85C-0CD6BFEA3ED9}" type="parTrans" cxnId="{8B92B575-9922-4234-80DF-FC545195E3B0}">
      <dgm:prSet/>
      <dgm:spPr/>
      <dgm:t>
        <a:bodyPr/>
        <a:lstStyle/>
        <a:p>
          <a:endParaRPr lang="en-US"/>
        </a:p>
      </dgm:t>
    </dgm:pt>
    <dgm:pt modelId="{FEBF947D-DA83-459D-B47B-4A776DF7061C}" type="sibTrans" cxnId="{8B92B575-9922-4234-80DF-FC545195E3B0}">
      <dgm:prSet/>
      <dgm:spPr/>
      <dgm:t>
        <a:bodyPr/>
        <a:lstStyle/>
        <a:p>
          <a:endParaRPr lang="en-US"/>
        </a:p>
      </dgm:t>
    </dgm:pt>
    <dgm:pt modelId="{1873C4FF-137A-4E4E-9F6D-356676A82793}">
      <dgm:prSet/>
      <dgm:spPr/>
      <dgm:t>
        <a:bodyPr/>
        <a:lstStyle/>
        <a:p>
          <a:pPr rtl="0"/>
          <a:r>
            <a:rPr lang="en-US" dirty="0" smtClean="0"/>
            <a:t>Pleasant personality</a:t>
          </a:r>
          <a:endParaRPr lang="en-US" dirty="0"/>
        </a:p>
      </dgm:t>
    </dgm:pt>
    <dgm:pt modelId="{EF7F42B8-4601-4E94-85EA-7B4CC2768319}" type="parTrans" cxnId="{50324C2B-63DE-4BEA-ADDC-EF8FD6750B8D}">
      <dgm:prSet/>
      <dgm:spPr/>
      <dgm:t>
        <a:bodyPr/>
        <a:lstStyle/>
        <a:p>
          <a:endParaRPr lang="en-US"/>
        </a:p>
      </dgm:t>
    </dgm:pt>
    <dgm:pt modelId="{DB8936FA-B8FF-4FF3-A121-6ACDC786BC69}" type="sibTrans" cxnId="{50324C2B-63DE-4BEA-ADDC-EF8FD6750B8D}">
      <dgm:prSet/>
      <dgm:spPr/>
      <dgm:t>
        <a:bodyPr/>
        <a:lstStyle/>
        <a:p>
          <a:endParaRPr lang="en-US"/>
        </a:p>
      </dgm:t>
    </dgm:pt>
    <dgm:pt modelId="{523F262D-6561-446A-A8CB-3B7AA873D0AF}" type="pres">
      <dgm:prSet presAssocID="{9066FC66-467D-459D-B716-AA847CD2C44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6EA9494-3710-4F37-9FDD-DAA4D8399FBA}" type="pres">
      <dgm:prSet presAssocID="{CEFD990E-1EAF-445E-8BE7-7BFEF06A4476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A6C08C-33A7-4095-98E3-B8F99B2E0EDC}" type="pres">
      <dgm:prSet presAssocID="{EF968427-F4DE-4E06-8BAB-62BD45A051FE}" presName="spacer" presStyleCnt="0"/>
      <dgm:spPr/>
    </dgm:pt>
    <dgm:pt modelId="{36F70422-6A8A-461C-BFAC-B1CD7523E477}" type="pres">
      <dgm:prSet presAssocID="{309B36B7-15DD-4855-B883-C9FAAB007691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41D763-DCA8-4A8E-9992-E9C385FF6D18}" type="pres">
      <dgm:prSet presAssocID="{36B54FDF-6F20-4349-B849-5E0A75F148F9}" presName="spacer" presStyleCnt="0"/>
      <dgm:spPr/>
    </dgm:pt>
    <dgm:pt modelId="{9F10DD05-4663-4BFF-8014-C034F9BEB5BA}" type="pres">
      <dgm:prSet presAssocID="{DD19AACF-2F0D-436C-B68C-02970F99FE5E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E012B4-420B-4136-AEC2-088896EF1EA6}" type="pres">
      <dgm:prSet presAssocID="{CAE33878-721B-429B-8827-A478385A5A3B}" presName="spacer" presStyleCnt="0"/>
      <dgm:spPr/>
    </dgm:pt>
    <dgm:pt modelId="{119EE549-BB98-4528-B80D-021290CFEDFA}" type="pres">
      <dgm:prSet presAssocID="{43D467CE-CB1C-4195-9BAE-2C6C51F7686C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6687EE-E3AB-41F0-A86D-EF5FBB3345AF}" type="pres">
      <dgm:prSet presAssocID="{C770841C-F760-4F94-B1EB-B4EA399D1D69}" presName="spacer" presStyleCnt="0"/>
      <dgm:spPr/>
    </dgm:pt>
    <dgm:pt modelId="{168D4A0C-1549-4082-9602-1CA1902A9C8D}" type="pres">
      <dgm:prSet presAssocID="{E6A8E54D-CD3D-47D2-A2F3-1A879FA2C147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5FA98D-9E05-4CC5-B178-5D2C90F605CB}" type="pres">
      <dgm:prSet presAssocID="{FEBF947D-DA83-459D-B47B-4A776DF7061C}" presName="spacer" presStyleCnt="0"/>
      <dgm:spPr/>
    </dgm:pt>
    <dgm:pt modelId="{A7516B5F-1D67-44F2-A82F-C25604C423C4}" type="pres">
      <dgm:prSet presAssocID="{1873C4FF-137A-4E4E-9F6D-356676A82793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B92B575-9922-4234-80DF-FC545195E3B0}" srcId="{9066FC66-467D-459D-B716-AA847CD2C448}" destId="{E6A8E54D-CD3D-47D2-A2F3-1A879FA2C147}" srcOrd="4" destOrd="0" parTransId="{71775DDA-96B9-489B-B85C-0CD6BFEA3ED9}" sibTransId="{FEBF947D-DA83-459D-B47B-4A776DF7061C}"/>
    <dgm:cxn modelId="{CED7A1D1-1241-4F7D-AEC3-8EFDBE164C1B}" type="presOf" srcId="{DD19AACF-2F0D-436C-B68C-02970F99FE5E}" destId="{9F10DD05-4663-4BFF-8014-C034F9BEB5BA}" srcOrd="0" destOrd="0" presId="urn:microsoft.com/office/officeart/2005/8/layout/vList2"/>
    <dgm:cxn modelId="{CDE3C10D-57A4-4BB1-97A7-0188E445E45F}" type="presOf" srcId="{E6A8E54D-CD3D-47D2-A2F3-1A879FA2C147}" destId="{168D4A0C-1549-4082-9602-1CA1902A9C8D}" srcOrd="0" destOrd="0" presId="urn:microsoft.com/office/officeart/2005/8/layout/vList2"/>
    <dgm:cxn modelId="{50324C2B-63DE-4BEA-ADDC-EF8FD6750B8D}" srcId="{9066FC66-467D-459D-B716-AA847CD2C448}" destId="{1873C4FF-137A-4E4E-9F6D-356676A82793}" srcOrd="5" destOrd="0" parTransId="{EF7F42B8-4601-4E94-85EA-7B4CC2768319}" sibTransId="{DB8936FA-B8FF-4FF3-A121-6ACDC786BC69}"/>
    <dgm:cxn modelId="{B11B8807-6788-4E11-8B36-442BE51336AD}" srcId="{9066FC66-467D-459D-B716-AA847CD2C448}" destId="{CEFD990E-1EAF-445E-8BE7-7BFEF06A4476}" srcOrd="0" destOrd="0" parTransId="{2BB69B54-58FE-456D-8866-88806C34B927}" sibTransId="{EF968427-F4DE-4E06-8BAB-62BD45A051FE}"/>
    <dgm:cxn modelId="{F9EFEAD3-F1D2-4A44-A343-5F8C87B13BED}" type="presOf" srcId="{43D467CE-CB1C-4195-9BAE-2C6C51F7686C}" destId="{119EE549-BB98-4528-B80D-021290CFEDFA}" srcOrd="0" destOrd="0" presId="urn:microsoft.com/office/officeart/2005/8/layout/vList2"/>
    <dgm:cxn modelId="{D4EEC444-3223-484A-A341-058D1DDDACA1}" type="presOf" srcId="{9066FC66-467D-459D-B716-AA847CD2C448}" destId="{523F262D-6561-446A-A8CB-3B7AA873D0AF}" srcOrd="0" destOrd="0" presId="urn:microsoft.com/office/officeart/2005/8/layout/vList2"/>
    <dgm:cxn modelId="{0D195594-DB4E-4B45-94E2-A9FC79DAC2AC}" srcId="{9066FC66-467D-459D-B716-AA847CD2C448}" destId="{309B36B7-15DD-4855-B883-C9FAAB007691}" srcOrd="1" destOrd="0" parTransId="{DDC3AC2E-4095-46D6-9122-0F958F800232}" sibTransId="{36B54FDF-6F20-4349-B849-5E0A75F148F9}"/>
    <dgm:cxn modelId="{92283D85-4AE1-4C58-8267-7F611D9D0B02}" srcId="{9066FC66-467D-459D-B716-AA847CD2C448}" destId="{DD19AACF-2F0D-436C-B68C-02970F99FE5E}" srcOrd="2" destOrd="0" parTransId="{516E5259-C31C-4C23-9A05-F6D31A79DD3D}" sibTransId="{CAE33878-721B-429B-8827-A478385A5A3B}"/>
    <dgm:cxn modelId="{E1F11583-BA1D-4FBD-9C3D-B13A707ABBFF}" srcId="{9066FC66-467D-459D-B716-AA847CD2C448}" destId="{43D467CE-CB1C-4195-9BAE-2C6C51F7686C}" srcOrd="3" destOrd="0" parTransId="{831AA8B6-1509-4B05-A413-77B39DDA79A7}" sibTransId="{C770841C-F760-4F94-B1EB-B4EA399D1D69}"/>
    <dgm:cxn modelId="{698016DE-9632-458A-B74E-B7C9F1A855B3}" type="presOf" srcId="{309B36B7-15DD-4855-B883-C9FAAB007691}" destId="{36F70422-6A8A-461C-BFAC-B1CD7523E477}" srcOrd="0" destOrd="0" presId="urn:microsoft.com/office/officeart/2005/8/layout/vList2"/>
    <dgm:cxn modelId="{C0D226D8-7066-4E61-A85D-7E79E34F584A}" type="presOf" srcId="{CEFD990E-1EAF-445E-8BE7-7BFEF06A4476}" destId="{56EA9494-3710-4F37-9FDD-DAA4D8399FBA}" srcOrd="0" destOrd="0" presId="urn:microsoft.com/office/officeart/2005/8/layout/vList2"/>
    <dgm:cxn modelId="{E96F846E-D777-4585-A616-167412F776FD}" type="presOf" srcId="{1873C4FF-137A-4E4E-9F6D-356676A82793}" destId="{A7516B5F-1D67-44F2-A82F-C25604C423C4}" srcOrd="0" destOrd="0" presId="urn:microsoft.com/office/officeart/2005/8/layout/vList2"/>
    <dgm:cxn modelId="{E8681267-3B82-4517-9134-5521F9F9D828}" type="presParOf" srcId="{523F262D-6561-446A-A8CB-3B7AA873D0AF}" destId="{56EA9494-3710-4F37-9FDD-DAA4D8399FBA}" srcOrd="0" destOrd="0" presId="urn:microsoft.com/office/officeart/2005/8/layout/vList2"/>
    <dgm:cxn modelId="{910ABEAB-E5FB-4873-B332-7ABE2609C045}" type="presParOf" srcId="{523F262D-6561-446A-A8CB-3B7AA873D0AF}" destId="{02A6C08C-33A7-4095-98E3-B8F99B2E0EDC}" srcOrd="1" destOrd="0" presId="urn:microsoft.com/office/officeart/2005/8/layout/vList2"/>
    <dgm:cxn modelId="{31CAE63C-351C-4D6C-9775-D431C25FF497}" type="presParOf" srcId="{523F262D-6561-446A-A8CB-3B7AA873D0AF}" destId="{36F70422-6A8A-461C-BFAC-B1CD7523E477}" srcOrd="2" destOrd="0" presId="urn:microsoft.com/office/officeart/2005/8/layout/vList2"/>
    <dgm:cxn modelId="{4F7A4388-9231-47F4-AFE5-6A614867821C}" type="presParOf" srcId="{523F262D-6561-446A-A8CB-3B7AA873D0AF}" destId="{9541D763-DCA8-4A8E-9992-E9C385FF6D18}" srcOrd="3" destOrd="0" presId="urn:microsoft.com/office/officeart/2005/8/layout/vList2"/>
    <dgm:cxn modelId="{27C1C674-10C3-46A2-A1C7-0F658F96995E}" type="presParOf" srcId="{523F262D-6561-446A-A8CB-3B7AA873D0AF}" destId="{9F10DD05-4663-4BFF-8014-C034F9BEB5BA}" srcOrd="4" destOrd="0" presId="urn:microsoft.com/office/officeart/2005/8/layout/vList2"/>
    <dgm:cxn modelId="{60DE2E27-E046-4209-8AB2-90A383F31312}" type="presParOf" srcId="{523F262D-6561-446A-A8CB-3B7AA873D0AF}" destId="{D8E012B4-420B-4136-AEC2-088896EF1EA6}" srcOrd="5" destOrd="0" presId="urn:microsoft.com/office/officeart/2005/8/layout/vList2"/>
    <dgm:cxn modelId="{B58C6173-FB8A-4165-B2AF-E172048D5150}" type="presParOf" srcId="{523F262D-6561-446A-A8CB-3B7AA873D0AF}" destId="{119EE549-BB98-4528-B80D-021290CFEDFA}" srcOrd="6" destOrd="0" presId="urn:microsoft.com/office/officeart/2005/8/layout/vList2"/>
    <dgm:cxn modelId="{AE781945-109A-4019-BA5B-88D67D88E4F5}" type="presParOf" srcId="{523F262D-6561-446A-A8CB-3B7AA873D0AF}" destId="{076687EE-E3AB-41F0-A86D-EF5FBB3345AF}" srcOrd="7" destOrd="0" presId="urn:microsoft.com/office/officeart/2005/8/layout/vList2"/>
    <dgm:cxn modelId="{AAD43225-9E4C-485E-930C-85D8CE4F14BA}" type="presParOf" srcId="{523F262D-6561-446A-A8CB-3B7AA873D0AF}" destId="{168D4A0C-1549-4082-9602-1CA1902A9C8D}" srcOrd="8" destOrd="0" presId="urn:microsoft.com/office/officeart/2005/8/layout/vList2"/>
    <dgm:cxn modelId="{318981FA-3866-4D75-AF4D-1833E0349A3E}" type="presParOf" srcId="{523F262D-6561-446A-A8CB-3B7AA873D0AF}" destId="{765FA98D-9E05-4CC5-B178-5D2C90F605CB}" srcOrd="9" destOrd="0" presId="urn:microsoft.com/office/officeart/2005/8/layout/vList2"/>
    <dgm:cxn modelId="{0F64F788-C94D-48EA-B79C-B8CAF2390DC3}" type="presParOf" srcId="{523F262D-6561-446A-A8CB-3B7AA873D0AF}" destId="{A7516B5F-1D67-44F2-A82F-C25604C423C4}" srcOrd="10" destOrd="0" presId="urn:microsoft.com/office/officeart/2005/8/layout/vList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41A227E-8500-4A44-8CD4-0F49D0AEBEC9}" type="doc">
      <dgm:prSet loTypeId="urn:microsoft.com/office/officeart/2005/8/layout/target1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52102D37-A3E7-4D68-B2C5-86D521F9E318}">
      <dgm:prSet custT="1"/>
      <dgm:spPr/>
      <dgm:t>
        <a:bodyPr/>
        <a:lstStyle/>
        <a:p>
          <a:pPr rtl="0"/>
          <a:r>
            <a:rPr lang="en-US" sz="1100" dirty="0" smtClean="0">
              <a:solidFill>
                <a:srgbClr val="FF0000"/>
              </a:solidFill>
            </a:rPr>
            <a:t>Functional Trust</a:t>
          </a:r>
          <a:endParaRPr lang="en-US" sz="1100" dirty="0">
            <a:solidFill>
              <a:srgbClr val="FF0000"/>
            </a:solidFill>
          </a:endParaRPr>
        </a:p>
      </dgm:t>
    </dgm:pt>
    <dgm:pt modelId="{248047F5-D9BC-4EEB-B12E-0ED44550CDB4}" type="parTrans" cxnId="{EAE6D0B3-81C2-40BC-9861-D20A8975E1F9}">
      <dgm:prSet/>
      <dgm:spPr/>
      <dgm:t>
        <a:bodyPr/>
        <a:lstStyle/>
        <a:p>
          <a:endParaRPr lang="en-US"/>
        </a:p>
      </dgm:t>
    </dgm:pt>
    <dgm:pt modelId="{63243991-E17C-41CB-96CE-BE95B90E4000}" type="sibTrans" cxnId="{EAE6D0B3-81C2-40BC-9861-D20A8975E1F9}">
      <dgm:prSet/>
      <dgm:spPr/>
      <dgm:t>
        <a:bodyPr/>
        <a:lstStyle/>
        <a:p>
          <a:endParaRPr lang="en-US"/>
        </a:p>
      </dgm:t>
    </dgm:pt>
    <dgm:pt modelId="{661754E5-AE8B-434B-8B41-7CAF87C30AEB}">
      <dgm:prSet custT="1"/>
      <dgm:spPr/>
      <dgm:t>
        <a:bodyPr/>
        <a:lstStyle/>
        <a:p>
          <a:pPr rtl="0"/>
          <a:r>
            <a:rPr lang="en-US" sz="1100" dirty="0" smtClean="0">
              <a:solidFill>
                <a:srgbClr val="FF0000"/>
              </a:solidFill>
            </a:rPr>
            <a:t>Mutual Respect</a:t>
          </a:r>
          <a:endParaRPr lang="en-US" sz="1100" dirty="0">
            <a:solidFill>
              <a:srgbClr val="FF0000"/>
            </a:solidFill>
          </a:endParaRPr>
        </a:p>
      </dgm:t>
    </dgm:pt>
    <dgm:pt modelId="{49BAC10B-693D-453F-AD81-DF82AF9518EF}" type="parTrans" cxnId="{CFCED9DF-0BE7-447D-9B32-D1307C535AB3}">
      <dgm:prSet/>
      <dgm:spPr/>
      <dgm:t>
        <a:bodyPr/>
        <a:lstStyle/>
        <a:p>
          <a:endParaRPr lang="en-US"/>
        </a:p>
      </dgm:t>
    </dgm:pt>
    <dgm:pt modelId="{7C126A39-D76B-4381-B2D6-E1D4265AD1E4}" type="sibTrans" cxnId="{CFCED9DF-0BE7-447D-9B32-D1307C535AB3}">
      <dgm:prSet/>
      <dgm:spPr/>
      <dgm:t>
        <a:bodyPr/>
        <a:lstStyle/>
        <a:p>
          <a:endParaRPr lang="en-US"/>
        </a:p>
      </dgm:t>
    </dgm:pt>
    <dgm:pt modelId="{6B98231A-CEEA-41D8-9025-15825BFEC415}">
      <dgm:prSet/>
      <dgm:spPr/>
      <dgm:t>
        <a:bodyPr/>
        <a:lstStyle/>
        <a:p>
          <a:pPr rtl="0"/>
          <a:r>
            <a:rPr lang="en-US" dirty="0" smtClean="0">
              <a:solidFill>
                <a:srgbClr val="FF0000"/>
              </a:solidFill>
            </a:rPr>
            <a:t>Open Communication</a:t>
          </a:r>
          <a:endParaRPr lang="en-US" dirty="0">
            <a:solidFill>
              <a:srgbClr val="FF0000"/>
            </a:solidFill>
          </a:endParaRPr>
        </a:p>
      </dgm:t>
    </dgm:pt>
    <dgm:pt modelId="{55E43980-904E-4633-9730-BD2540DE7B74}" type="parTrans" cxnId="{85797256-CB90-4242-AF17-CC9228392E5C}">
      <dgm:prSet/>
      <dgm:spPr/>
      <dgm:t>
        <a:bodyPr/>
        <a:lstStyle/>
        <a:p>
          <a:endParaRPr lang="en-US"/>
        </a:p>
      </dgm:t>
    </dgm:pt>
    <dgm:pt modelId="{E9C8F675-F8B0-4083-9568-332E1B4F231A}" type="sibTrans" cxnId="{85797256-CB90-4242-AF17-CC9228392E5C}">
      <dgm:prSet/>
      <dgm:spPr/>
      <dgm:t>
        <a:bodyPr/>
        <a:lstStyle/>
        <a:p>
          <a:endParaRPr lang="en-US"/>
        </a:p>
      </dgm:t>
    </dgm:pt>
    <dgm:pt modelId="{507AF3FF-3EE6-4BC4-A82C-D0745E1CBA9C}" type="pres">
      <dgm:prSet presAssocID="{341A227E-8500-4A44-8CD4-0F49D0AEBEC9}" presName="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D311B8B-6ABF-4B35-B4F3-B7D637B2B745}" type="pres">
      <dgm:prSet presAssocID="{52102D37-A3E7-4D68-B2C5-86D521F9E318}" presName="circle1" presStyleLbl="lnNode1" presStyleIdx="0" presStyleCnt="3"/>
      <dgm:spPr/>
    </dgm:pt>
    <dgm:pt modelId="{C3738F9C-2441-44D3-B368-9BCB13847FEF}" type="pres">
      <dgm:prSet presAssocID="{52102D37-A3E7-4D68-B2C5-86D521F9E318}" presName="text1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447387-E3CA-4669-B0B0-2EAD77A8BD8E}" type="pres">
      <dgm:prSet presAssocID="{52102D37-A3E7-4D68-B2C5-86D521F9E318}" presName="line1" presStyleLbl="callout" presStyleIdx="0" presStyleCnt="6"/>
      <dgm:spPr/>
    </dgm:pt>
    <dgm:pt modelId="{D66EE108-D526-43B7-A615-E92982D6DAD6}" type="pres">
      <dgm:prSet presAssocID="{52102D37-A3E7-4D68-B2C5-86D521F9E318}" presName="d1" presStyleLbl="callout" presStyleIdx="1" presStyleCnt="6"/>
      <dgm:spPr/>
    </dgm:pt>
    <dgm:pt modelId="{CE2F20E0-6054-4571-A0A3-E9E9A9F207B3}" type="pres">
      <dgm:prSet presAssocID="{661754E5-AE8B-434B-8B41-7CAF87C30AEB}" presName="circle2" presStyleLbl="lnNode1" presStyleIdx="1" presStyleCnt="3"/>
      <dgm:spPr/>
    </dgm:pt>
    <dgm:pt modelId="{1AA5E92E-ADBB-4B3A-8C3D-14BDE2631AD8}" type="pres">
      <dgm:prSet presAssocID="{661754E5-AE8B-434B-8B41-7CAF87C30AEB}" presName="text2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D4D39A-A3BB-4652-BA7D-22144804B13A}" type="pres">
      <dgm:prSet presAssocID="{661754E5-AE8B-434B-8B41-7CAF87C30AEB}" presName="line2" presStyleLbl="callout" presStyleIdx="2" presStyleCnt="6"/>
      <dgm:spPr/>
    </dgm:pt>
    <dgm:pt modelId="{94A541DD-AF72-40E4-AEFC-8AD6275660FB}" type="pres">
      <dgm:prSet presAssocID="{661754E5-AE8B-434B-8B41-7CAF87C30AEB}" presName="d2" presStyleLbl="callout" presStyleIdx="3" presStyleCnt="6"/>
      <dgm:spPr/>
    </dgm:pt>
    <dgm:pt modelId="{A858295E-E609-43C2-887D-F9D3B7C30A1B}" type="pres">
      <dgm:prSet presAssocID="{6B98231A-CEEA-41D8-9025-15825BFEC415}" presName="circle3" presStyleLbl="lnNode1" presStyleIdx="2" presStyleCnt="3"/>
      <dgm:spPr/>
    </dgm:pt>
    <dgm:pt modelId="{3503B43B-9EDA-47CA-980D-3152B59B2F2E}" type="pres">
      <dgm:prSet presAssocID="{6B98231A-CEEA-41D8-9025-15825BFEC415}" presName="text3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8477AD-4A79-49FE-93C6-CE04294C5DD6}" type="pres">
      <dgm:prSet presAssocID="{6B98231A-CEEA-41D8-9025-15825BFEC415}" presName="line3" presStyleLbl="callout" presStyleIdx="4" presStyleCnt="6"/>
      <dgm:spPr/>
    </dgm:pt>
    <dgm:pt modelId="{C64A3544-B470-4B9D-B807-5BEC14A6A33D}" type="pres">
      <dgm:prSet presAssocID="{6B98231A-CEEA-41D8-9025-15825BFEC415}" presName="d3" presStyleLbl="callout" presStyleIdx="5" presStyleCnt="6"/>
      <dgm:spPr/>
    </dgm:pt>
  </dgm:ptLst>
  <dgm:cxnLst>
    <dgm:cxn modelId="{85797256-CB90-4242-AF17-CC9228392E5C}" srcId="{341A227E-8500-4A44-8CD4-0F49D0AEBEC9}" destId="{6B98231A-CEEA-41D8-9025-15825BFEC415}" srcOrd="2" destOrd="0" parTransId="{55E43980-904E-4633-9730-BD2540DE7B74}" sibTransId="{E9C8F675-F8B0-4083-9568-332E1B4F231A}"/>
    <dgm:cxn modelId="{732D625D-7886-4650-935F-EF267E634A2C}" type="presOf" srcId="{341A227E-8500-4A44-8CD4-0F49D0AEBEC9}" destId="{507AF3FF-3EE6-4BC4-A82C-D0745E1CBA9C}" srcOrd="0" destOrd="0" presId="urn:microsoft.com/office/officeart/2005/8/layout/target1"/>
    <dgm:cxn modelId="{F672ED1B-1389-453D-BB5C-E5B7BD615179}" type="presOf" srcId="{6B98231A-CEEA-41D8-9025-15825BFEC415}" destId="{3503B43B-9EDA-47CA-980D-3152B59B2F2E}" srcOrd="0" destOrd="0" presId="urn:microsoft.com/office/officeart/2005/8/layout/target1"/>
    <dgm:cxn modelId="{CFCED9DF-0BE7-447D-9B32-D1307C535AB3}" srcId="{341A227E-8500-4A44-8CD4-0F49D0AEBEC9}" destId="{661754E5-AE8B-434B-8B41-7CAF87C30AEB}" srcOrd="1" destOrd="0" parTransId="{49BAC10B-693D-453F-AD81-DF82AF9518EF}" sibTransId="{7C126A39-D76B-4381-B2D6-E1D4265AD1E4}"/>
    <dgm:cxn modelId="{EAE6D0B3-81C2-40BC-9861-D20A8975E1F9}" srcId="{341A227E-8500-4A44-8CD4-0F49D0AEBEC9}" destId="{52102D37-A3E7-4D68-B2C5-86D521F9E318}" srcOrd="0" destOrd="0" parTransId="{248047F5-D9BC-4EEB-B12E-0ED44550CDB4}" sibTransId="{63243991-E17C-41CB-96CE-BE95B90E4000}"/>
    <dgm:cxn modelId="{FBF89C83-BCFD-4774-9040-56CBF3AE40BD}" type="presOf" srcId="{52102D37-A3E7-4D68-B2C5-86D521F9E318}" destId="{C3738F9C-2441-44D3-B368-9BCB13847FEF}" srcOrd="0" destOrd="0" presId="urn:microsoft.com/office/officeart/2005/8/layout/target1"/>
    <dgm:cxn modelId="{21692CEE-3FFF-4EB1-A76B-DF8C0AF7C6C0}" type="presOf" srcId="{661754E5-AE8B-434B-8B41-7CAF87C30AEB}" destId="{1AA5E92E-ADBB-4B3A-8C3D-14BDE2631AD8}" srcOrd="0" destOrd="0" presId="urn:microsoft.com/office/officeart/2005/8/layout/target1"/>
    <dgm:cxn modelId="{0EA19A46-C882-47DF-8C1F-FD0C9D966791}" type="presParOf" srcId="{507AF3FF-3EE6-4BC4-A82C-D0745E1CBA9C}" destId="{BD311B8B-6ABF-4B35-B4F3-B7D637B2B745}" srcOrd="0" destOrd="0" presId="urn:microsoft.com/office/officeart/2005/8/layout/target1"/>
    <dgm:cxn modelId="{411F0FCB-7248-4C84-A7BC-CCA360F26383}" type="presParOf" srcId="{507AF3FF-3EE6-4BC4-A82C-D0745E1CBA9C}" destId="{C3738F9C-2441-44D3-B368-9BCB13847FEF}" srcOrd="1" destOrd="0" presId="urn:microsoft.com/office/officeart/2005/8/layout/target1"/>
    <dgm:cxn modelId="{4117F43E-037B-4C10-BA47-07E2C727A1A1}" type="presParOf" srcId="{507AF3FF-3EE6-4BC4-A82C-D0745E1CBA9C}" destId="{D5447387-E3CA-4669-B0B0-2EAD77A8BD8E}" srcOrd="2" destOrd="0" presId="urn:microsoft.com/office/officeart/2005/8/layout/target1"/>
    <dgm:cxn modelId="{F6644426-0A53-46E1-BFC0-E7DE8958DD06}" type="presParOf" srcId="{507AF3FF-3EE6-4BC4-A82C-D0745E1CBA9C}" destId="{D66EE108-D526-43B7-A615-E92982D6DAD6}" srcOrd="3" destOrd="0" presId="urn:microsoft.com/office/officeart/2005/8/layout/target1"/>
    <dgm:cxn modelId="{91C6A7CB-9F84-4BE3-9ABE-37370AAE26C2}" type="presParOf" srcId="{507AF3FF-3EE6-4BC4-A82C-D0745E1CBA9C}" destId="{CE2F20E0-6054-4571-A0A3-E9E9A9F207B3}" srcOrd="4" destOrd="0" presId="urn:microsoft.com/office/officeart/2005/8/layout/target1"/>
    <dgm:cxn modelId="{B5F27608-EDFB-4E2D-AB3C-427F1D333184}" type="presParOf" srcId="{507AF3FF-3EE6-4BC4-A82C-D0745E1CBA9C}" destId="{1AA5E92E-ADBB-4B3A-8C3D-14BDE2631AD8}" srcOrd="5" destOrd="0" presId="urn:microsoft.com/office/officeart/2005/8/layout/target1"/>
    <dgm:cxn modelId="{057E6017-6096-444F-817A-B67CB1C60A6C}" type="presParOf" srcId="{507AF3FF-3EE6-4BC4-A82C-D0745E1CBA9C}" destId="{F4D4D39A-A3BB-4652-BA7D-22144804B13A}" srcOrd="6" destOrd="0" presId="urn:microsoft.com/office/officeart/2005/8/layout/target1"/>
    <dgm:cxn modelId="{6A29FE72-8259-4B5C-B90C-BA9ECD1EC374}" type="presParOf" srcId="{507AF3FF-3EE6-4BC4-A82C-D0745E1CBA9C}" destId="{94A541DD-AF72-40E4-AEFC-8AD6275660FB}" srcOrd="7" destOrd="0" presId="urn:microsoft.com/office/officeart/2005/8/layout/target1"/>
    <dgm:cxn modelId="{833F26F0-E310-4695-B4B4-ACDD69E6912B}" type="presParOf" srcId="{507AF3FF-3EE6-4BC4-A82C-D0745E1CBA9C}" destId="{A858295E-E609-43C2-887D-F9D3B7C30A1B}" srcOrd="8" destOrd="0" presId="urn:microsoft.com/office/officeart/2005/8/layout/target1"/>
    <dgm:cxn modelId="{E671A29A-840C-47E3-B0FF-8FF32548B779}" type="presParOf" srcId="{507AF3FF-3EE6-4BC4-A82C-D0745E1CBA9C}" destId="{3503B43B-9EDA-47CA-980D-3152B59B2F2E}" srcOrd="9" destOrd="0" presId="urn:microsoft.com/office/officeart/2005/8/layout/target1"/>
    <dgm:cxn modelId="{7F2C668E-3D24-4C30-958E-30F1E23067E4}" type="presParOf" srcId="{507AF3FF-3EE6-4BC4-A82C-D0745E1CBA9C}" destId="{108477AD-4A79-49FE-93C6-CE04294C5DD6}" srcOrd="10" destOrd="0" presId="urn:microsoft.com/office/officeart/2005/8/layout/target1"/>
    <dgm:cxn modelId="{49178B70-4DA3-441C-BD18-96ACE973EC67}" type="presParOf" srcId="{507AF3FF-3EE6-4BC4-A82C-D0745E1CBA9C}" destId="{C64A3544-B470-4B9D-B807-5BEC14A6A33D}" srcOrd="11" destOrd="0" presId="urn:microsoft.com/office/officeart/2005/8/layout/target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ADFA462-BF8B-4F14-B2EC-75EE5E724464}" type="doc">
      <dgm:prSet loTypeId="urn:microsoft.com/office/officeart/2005/8/layout/vList2" loCatId="list" qsTypeId="urn:microsoft.com/office/officeart/2005/8/quickstyle/simple2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DF0B9A5D-9E14-4B3C-8D8D-722D281ABADA}">
      <dgm:prSet custT="1"/>
      <dgm:spPr/>
      <dgm:t>
        <a:bodyPr/>
        <a:lstStyle/>
        <a:p>
          <a:pPr rtl="0"/>
          <a:r>
            <a:rPr lang="en-IN" sz="1400" dirty="0" smtClean="0"/>
            <a:t>Be concise and to the point</a:t>
          </a:r>
          <a:endParaRPr lang="en-US" sz="1400" dirty="0"/>
        </a:p>
      </dgm:t>
    </dgm:pt>
    <dgm:pt modelId="{6527F9C6-BD20-48EB-BF40-BE8E60DD8D10}" type="parTrans" cxnId="{23EF8FD6-FEB3-4B7B-94BB-251E5772DB79}">
      <dgm:prSet/>
      <dgm:spPr/>
      <dgm:t>
        <a:bodyPr/>
        <a:lstStyle/>
        <a:p>
          <a:endParaRPr lang="en-US" sz="2400"/>
        </a:p>
      </dgm:t>
    </dgm:pt>
    <dgm:pt modelId="{3CF2D4A9-C00A-4B5D-8BED-D6C689308509}" type="sibTrans" cxnId="{23EF8FD6-FEB3-4B7B-94BB-251E5772DB79}">
      <dgm:prSet/>
      <dgm:spPr/>
      <dgm:t>
        <a:bodyPr/>
        <a:lstStyle/>
        <a:p>
          <a:endParaRPr lang="en-US" sz="2400"/>
        </a:p>
      </dgm:t>
    </dgm:pt>
    <dgm:pt modelId="{F105787E-1327-4415-B243-9E237CBCE41F}">
      <dgm:prSet custT="1"/>
      <dgm:spPr/>
      <dgm:t>
        <a:bodyPr/>
        <a:lstStyle/>
        <a:p>
          <a:pPr rtl="0"/>
          <a:r>
            <a:rPr lang="en-IN" sz="1400" dirty="0" smtClean="0"/>
            <a:t>Use proper spelling, grammar &amp; punctuation</a:t>
          </a:r>
          <a:endParaRPr lang="en-US" sz="1400" dirty="0"/>
        </a:p>
      </dgm:t>
    </dgm:pt>
    <dgm:pt modelId="{CC74DCC5-AA55-4533-9267-4716539CE259}" type="parTrans" cxnId="{894B84FD-FFC6-4CA5-88A1-07DD3CEE9C41}">
      <dgm:prSet/>
      <dgm:spPr/>
      <dgm:t>
        <a:bodyPr/>
        <a:lstStyle/>
        <a:p>
          <a:endParaRPr lang="en-US" sz="2400"/>
        </a:p>
      </dgm:t>
    </dgm:pt>
    <dgm:pt modelId="{7E48CEFA-EA93-4307-9275-74EBF4A1C667}" type="sibTrans" cxnId="{894B84FD-FFC6-4CA5-88A1-07DD3CEE9C41}">
      <dgm:prSet/>
      <dgm:spPr/>
      <dgm:t>
        <a:bodyPr/>
        <a:lstStyle/>
        <a:p>
          <a:endParaRPr lang="en-US" sz="2400"/>
        </a:p>
      </dgm:t>
    </dgm:pt>
    <dgm:pt modelId="{1A804025-502A-4ABF-A4BA-DE9027556482}">
      <dgm:prSet custT="1"/>
      <dgm:spPr/>
      <dgm:t>
        <a:bodyPr/>
        <a:lstStyle/>
        <a:p>
          <a:pPr rtl="0"/>
          <a:r>
            <a:rPr lang="en-IN" sz="1400" dirty="0" smtClean="0"/>
            <a:t>Use templates for frequently used responses</a:t>
          </a:r>
          <a:endParaRPr lang="en-US" sz="1400" dirty="0"/>
        </a:p>
      </dgm:t>
    </dgm:pt>
    <dgm:pt modelId="{1D2EBC70-BB36-4B1E-84FC-935CE8EBEE32}" type="parTrans" cxnId="{74F0D90C-AAED-4DE6-B0A5-8B6E274DEF72}">
      <dgm:prSet/>
      <dgm:spPr/>
      <dgm:t>
        <a:bodyPr/>
        <a:lstStyle/>
        <a:p>
          <a:endParaRPr lang="en-US" sz="2400"/>
        </a:p>
      </dgm:t>
    </dgm:pt>
    <dgm:pt modelId="{2F3D7459-F938-45CC-A582-E3B2E7A8BC4D}" type="sibTrans" cxnId="{74F0D90C-AAED-4DE6-B0A5-8B6E274DEF72}">
      <dgm:prSet/>
      <dgm:spPr/>
      <dgm:t>
        <a:bodyPr/>
        <a:lstStyle/>
        <a:p>
          <a:endParaRPr lang="en-US" sz="2400"/>
        </a:p>
      </dgm:t>
    </dgm:pt>
    <dgm:pt modelId="{C12E070B-7DE9-46CA-89B1-016E5042D753}">
      <dgm:prSet custT="1"/>
      <dgm:spPr/>
      <dgm:t>
        <a:bodyPr/>
        <a:lstStyle/>
        <a:p>
          <a:pPr rtl="0"/>
          <a:r>
            <a:rPr lang="en-IN" sz="1400" dirty="0" smtClean="0"/>
            <a:t>Answer swiftly</a:t>
          </a:r>
          <a:endParaRPr lang="en-US" sz="1400" dirty="0"/>
        </a:p>
      </dgm:t>
    </dgm:pt>
    <dgm:pt modelId="{B492D42A-58F8-4162-B1E8-8F88C3A1D84D}" type="parTrans" cxnId="{BFC13507-2454-4912-B104-F613695D12B2}">
      <dgm:prSet/>
      <dgm:spPr/>
      <dgm:t>
        <a:bodyPr/>
        <a:lstStyle/>
        <a:p>
          <a:endParaRPr lang="en-US" sz="2400"/>
        </a:p>
      </dgm:t>
    </dgm:pt>
    <dgm:pt modelId="{4E7FBD3F-C9B5-4EB6-8DC0-4FDD8722660D}" type="sibTrans" cxnId="{BFC13507-2454-4912-B104-F613695D12B2}">
      <dgm:prSet/>
      <dgm:spPr/>
      <dgm:t>
        <a:bodyPr/>
        <a:lstStyle/>
        <a:p>
          <a:endParaRPr lang="en-US" sz="2400"/>
        </a:p>
      </dgm:t>
    </dgm:pt>
    <dgm:pt modelId="{AF94D3FC-3E77-4978-B744-3773E636CEBB}">
      <dgm:prSet custT="1"/>
      <dgm:spPr/>
      <dgm:t>
        <a:bodyPr/>
        <a:lstStyle/>
        <a:p>
          <a:pPr rtl="0"/>
          <a:r>
            <a:rPr lang="en-IN" sz="1400" dirty="0" smtClean="0"/>
            <a:t>Use a meaningful subject</a:t>
          </a:r>
          <a:endParaRPr lang="en-US" sz="1400" dirty="0"/>
        </a:p>
      </dgm:t>
    </dgm:pt>
    <dgm:pt modelId="{1368AF33-D670-4253-8EFF-ADF7515287B0}" type="parTrans" cxnId="{2B28D90A-5725-4404-9BF9-12F26E85F587}">
      <dgm:prSet/>
      <dgm:spPr/>
      <dgm:t>
        <a:bodyPr/>
        <a:lstStyle/>
        <a:p>
          <a:endParaRPr lang="en-US" sz="2400"/>
        </a:p>
      </dgm:t>
    </dgm:pt>
    <dgm:pt modelId="{07597287-5EC6-444A-958F-E9BC1F6DB854}" type="sibTrans" cxnId="{2B28D90A-5725-4404-9BF9-12F26E85F587}">
      <dgm:prSet/>
      <dgm:spPr/>
      <dgm:t>
        <a:bodyPr/>
        <a:lstStyle/>
        <a:p>
          <a:endParaRPr lang="en-US" sz="2400"/>
        </a:p>
      </dgm:t>
    </dgm:pt>
    <dgm:pt modelId="{FBBC0194-232D-49C3-A46D-78062F061AFA}">
      <dgm:prSet custT="1"/>
      <dgm:spPr/>
      <dgm:t>
        <a:bodyPr/>
        <a:lstStyle/>
        <a:p>
          <a:pPr rtl="0"/>
          <a:r>
            <a:rPr lang="en-IN" sz="1400" dirty="0" smtClean="0"/>
            <a:t>Read the email before you send it</a:t>
          </a:r>
          <a:endParaRPr lang="en-US" sz="1400" dirty="0"/>
        </a:p>
      </dgm:t>
    </dgm:pt>
    <dgm:pt modelId="{27FB8FA1-84E5-4095-8D7E-E982707AC137}" type="parTrans" cxnId="{7AA9DA96-7C96-40BF-9059-46B88992D219}">
      <dgm:prSet/>
      <dgm:spPr/>
      <dgm:t>
        <a:bodyPr/>
        <a:lstStyle/>
        <a:p>
          <a:endParaRPr lang="en-US" sz="2400"/>
        </a:p>
      </dgm:t>
    </dgm:pt>
    <dgm:pt modelId="{DA8E10B3-DA9E-47D7-B030-D3698EAF9930}" type="sibTrans" cxnId="{7AA9DA96-7C96-40BF-9059-46B88992D219}">
      <dgm:prSet/>
      <dgm:spPr/>
      <dgm:t>
        <a:bodyPr/>
        <a:lstStyle/>
        <a:p>
          <a:endParaRPr lang="en-US" sz="2400"/>
        </a:p>
      </dgm:t>
    </dgm:pt>
    <dgm:pt modelId="{D14B5FE8-B479-4AEE-A443-AC48EA4C2CCF}">
      <dgm:prSet custT="1"/>
      <dgm:spPr/>
      <dgm:t>
        <a:bodyPr/>
        <a:lstStyle/>
        <a:p>
          <a:pPr rtl="0"/>
          <a:r>
            <a:rPr lang="en-IN" sz="1400" dirty="0" smtClean="0"/>
            <a:t>Keep attachments to a Minimum and mention your attachment in the content</a:t>
          </a:r>
          <a:endParaRPr lang="en-US" sz="1400" dirty="0"/>
        </a:p>
      </dgm:t>
    </dgm:pt>
    <dgm:pt modelId="{9DD2909D-675D-43B8-A13A-597AC874B7F9}" type="parTrans" cxnId="{271F4BEB-C8F6-40F0-92A2-8ED9054C7F10}">
      <dgm:prSet/>
      <dgm:spPr/>
      <dgm:t>
        <a:bodyPr/>
        <a:lstStyle/>
        <a:p>
          <a:endParaRPr lang="en-US" sz="2400"/>
        </a:p>
      </dgm:t>
    </dgm:pt>
    <dgm:pt modelId="{5DAA1D21-8F37-4AAD-BE34-40C78D5206CF}" type="sibTrans" cxnId="{271F4BEB-C8F6-40F0-92A2-8ED9054C7F10}">
      <dgm:prSet/>
      <dgm:spPr/>
      <dgm:t>
        <a:bodyPr/>
        <a:lstStyle/>
        <a:p>
          <a:endParaRPr lang="en-US" sz="2400"/>
        </a:p>
      </dgm:t>
    </dgm:pt>
    <dgm:pt modelId="{05F21485-D43D-409A-AC35-3703801A4831}">
      <dgm:prSet custT="1"/>
      <dgm:spPr/>
      <dgm:t>
        <a:bodyPr/>
        <a:lstStyle/>
        <a:p>
          <a:pPr rtl="0"/>
          <a:r>
            <a:rPr lang="en-IN" sz="1400" dirty="0" smtClean="0"/>
            <a:t>Take care with abbreviations and emotions</a:t>
          </a:r>
          <a:endParaRPr lang="en-US" sz="1400" dirty="0"/>
        </a:p>
      </dgm:t>
    </dgm:pt>
    <dgm:pt modelId="{C8C691B8-69C6-4C03-A099-0F2A7B120E7B}" type="parTrans" cxnId="{F7645738-B148-41EC-BEC5-0E3C0DB18F20}">
      <dgm:prSet/>
      <dgm:spPr/>
      <dgm:t>
        <a:bodyPr/>
        <a:lstStyle/>
        <a:p>
          <a:endParaRPr lang="en-US" sz="2400"/>
        </a:p>
      </dgm:t>
    </dgm:pt>
    <dgm:pt modelId="{60631868-D1A6-4E50-83F3-E6A5D45BA4B8}" type="sibTrans" cxnId="{F7645738-B148-41EC-BEC5-0E3C0DB18F20}">
      <dgm:prSet/>
      <dgm:spPr/>
      <dgm:t>
        <a:bodyPr/>
        <a:lstStyle/>
        <a:p>
          <a:endParaRPr lang="en-US" sz="2400"/>
        </a:p>
      </dgm:t>
    </dgm:pt>
    <dgm:pt modelId="{03EF39DC-97A7-4E7F-96A7-9E5E5848512B}">
      <dgm:prSet custT="1"/>
      <dgm:spPr/>
      <dgm:t>
        <a:bodyPr/>
        <a:lstStyle/>
        <a:p>
          <a:pPr rtl="0"/>
          <a:r>
            <a:rPr lang="en-IN" sz="1400" dirty="0" smtClean="0"/>
            <a:t>Use active voice instead of passive voice</a:t>
          </a:r>
          <a:endParaRPr lang="en-US" sz="1400" dirty="0"/>
        </a:p>
      </dgm:t>
    </dgm:pt>
    <dgm:pt modelId="{20FC6AFD-74DF-40EB-ACC0-070C5C2DF1AE}" type="parTrans" cxnId="{B937120A-F571-49EF-AC22-3502D9A4C9D9}">
      <dgm:prSet/>
      <dgm:spPr/>
      <dgm:t>
        <a:bodyPr/>
        <a:lstStyle/>
        <a:p>
          <a:endParaRPr lang="en-US" sz="2400"/>
        </a:p>
      </dgm:t>
    </dgm:pt>
    <dgm:pt modelId="{50C65731-5C0D-401D-AD83-8E056542877A}" type="sibTrans" cxnId="{B937120A-F571-49EF-AC22-3502D9A4C9D9}">
      <dgm:prSet/>
      <dgm:spPr/>
      <dgm:t>
        <a:bodyPr/>
        <a:lstStyle/>
        <a:p>
          <a:endParaRPr lang="en-US" sz="2400"/>
        </a:p>
      </dgm:t>
    </dgm:pt>
    <dgm:pt modelId="{0405BC38-7BE2-4283-8673-FD675A02D832}" type="pres">
      <dgm:prSet presAssocID="{8ADFA462-BF8B-4F14-B2EC-75EE5E72446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8A559E0-752C-4ADA-8007-3FFE9D3DCB8C}" type="pres">
      <dgm:prSet presAssocID="{DF0B9A5D-9E14-4B3C-8D8D-722D281ABADA}" presName="parentText" presStyleLbl="node1" presStyleIdx="0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8DC916-8F77-47EE-8EF5-69841A765842}" type="pres">
      <dgm:prSet presAssocID="{3CF2D4A9-C00A-4B5D-8BED-D6C689308509}" presName="spacer" presStyleCnt="0"/>
      <dgm:spPr/>
    </dgm:pt>
    <dgm:pt modelId="{8D00CD9B-89BC-4B2B-B8BD-63F4AD477EDF}" type="pres">
      <dgm:prSet presAssocID="{F105787E-1327-4415-B243-9E237CBCE41F}" presName="parentText" presStyleLbl="node1" presStyleIdx="1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FC65C3-67F1-456D-B7E8-785E6AEC6A74}" type="pres">
      <dgm:prSet presAssocID="{7E48CEFA-EA93-4307-9275-74EBF4A1C667}" presName="spacer" presStyleCnt="0"/>
      <dgm:spPr/>
    </dgm:pt>
    <dgm:pt modelId="{31A58843-A916-40D4-9EE4-9A4878958EDB}" type="pres">
      <dgm:prSet presAssocID="{1A804025-502A-4ABF-A4BA-DE9027556482}" presName="parentText" presStyleLbl="node1" presStyleIdx="2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6552B8-57D0-402D-AB1E-4BA5030D276E}" type="pres">
      <dgm:prSet presAssocID="{2F3D7459-F938-45CC-A582-E3B2E7A8BC4D}" presName="spacer" presStyleCnt="0"/>
      <dgm:spPr/>
    </dgm:pt>
    <dgm:pt modelId="{F2A99182-78D9-4CFB-93A0-CE69814CEB56}" type="pres">
      <dgm:prSet presAssocID="{C12E070B-7DE9-46CA-89B1-016E5042D753}" presName="parentText" presStyleLbl="node1" presStyleIdx="3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4A0977-1A96-44F2-8CE3-3B07725B070E}" type="pres">
      <dgm:prSet presAssocID="{4E7FBD3F-C9B5-4EB6-8DC0-4FDD8722660D}" presName="spacer" presStyleCnt="0"/>
      <dgm:spPr/>
    </dgm:pt>
    <dgm:pt modelId="{D40A4087-E305-4204-B478-38F50C307BF1}" type="pres">
      <dgm:prSet presAssocID="{AF94D3FC-3E77-4978-B744-3773E636CEBB}" presName="parentText" presStyleLbl="node1" presStyleIdx="4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045AB8-D924-4FA2-8732-AE6D7E8BB6CE}" type="pres">
      <dgm:prSet presAssocID="{07597287-5EC6-444A-958F-E9BC1F6DB854}" presName="spacer" presStyleCnt="0"/>
      <dgm:spPr/>
    </dgm:pt>
    <dgm:pt modelId="{E786CDF4-3103-45CA-BF9A-30047BD25B49}" type="pres">
      <dgm:prSet presAssocID="{FBBC0194-232D-49C3-A46D-78062F061AFA}" presName="parentText" presStyleLbl="node1" presStyleIdx="5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4C69BC-BD8C-4C4E-8579-798135E5A122}" type="pres">
      <dgm:prSet presAssocID="{DA8E10B3-DA9E-47D7-B030-D3698EAF9930}" presName="spacer" presStyleCnt="0"/>
      <dgm:spPr/>
    </dgm:pt>
    <dgm:pt modelId="{D89C3166-A3D3-4570-9752-0EDACA0D9E52}" type="pres">
      <dgm:prSet presAssocID="{D14B5FE8-B479-4AEE-A443-AC48EA4C2CCF}" presName="parentText" presStyleLbl="node1" presStyleIdx="6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6DCD0E-92A1-4186-985B-43696AB8F75F}" type="pres">
      <dgm:prSet presAssocID="{5DAA1D21-8F37-4AAD-BE34-40C78D5206CF}" presName="spacer" presStyleCnt="0"/>
      <dgm:spPr/>
    </dgm:pt>
    <dgm:pt modelId="{AB8DDADC-DA12-4706-8340-FE4383CBA999}" type="pres">
      <dgm:prSet presAssocID="{05F21485-D43D-409A-AC35-3703801A4831}" presName="parentText" presStyleLbl="node1" presStyleIdx="7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480476-8762-49E8-B1C3-78B83975D728}" type="pres">
      <dgm:prSet presAssocID="{60631868-D1A6-4E50-83F3-E6A5D45BA4B8}" presName="spacer" presStyleCnt="0"/>
      <dgm:spPr/>
    </dgm:pt>
    <dgm:pt modelId="{E29AE284-3461-4249-B8B1-1018C52CE6D4}" type="pres">
      <dgm:prSet presAssocID="{03EF39DC-97A7-4E7F-96A7-9E5E5848512B}" presName="parentText" presStyleLbl="node1" presStyleIdx="8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FBFFA57-09BF-4DBD-B3D4-E69A2EF9127C}" type="presOf" srcId="{D14B5FE8-B479-4AEE-A443-AC48EA4C2CCF}" destId="{D89C3166-A3D3-4570-9752-0EDACA0D9E52}" srcOrd="0" destOrd="0" presId="urn:microsoft.com/office/officeart/2005/8/layout/vList2"/>
    <dgm:cxn modelId="{DD4CB539-6E1C-48D0-96F5-1141E337B356}" type="presOf" srcId="{C12E070B-7DE9-46CA-89B1-016E5042D753}" destId="{F2A99182-78D9-4CFB-93A0-CE69814CEB56}" srcOrd="0" destOrd="0" presId="urn:microsoft.com/office/officeart/2005/8/layout/vList2"/>
    <dgm:cxn modelId="{0E0B809B-D605-43F4-9F1C-E19D9C906ABE}" type="presOf" srcId="{DF0B9A5D-9E14-4B3C-8D8D-722D281ABADA}" destId="{B8A559E0-752C-4ADA-8007-3FFE9D3DCB8C}" srcOrd="0" destOrd="0" presId="urn:microsoft.com/office/officeart/2005/8/layout/vList2"/>
    <dgm:cxn modelId="{BFC13507-2454-4912-B104-F613695D12B2}" srcId="{8ADFA462-BF8B-4F14-B2EC-75EE5E724464}" destId="{C12E070B-7DE9-46CA-89B1-016E5042D753}" srcOrd="3" destOrd="0" parTransId="{B492D42A-58F8-4162-B1E8-8F88C3A1D84D}" sibTransId="{4E7FBD3F-C9B5-4EB6-8DC0-4FDD8722660D}"/>
    <dgm:cxn modelId="{C46B219F-4054-41CC-881A-426687795D95}" type="presOf" srcId="{8ADFA462-BF8B-4F14-B2EC-75EE5E724464}" destId="{0405BC38-7BE2-4283-8673-FD675A02D832}" srcOrd="0" destOrd="0" presId="urn:microsoft.com/office/officeart/2005/8/layout/vList2"/>
    <dgm:cxn modelId="{2A118C63-8BFA-4785-8C7A-91ACA245FFFE}" type="presOf" srcId="{F105787E-1327-4415-B243-9E237CBCE41F}" destId="{8D00CD9B-89BC-4B2B-B8BD-63F4AD477EDF}" srcOrd="0" destOrd="0" presId="urn:microsoft.com/office/officeart/2005/8/layout/vList2"/>
    <dgm:cxn modelId="{D6FC747D-A879-49EA-82C1-B6D546B9F14C}" type="presOf" srcId="{AF94D3FC-3E77-4978-B744-3773E636CEBB}" destId="{D40A4087-E305-4204-B478-38F50C307BF1}" srcOrd="0" destOrd="0" presId="urn:microsoft.com/office/officeart/2005/8/layout/vList2"/>
    <dgm:cxn modelId="{2B28D90A-5725-4404-9BF9-12F26E85F587}" srcId="{8ADFA462-BF8B-4F14-B2EC-75EE5E724464}" destId="{AF94D3FC-3E77-4978-B744-3773E636CEBB}" srcOrd="4" destOrd="0" parTransId="{1368AF33-D670-4253-8EFF-ADF7515287B0}" sibTransId="{07597287-5EC6-444A-958F-E9BC1F6DB854}"/>
    <dgm:cxn modelId="{879E039B-1BB9-46C0-9B45-DD3D9D860AC2}" type="presOf" srcId="{1A804025-502A-4ABF-A4BA-DE9027556482}" destId="{31A58843-A916-40D4-9EE4-9A4878958EDB}" srcOrd="0" destOrd="0" presId="urn:microsoft.com/office/officeart/2005/8/layout/vList2"/>
    <dgm:cxn modelId="{7AA9DA96-7C96-40BF-9059-46B88992D219}" srcId="{8ADFA462-BF8B-4F14-B2EC-75EE5E724464}" destId="{FBBC0194-232D-49C3-A46D-78062F061AFA}" srcOrd="5" destOrd="0" parTransId="{27FB8FA1-84E5-4095-8D7E-E982707AC137}" sibTransId="{DA8E10B3-DA9E-47D7-B030-D3698EAF9930}"/>
    <dgm:cxn modelId="{52B9F63C-0168-4131-99B0-F4E16E929F52}" type="presOf" srcId="{05F21485-D43D-409A-AC35-3703801A4831}" destId="{AB8DDADC-DA12-4706-8340-FE4383CBA999}" srcOrd="0" destOrd="0" presId="urn:microsoft.com/office/officeart/2005/8/layout/vList2"/>
    <dgm:cxn modelId="{23EF8FD6-FEB3-4B7B-94BB-251E5772DB79}" srcId="{8ADFA462-BF8B-4F14-B2EC-75EE5E724464}" destId="{DF0B9A5D-9E14-4B3C-8D8D-722D281ABADA}" srcOrd="0" destOrd="0" parTransId="{6527F9C6-BD20-48EB-BF40-BE8E60DD8D10}" sibTransId="{3CF2D4A9-C00A-4B5D-8BED-D6C689308509}"/>
    <dgm:cxn modelId="{89D0690E-534D-450F-B483-438A390C6F4F}" type="presOf" srcId="{FBBC0194-232D-49C3-A46D-78062F061AFA}" destId="{E786CDF4-3103-45CA-BF9A-30047BD25B49}" srcOrd="0" destOrd="0" presId="urn:microsoft.com/office/officeart/2005/8/layout/vList2"/>
    <dgm:cxn modelId="{894B84FD-FFC6-4CA5-88A1-07DD3CEE9C41}" srcId="{8ADFA462-BF8B-4F14-B2EC-75EE5E724464}" destId="{F105787E-1327-4415-B243-9E237CBCE41F}" srcOrd="1" destOrd="0" parTransId="{CC74DCC5-AA55-4533-9267-4716539CE259}" sibTransId="{7E48CEFA-EA93-4307-9275-74EBF4A1C667}"/>
    <dgm:cxn modelId="{271F4BEB-C8F6-40F0-92A2-8ED9054C7F10}" srcId="{8ADFA462-BF8B-4F14-B2EC-75EE5E724464}" destId="{D14B5FE8-B479-4AEE-A443-AC48EA4C2CCF}" srcOrd="6" destOrd="0" parTransId="{9DD2909D-675D-43B8-A13A-597AC874B7F9}" sibTransId="{5DAA1D21-8F37-4AAD-BE34-40C78D5206CF}"/>
    <dgm:cxn modelId="{74F0D90C-AAED-4DE6-B0A5-8B6E274DEF72}" srcId="{8ADFA462-BF8B-4F14-B2EC-75EE5E724464}" destId="{1A804025-502A-4ABF-A4BA-DE9027556482}" srcOrd="2" destOrd="0" parTransId="{1D2EBC70-BB36-4B1E-84FC-935CE8EBEE32}" sibTransId="{2F3D7459-F938-45CC-A582-E3B2E7A8BC4D}"/>
    <dgm:cxn modelId="{F7645738-B148-41EC-BEC5-0E3C0DB18F20}" srcId="{8ADFA462-BF8B-4F14-B2EC-75EE5E724464}" destId="{05F21485-D43D-409A-AC35-3703801A4831}" srcOrd="7" destOrd="0" parTransId="{C8C691B8-69C6-4C03-A099-0F2A7B120E7B}" sibTransId="{60631868-D1A6-4E50-83F3-E6A5D45BA4B8}"/>
    <dgm:cxn modelId="{9EDD8386-7A2C-43D8-A1F0-670F21DB1C9E}" type="presOf" srcId="{03EF39DC-97A7-4E7F-96A7-9E5E5848512B}" destId="{E29AE284-3461-4249-B8B1-1018C52CE6D4}" srcOrd="0" destOrd="0" presId="urn:microsoft.com/office/officeart/2005/8/layout/vList2"/>
    <dgm:cxn modelId="{B937120A-F571-49EF-AC22-3502D9A4C9D9}" srcId="{8ADFA462-BF8B-4F14-B2EC-75EE5E724464}" destId="{03EF39DC-97A7-4E7F-96A7-9E5E5848512B}" srcOrd="8" destOrd="0" parTransId="{20FC6AFD-74DF-40EB-ACC0-070C5C2DF1AE}" sibTransId="{50C65731-5C0D-401D-AD83-8E056542877A}"/>
    <dgm:cxn modelId="{E4947699-1B41-4A05-8D2E-BEC0DC9F814C}" type="presParOf" srcId="{0405BC38-7BE2-4283-8673-FD675A02D832}" destId="{B8A559E0-752C-4ADA-8007-3FFE9D3DCB8C}" srcOrd="0" destOrd="0" presId="urn:microsoft.com/office/officeart/2005/8/layout/vList2"/>
    <dgm:cxn modelId="{1C212AD0-AC11-4873-A1CD-2529B43E1F7D}" type="presParOf" srcId="{0405BC38-7BE2-4283-8673-FD675A02D832}" destId="{158DC916-8F77-47EE-8EF5-69841A765842}" srcOrd="1" destOrd="0" presId="urn:microsoft.com/office/officeart/2005/8/layout/vList2"/>
    <dgm:cxn modelId="{6E472708-81B6-4C49-9C6E-C91488FEA10B}" type="presParOf" srcId="{0405BC38-7BE2-4283-8673-FD675A02D832}" destId="{8D00CD9B-89BC-4B2B-B8BD-63F4AD477EDF}" srcOrd="2" destOrd="0" presId="urn:microsoft.com/office/officeart/2005/8/layout/vList2"/>
    <dgm:cxn modelId="{382C718A-1AA2-461B-A299-1D75CBDF1D53}" type="presParOf" srcId="{0405BC38-7BE2-4283-8673-FD675A02D832}" destId="{7FFC65C3-67F1-456D-B7E8-785E6AEC6A74}" srcOrd="3" destOrd="0" presId="urn:microsoft.com/office/officeart/2005/8/layout/vList2"/>
    <dgm:cxn modelId="{B5340CAE-A1F6-476B-9731-6DE09757B100}" type="presParOf" srcId="{0405BC38-7BE2-4283-8673-FD675A02D832}" destId="{31A58843-A916-40D4-9EE4-9A4878958EDB}" srcOrd="4" destOrd="0" presId="urn:microsoft.com/office/officeart/2005/8/layout/vList2"/>
    <dgm:cxn modelId="{EC13970B-0A10-4206-A2CC-D5B6A5766CC8}" type="presParOf" srcId="{0405BC38-7BE2-4283-8673-FD675A02D832}" destId="{9E6552B8-57D0-402D-AB1E-4BA5030D276E}" srcOrd="5" destOrd="0" presId="urn:microsoft.com/office/officeart/2005/8/layout/vList2"/>
    <dgm:cxn modelId="{354FFFA5-C7B4-4343-9B87-13B231405D73}" type="presParOf" srcId="{0405BC38-7BE2-4283-8673-FD675A02D832}" destId="{F2A99182-78D9-4CFB-93A0-CE69814CEB56}" srcOrd="6" destOrd="0" presId="urn:microsoft.com/office/officeart/2005/8/layout/vList2"/>
    <dgm:cxn modelId="{5548DB1F-DCB7-421F-887A-8F9F6A80CECF}" type="presParOf" srcId="{0405BC38-7BE2-4283-8673-FD675A02D832}" destId="{A84A0977-1A96-44F2-8CE3-3B07725B070E}" srcOrd="7" destOrd="0" presId="urn:microsoft.com/office/officeart/2005/8/layout/vList2"/>
    <dgm:cxn modelId="{09600CF3-3B51-4A4A-979C-6492DFAD0B4F}" type="presParOf" srcId="{0405BC38-7BE2-4283-8673-FD675A02D832}" destId="{D40A4087-E305-4204-B478-38F50C307BF1}" srcOrd="8" destOrd="0" presId="urn:microsoft.com/office/officeart/2005/8/layout/vList2"/>
    <dgm:cxn modelId="{79DB5790-8100-407E-96F8-5B2B1ECB1278}" type="presParOf" srcId="{0405BC38-7BE2-4283-8673-FD675A02D832}" destId="{6A045AB8-D924-4FA2-8732-AE6D7E8BB6CE}" srcOrd="9" destOrd="0" presId="urn:microsoft.com/office/officeart/2005/8/layout/vList2"/>
    <dgm:cxn modelId="{299067CD-3E73-4419-9D63-C5A362837ED5}" type="presParOf" srcId="{0405BC38-7BE2-4283-8673-FD675A02D832}" destId="{E786CDF4-3103-45CA-BF9A-30047BD25B49}" srcOrd="10" destOrd="0" presId="urn:microsoft.com/office/officeart/2005/8/layout/vList2"/>
    <dgm:cxn modelId="{517C7BF5-F8C2-4419-9B63-A1B933D8781B}" type="presParOf" srcId="{0405BC38-7BE2-4283-8673-FD675A02D832}" destId="{064C69BC-BD8C-4C4E-8579-798135E5A122}" srcOrd="11" destOrd="0" presId="urn:microsoft.com/office/officeart/2005/8/layout/vList2"/>
    <dgm:cxn modelId="{CBFFC8CB-B4B9-4DC9-AB07-0B28C493AA5A}" type="presParOf" srcId="{0405BC38-7BE2-4283-8673-FD675A02D832}" destId="{D89C3166-A3D3-4570-9752-0EDACA0D9E52}" srcOrd="12" destOrd="0" presId="urn:microsoft.com/office/officeart/2005/8/layout/vList2"/>
    <dgm:cxn modelId="{80E47CB7-94B8-4BFD-9CD4-890E06564D31}" type="presParOf" srcId="{0405BC38-7BE2-4283-8673-FD675A02D832}" destId="{F86DCD0E-92A1-4186-985B-43696AB8F75F}" srcOrd="13" destOrd="0" presId="urn:microsoft.com/office/officeart/2005/8/layout/vList2"/>
    <dgm:cxn modelId="{B6865A24-6748-41D1-9ED1-7FBE1720C878}" type="presParOf" srcId="{0405BC38-7BE2-4283-8673-FD675A02D832}" destId="{AB8DDADC-DA12-4706-8340-FE4383CBA999}" srcOrd="14" destOrd="0" presId="urn:microsoft.com/office/officeart/2005/8/layout/vList2"/>
    <dgm:cxn modelId="{AE5B0CA2-38CF-4A5E-8349-7EBCEF7FEFCC}" type="presParOf" srcId="{0405BC38-7BE2-4283-8673-FD675A02D832}" destId="{9F480476-8762-49E8-B1C3-78B83975D728}" srcOrd="15" destOrd="0" presId="urn:microsoft.com/office/officeart/2005/8/layout/vList2"/>
    <dgm:cxn modelId="{C6101238-418D-4160-8B93-4072F2062665}" type="presParOf" srcId="{0405BC38-7BE2-4283-8673-FD675A02D832}" destId="{E29AE284-3461-4249-B8B1-1018C52CE6D4}" srcOrd="16" destOrd="0" presId="urn:microsoft.com/office/officeart/2005/8/layout/vList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8F15792-A5F8-4504-8B51-9D52E4E7BD1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59092D8E-8532-46B7-8FA0-7FD1333C5C18}">
      <dgm:prSet custT="1"/>
      <dgm:spPr/>
      <dgm:t>
        <a:bodyPr/>
        <a:lstStyle/>
        <a:p>
          <a:pPr rtl="0"/>
          <a:r>
            <a:rPr lang="en-US" sz="1600" dirty="0" smtClean="0"/>
            <a:t>Eat when you are on phone</a:t>
          </a:r>
          <a:endParaRPr lang="en-US" sz="1600" dirty="0"/>
        </a:p>
      </dgm:t>
    </dgm:pt>
    <dgm:pt modelId="{93934F12-4D24-4CA6-AD42-14936326E554}" type="parTrans" cxnId="{505270F9-6606-4EA2-8CB5-3DD25918A829}">
      <dgm:prSet/>
      <dgm:spPr/>
      <dgm:t>
        <a:bodyPr/>
        <a:lstStyle/>
        <a:p>
          <a:endParaRPr lang="en-US"/>
        </a:p>
      </dgm:t>
    </dgm:pt>
    <dgm:pt modelId="{D02BD162-6218-4A0A-A5DC-177CB656DD04}" type="sibTrans" cxnId="{505270F9-6606-4EA2-8CB5-3DD25918A829}">
      <dgm:prSet/>
      <dgm:spPr/>
      <dgm:t>
        <a:bodyPr/>
        <a:lstStyle/>
        <a:p>
          <a:endParaRPr lang="en-US"/>
        </a:p>
      </dgm:t>
    </dgm:pt>
    <dgm:pt modelId="{3AE87102-4D2A-4589-88EC-AE79A1510D20}">
      <dgm:prSet custT="1"/>
      <dgm:spPr/>
      <dgm:t>
        <a:bodyPr/>
        <a:lstStyle/>
        <a:p>
          <a:pPr rtl="0"/>
          <a:r>
            <a:rPr lang="en-US" sz="1600" dirty="0" smtClean="0"/>
            <a:t>Put someone on speaker phone</a:t>
          </a:r>
          <a:endParaRPr lang="en-US" sz="1600" dirty="0"/>
        </a:p>
      </dgm:t>
    </dgm:pt>
    <dgm:pt modelId="{F745B1A4-8DFE-4B55-B9B4-2131291034A0}" type="parTrans" cxnId="{82F0057E-9C79-424E-B417-7725962F87B4}">
      <dgm:prSet/>
      <dgm:spPr/>
      <dgm:t>
        <a:bodyPr/>
        <a:lstStyle/>
        <a:p>
          <a:endParaRPr lang="en-US"/>
        </a:p>
      </dgm:t>
    </dgm:pt>
    <dgm:pt modelId="{B3B799AC-A948-42EF-AC71-71D67BEBA8B9}" type="sibTrans" cxnId="{82F0057E-9C79-424E-B417-7725962F87B4}">
      <dgm:prSet/>
      <dgm:spPr/>
      <dgm:t>
        <a:bodyPr/>
        <a:lstStyle/>
        <a:p>
          <a:endParaRPr lang="en-US"/>
        </a:p>
      </dgm:t>
    </dgm:pt>
    <dgm:pt modelId="{918D54C7-D306-4C37-AC5B-DCD097982693}">
      <dgm:prSet custT="1"/>
      <dgm:spPr/>
      <dgm:t>
        <a:bodyPr/>
        <a:lstStyle/>
        <a:p>
          <a:pPr rtl="0"/>
          <a:r>
            <a:rPr lang="en-US" sz="1600" dirty="0" smtClean="0"/>
            <a:t>Talk with others</a:t>
          </a:r>
          <a:endParaRPr lang="en-US" sz="1600" dirty="0"/>
        </a:p>
      </dgm:t>
    </dgm:pt>
    <dgm:pt modelId="{0BBE0D7E-D410-4B47-B83C-F927AFDB441A}" type="parTrans" cxnId="{F5E796D2-537C-4FCD-AA1C-8714D88A932B}">
      <dgm:prSet/>
      <dgm:spPr/>
      <dgm:t>
        <a:bodyPr/>
        <a:lstStyle/>
        <a:p>
          <a:endParaRPr lang="en-US"/>
        </a:p>
      </dgm:t>
    </dgm:pt>
    <dgm:pt modelId="{0BA7CEA3-9E96-4C63-BF27-F548B655D30D}" type="sibTrans" cxnId="{F5E796D2-537C-4FCD-AA1C-8714D88A932B}">
      <dgm:prSet/>
      <dgm:spPr/>
      <dgm:t>
        <a:bodyPr/>
        <a:lstStyle/>
        <a:p>
          <a:endParaRPr lang="en-US"/>
        </a:p>
      </dgm:t>
    </dgm:pt>
    <dgm:pt modelId="{760276F8-6CC4-4594-8ECC-E0EFCF672529}">
      <dgm:prSet custT="1"/>
      <dgm:spPr/>
      <dgm:t>
        <a:bodyPr/>
        <a:lstStyle/>
        <a:p>
          <a:pPr rtl="0"/>
          <a:r>
            <a:rPr lang="en-US" sz="1600" dirty="0" smtClean="0"/>
            <a:t>Say anything that you don’t want the caller to hear</a:t>
          </a:r>
          <a:endParaRPr lang="en-US" sz="1600" dirty="0"/>
        </a:p>
      </dgm:t>
    </dgm:pt>
    <dgm:pt modelId="{527BB5A7-680F-4DB8-8A12-0718ADCB6B9F}" type="parTrans" cxnId="{3536D497-D7D9-4EC3-8FE1-A2C0F06F5A68}">
      <dgm:prSet/>
      <dgm:spPr/>
      <dgm:t>
        <a:bodyPr/>
        <a:lstStyle/>
        <a:p>
          <a:endParaRPr lang="en-US"/>
        </a:p>
      </dgm:t>
    </dgm:pt>
    <dgm:pt modelId="{77BA00C0-86ED-46FC-BB1B-09ADCD8870FE}" type="sibTrans" cxnId="{3536D497-D7D9-4EC3-8FE1-A2C0F06F5A68}">
      <dgm:prSet/>
      <dgm:spPr/>
      <dgm:t>
        <a:bodyPr/>
        <a:lstStyle/>
        <a:p>
          <a:endParaRPr lang="en-US"/>
        </a:p>
      </dgm:t>
    </dgm:pt>
    <dgm:pt modelId="{ACB1887B-7CF9-48F7-A261-8216C28B33D9}">
      <dgm:prSet custT="1"/>
      <dgm:spPr/>
      <dgm:t>
        <a:bodyPr/>
        <a:lstStyle/>
        <a:p>
          <a:pPr rtl="0"/>
          <a:r>
            <a:rPr lang="en-US" sz="1600" dirty="0" smtClean="0"/>
            <a:t>Answer the phone if you are not prepared</a:t>
          </a:r>
          <a:endParaRPr lang="en-US" sz="1600" dirty="0"/>
        </a:p>
      </dgm:t>
    </dgm:pt>
    <dgm:pt modelId="{A296B343-66FA-44F1-9A4D-4A27B38FE12F}" type="parTrans" cxnId="{E78A3A05-FE47-4A3E-B425-2783F9B81564}">
      <dgm:prSet/>
      <dgm:spPr/>
      <dgm:t>
        <a:bodyPr/>
        <a:lstStyle/>
        <a:p>
          <a:endParaRPr lang="en-US"/>
        </a:p>
      </dgm:t>
    </dgm:pt>
    <dgm:pt modelId="{F2519A26-E2D7-4E1D-9F0C-5663229FA48E}" type="sibTrans" cxnId="{E78A3A05-FE47-4A3E-B425-2783F9B81564}">
      <dgm:prSet/>
      <dgm:spPr/>
      <dgm:t>
        <a:bodyPr/>
        <a:lstStyle/>
        <a:p>
          <a:endParaRPr lang="en-US"/>
        </a:p>
      </dgm:t>
    </dgm:pt>
    <dgm:pt modelId="{5676DD3F-6FBC-4F1B-B94B-3008BFC757EC}">
      <dgm:prSet custT="1"/>
      <dgm:spPr/>
      <dgm:t>
        <a:bodyPr/>
        <a:lstStyle/>
        <a:p>
          <a:pPr rtl="0"/>
          <a:r>
            <a:rPr lang="en-US" sz="1600" dirty="0" smtClean="0"/>
            <a:t>Answer calls when you are in office or in a meeting</a:t>
          </a:r>
          <a:endParaRPr lang="en-US" sz="1600" dirty="0"/>
        </a:p>
      </dgm:t>
    </dgm:pt>
    <dgm:pt modelId="{D0DCDFC8-0E2E-4656-87C8-4DDC50645A53}" type="parTrans" cxnId="{A33969F6-9958-4691-93B7-0DF183D820C7}">
      <dgm:prSet/>
      <dgm:spPr/>
      <dgm:t>
        <a:bodyPr/>
        <a:lstStyle/>
        <a:p>
          <a:endParaRPr lang="en-US"/>
        </a:p>
      </dgm:t>
    </dgm:pt>
    <dgm:pt modelId="{5D46A5AC-57B9-4673-B33C-9258E7C4FC83}" type="sibTrans" cxnId="{A33969F6-9958-4691-93B7-0DF183D820C7}">
      <dgm:prSet/>
      <dgm:spPr/>
      <dgm:t>
        <a:bodyPr/>
        <a:lstStyle/>
        <a:p>
          <a:endParaRPr lang="en-US"/>
        </a:p>
      </dgm:t>
    </dgm:pt>
    <dgm:pt modelId="{7849AA33-40F9-41C9-AEAC-06645F683601}" type="pres">
      <dgm:prSet presAssocID="{C8F15792-A5F8-4504-8B51-9D52E4E7BD1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EE53136-6284-471D-880C-A2A697DAD066}" type="pres">
      <dgm:prSet presAssocID="{59092D8E-8532-46B7-8FA0-7FD1333C5C18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A7A1B6-92DC-46B8-B22F-D004F630B547}" type="pres">
      <dgm:prSet presAssocID="{D02BD162-6218-4A0A-A5DC-177CB656DD04}" presName="spacer" presStyleCnt="0"/>
      <dgm:spPr/>
    </dgm:pt>
    <dgm:pt modelId="{45E51DB8-3B7F-424C-98AE-5BFD5E558C4D}" type="pres">
      <dgm:prSet presAssocID="{3AE87102-4D2A-4589-88EC-AE79A1510D20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7E8F45-2740-43D9-9CA4-3481F91F9C9C}" type="pres">
      <dgm:prSet presAssocID="{B3B799AC-A948-42EF-AC71-71D67BEBA8B9}" presName="spacer" presStyleCnt="0"/>
      <dgm:spPr/>
    </dgm:pt>
    <dgm:pt modelId="{1BF26C1A-E0F4-4C18-A307-831CA4D679D7}" type="pres">
      <dgm:prSet presAssocID="{918D54C7-D306-4C37-AC5B-DCD097982693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4438AC-E75F-4FEB-B4CD-9080224B8242}" type="pres">
      <dgm:prSet presAssocID="{0BA7CEA3-9E96-4C63-BF27-F548B655D30D}" presName="spacer" presStyleCnt="0"/>
      <dgm:spPr/>
    </dgm:pt>
    <dgm:pt modelId="{EE5B90CE-6018-47DC-B1F4-7CDBAC7D9F7F}" type="pres">
      <dgm:prSet presAssocID="{760276F8-6CC4-4594-8ECC-E0EFCF672529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3F3C54-1255-4333-BDD3-AB913C76CE24}" type="pres">
      <dgm:prSet presAssocID="{77BA00C0-86ED-46FC-BB1B-09ADCD8870FE}" presName="spacer" presStyleCnt="0"/>
      <dgm:spPr/>
    </dgm:pt>
    <dgm:pt modelId="{75F26A3E-F6A3-4573-BD79-926A0B4FACF1}" type="pres">
      <dgm:prSet presAssocID="{ACB1887B-7CF9-48F7-A261-8216C28B33D9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E065A4-FDE0-41DF-BD24-6B66193912E5}" type="pres">
      <dgm:prSet presAssocID="{F2519A26-E2D7-4E1D-9F0C-5663229FA48E}" presName="spacer" presStyleCnt="0"/>
      <dgm:spPr/>
    </dgm:pt>
    <dgm:pt modelId="{1CF1CDE4-E939-4296-8951-45358532F46C}" type="pres">
      <dgm:prSet presAssocID="{5676DD3F-6FBC-4F1B-B94B-3008BFC757EC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33969F6-9958-4691-93B7-0DF183D820C7}" srcId="{C8F15792-A5F8-4504-8B51-9D52E4E7BD12}" destId="{5676DD3F-6FBC-4F1B-B94B-3008BFC757EC}" srcOrd="5" destOrd="0" parTransId="{D0DCDFC8-0E2E-4656-87C8-4DDC50645A53}" sibTransId="{5D46A5AC-57B9-4673-B33C-9258E7C4FC83}"/>
    <dgm:cxn modelId="{6AC94C47-8266-4659-AC09-E1A91C80C4E0}" type="presOf" srcId="{918D54C7-D306-4C37-AC5B-DCD097982693}" destId="{1BF26C1A-E0F4-4C18-A307-831CA4D679D7}" srcOrd="0" destOrd="0" presId="urn:microsoft.com/office/officeart/2005/8/layout/vList2"/>
    <dgm:cxn modelId="{7058AA00-4E8E-4BF8-A10C-D37BB0703EA1}" type="presOf" srcId="{5676DD3F-6FBC-4F1B-B94B-3008BFC757EC}" destId="{1CF1CDE4-E939-4296-8951-45358532F46C}" srcOrd="0" destOrd="0" presId="urn:microsoft.com/office/officeart/2005/8/layout/vList2"/>
    <dgm:cxn modelId="{FFF9A8C2-5759-46C4-A9FD-D044BA418412}" type="presOf" srcId="{760276F8-6CC4-4594-8ECC-E0EFCF672529}" destId="{EE5B90CE-6018-47DC-B1F4-7CDBAC7D9F7F}" srcOrd="0" destOrd="0" presId="urn:microsoft.com/office/officeart/2005/8/layout/vList2"/>
    <dgm:cxn modelId="{00DFA92D-0AFE-44D0-A638-1C417901CB4A}" type="presOf" srcId="{59092D8E-8532-46B7-8FA0-7FD1333C5C18}" destId="{4EE53136-6284-471D-880C-A2A697DAD066}" srcOrd="0" destOrd="0" presId="urn:microsoft.com/office/officeart/2005/8/layout/vList2"/>
    <dgm:cxn modelId="{74DC3D19-B1FA-48D5-8929-95B5663FF01B}" type="presOf" srcId="{C8F15792-A5F8-4504-8B51-9D52E4E7BD12}" destId="{7849AA33-40F9-41C9-AEAC-06645F683601}" srcOrd="0" destOrd="0" presId="urn:microsoft.com/office/officeart/2005/8/layout/vList2"/>
    <dgm:cxn modelId="{AFAF16C6-95A6-441D-9AAB-3AA8CD500FBA}" type="presOf" srcId="{ACB1887B-7CF9-48F7-A261-8216C28B33D9}" destId="{75F26A3E-F6A3-4573-BD79-926A0B4FACF1}" srcOrd="0" destOrd="0" presId="urn:microsoft.com/office/officeart/2005/8/layout/vList2"/>
    <dgm:cxn modelId="{505270F9-6606-4EA2-8CB5-3DD25918A829}" srcId="{C8F15792-A5F8-4504-8B51-9D52E4E7BD12}" destId="{59092D8E-8532-46B7-8FA0-7FD1333C5C18}" srcOrd="0" destOrd="0" parTransId="{93934F12-4D24-4CA6-AD42-14936326E554}" sibTransId="{D02BD162-6218-4A0A-A5DC-177CB656DD04}"/>
    <dgm:cxn modelId="{3536D497-D7D9-4EC3-8FE1-A2C0F06F5A68}" srcId="{C8F15792-A5F8-4504-8B51-9D52E4E7BD12}" destId="{760276F8-6CC4-4594-8ECC-E0EFCF672529}" srcOrd="3" destOrd="0" parTransId="{527BB5A7-680F-4DB8-8A12-0718ADCB6B9F}" sibTransId="{77BA00C0-86ED-46FC-BB1B-09ADCD8870FE}"/>
    <dgm:cxn modelId="{56152C3D-FA64-42C1-ADB5-0517E0918D3D}" type="presOf" srcId="{3AE87102-4D2A-4589-88EC-AE79A1510D20}" destId="{45E51DB8-3B7F-424C-98AE-5BFD5E558C4D}" srcOrd="0" destOrd="0" presId="urn:microsoft.com/office/officeart/2005/8/layout/vList2"/>
    <dgm:cxn modelId="{82F0057E-9C79-424E-B417-7725962F87B4}" srcId="{C8F15792-A5F8-4504-8B51-9D52E4E7BD12}" destId="{3AE87102-4D2A-4589-88EC-AE79A1510D20}" srcOrd="1" destOrd="0" parTransId="{F745B1A4-8DFE-4B55-B9B4-2131291034A0}" sibTransId="{B3B799AC-A948-42EF-AC71-71D67BEBA8B9}"/>
    <dgm:cxn modelId="{F5E796D2-537C-4FCD-AA1C-8714D88A932B}" srcId="{C8F15792-A5F8-4504-8B51-9D52E4E7BD12}" destId="{918D54C7-D306-4C37-AC5B-DCD097982693}" srcOrd="2" destOrd="0" parTransId="{0BBE0D7E-D410-4B47-B83C-F927AFDB441A}" sibTransId="{0BA7CEA3-9E96-4C63-BF27-F548B655D30D}"/>
    <dgm:cxn modelId="{E78A3A05-FE47-4A3E-B425-2783F9B81564}" srcId="{C8F15792-A5F8-4504-8B51-9D52E4E7BD12}" destId="{ACB1887B-7CF9-48F7-A261-8216C28B33D9}" srcOrd="4" destOrd="0" parTransId="{A296B343-66FA-44F1-9A4D-4A27B38FE12F}" sibTransId="{F2519A26-E2D7-4E1D-9F0C-5663229FA48E}"/>
    <dgm:cxn modelId="{89765A5B-D15F-46F9-A6ED-09F7ACEB3ECA}" type="presParOf" srcId="{7849AA33-40F9-41C9-AEAC-06645F683601}" destId="{4EE53136-6284-471D-880C-A2A697DAD066}" srcOrd="0" destOrd="0" presId="urn:microsoft.com/office/officeart/2005/8/layout/vList2"/>
    <dgm:cxn modelId="{4CC890F4-5D91-4E83-9CA8-9F2E9A05FB18}" type="presParOf" srcId="{7849AA33-40F9-41C9-AEAC-06645F683601}" destId="{59A7A1B6-92DC-46B8-B22F-D004F630B547}" srcOrd="1" destOrd="0" presId="urn:microsoft.com/office/officeart/2005/8/layout/vList2"/>
    <dgm:cxn modelId="{D79C2375-089C-4777-8E1B-07C5B1AF5EA9}" type="presParOf" srcId="{7849AA33-40F9-41C9-AEAC-06645F683601}" destId="{45E51DB8-3B7F-424C-98AE-5BFD5E558C4D}" srcOrd="2" destOrd="0" presId="urn:microsoft.com/office/officeart/2005/8/layout/vList2"/>
    <dgm:cxn modelId="{36FDAAA0-ED12-47E7-8D4B-ECFC89A80006}" type="presParOf" srcId="{7849AA33-40F9-41C9-AEAC-06645F683601}" destId="{E77E8F45-2740-43D9-9CA4-3481F91F9C9C}" srcOrd="3" destOrd="0" presId="urn:microsoft.com/office/officeart/2005/8/layout/vList2"/>
    <dgm:cxn modelId="{E781B498-2BC5-448A-AF5D-D5266570761D}" type="presParOf" srcId="{7849AA33-40F9-41C9-AEAC-06645F683601}" destId="{1BF26C1A-E0F4-4C18-A307-831CA4D679D7}" srcOrd="4" destOrd="0" presId="urn:microsoft.com/office/officeart/2005/8/layout/vList2"/>
    <dgm:cxn modelId="{BA49DEB7-75CC-4235-B5DF-2DAAA9402471}" type="presParOf" srcId="{7849AA33-40F9-41C9-AEAC-06645F683601}" destId="{1D4438AC-E75F-4FEB-B4CD-9080224B8242}" srcOrd="5" destOrd="0" presId="urn:microsoft.com/office/officeart/2005/8/layout/vList2"/>
    <dgm:cxn modelId="{5213BB5B-BDF6-4659-A7DE-9EB7779D4DE2}" type="presParOf" srcId="{7849AA33-40F9-41C9-AEAC-06645F683601}" destId="{EE5B90CE-6018-47DC-B1F4-7CDBAC7D9F7F}" srcOrd="6" destOrd="0" presId="urn:microsoft.com/office/officeart/2005/8/layout/vList2"/>
    <dgm:cxn modelId="{5AF9EC55-FF03-4529-B493-809551D56ADA}" type="presParOf" srcId="{7849AA33-40F9-41C9-AEAC-06645F683601}" destId="{BE3F3C54-1255-4333-BDD3-AB913C76CE24}" srcOrd="7" destOrd="0" presId="urn:microsoft.com/office/officeart/2005/8/layout/vList2"/>
    <dgm:cxn modelId="{E166F827-9C55-40AD-A58A-08D66A4B1CA6}" type="presParOf" srcId="{7849AA33-40F9-41C9-AEAC-06645F683601}" destId="{75F26A3E-F6A3-4573-BD79-926A0B4FACF1}" srcOrd="8" destOrd="0" presId="urn:microsoft.com/office/officeart/2005/8/layout/vList2"/>
    <dgm:cxn modelId="{6EE1BCEF-F2F8-482C-BDC9-13017025206B}" type="presParOf" srcId="{7849AA33-40F9-41C9-AEAC-06645F683601}" destId="{06E065A4-FDE0-41DF-BD24-6B66193912E5}" srcOrd="9" destOrd="0" presId="urn:microsoft.com/office/officeart/2005/8/layout/vList2"/>
    <dgm:cxn modelId="{AE099772-EB62-4C4E-8E3B-DBCBE3DEA332}" type="presParOf" srcId="{7849AA33-40F9-41C9-AEAC-06645F683601}" destId="{1CF1CDE4-E939-4296-8951-45358532F46C}" srcOrd="10" destOrd="0" presId="urn:microsoft.com/office/officeart/2005/8/layout/vList2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3342FB2-7DF6-488F-8A5A-2D8FD6D424B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9FFE226-4C34-4713-9755-A29774939594}">
      <dgm:prSet/>
      <dgm:spPr/>
      <dgm:t>
        <a:bodyPr/>
        <a:lstStyle/>
        <a:p>
          <a:pPr rtl="0"/>
          <a:r>
            <a:rPr lang="en-US" dirty="0" smtClean="0"/>
            <a:t>Good postures </a:t>
          </a:r>
          <a:r>
            <a:rPr lang="en-US" dirty="0" smtClean="0"/>
            <a:t>display </a:t>
          </a:r>
          <a:r>
            <a:rPr lang="en-US" dirty="0" smtClean="0"/>
            <a:t>confidence </a:t>
          </a:r>
          <a:endParaRPr lang="en-US" dirty="0"/>
        </a:p>
      </dgm:t>
    </dgm:pt>
    <dgm:pt modelId="{9C380FD2-5315-45E5-B6DF-4957FF622847}" type="parTrans" cxnId="{3EFA3FA7-A088-4925-B2FD-868193E77999}">
      <dgm:prSet/>
      <dgm:spPr/>
      <dgm:t>
        <a:bodyPr/>
        <a:lstStyle/>
        <a:p>
          <a:endParaRPr lang="en-US"/>
        </a:p>
      </dgm:t>
    </dgm:pt>
    <dgm:pt modelId="{6870D98D-621E-42DE-A8DF-6327176F3678}" type="sibTrans" cxnId="{3EFA3FA7-A088-4925-B2FD-868193E77999}">
      <dgm:prSet/>
      <dgm:spPr/>
      <dgm:t>
        <a:bodyPr/>
        <a:lstStyle/>
        <a:p>
          <a:endParaRPr lang="en-US"/>
        </a:p>
      </dgm:t>
    </dgm:pt>
    <dgm:pt modelId="{33495C06-ED1A-4FA9-AE8F-1CA18AEFF1B6}">
      <dgm:prSet/>
      <dgm:spPr/>
      <dgm:t>
        <a:bodyPr/>
        <a:lstStyle/>
        <a:p>
          <a:pPr rtl="0"/>
          <a:r>
            <a:rPr lang="en-US" dirty="0" smtClean="0"/>
            <a:t>Don’t slouch -stand and sit upright</a:t>
          </a:r>
          <a:endParaRPr lang="en-US" dirty="0"/>
        </a:p>
      </dgm:t>
    </dgm:pt>
    <dgm:pt modelId="{08D340A0-2897-4055-8326-51599E09A3D0}" type="parTrans" cxnId="{D68F0AF4-03A5-4967-9E4C-889332D69A34}">
      <dgm:prSet/>
      <dgm:spPr/>
      <dgm:t>
        <a:bodyPr/>
        <a:lstStyle/>
        <a:p>
          <a:endParaRPr lang="en-US"/>
        </a:p>
      </dgm:t>
    </dgm:pt>
    <dgm:pt modelId="{4530B5EC-B040-4115-AB40-C126C58850E2}" type="sibTrans" cxnId="{D68F0AF4-03A5-4967-9E4C-889332D69A34}">
      <dgm:prSet/>
      <dgm:spPr/>
      <dgm:t>
        <a:bodyPr/>
        <a:lstStyle/>
        <a:p>
          <a:endParaRPr lang="en-US"/>
        </a:p>
      </dgm:t>
    </dgm:pt>
    <dgm:pt modelId="{0884035C-3888-412C-9FED-056FAB58A024}">
      <dgm:prSet/>
      <dgm:spPr/>
      <dgm:t>
        <a:bodyPr/>
        <a:lstStyle/>
        <a:p>
          <a:pPr rtl="0"/>
          <a:r>
            <a:rPr lang="en-US" dirty="0" smtClean="0"/>
            <a:t>Don’t fidget- it is annoying and a sign of boredom</a:t>
          </a:r>
          <a:endParaRPr lang="en-US" dirty="0"/>
        </a:p>
      </dgm:t>
    </dgm:pt>
    <dgm:pt modelId="{1ED45203-BC3B-4BCC-9794-95953127C97D}" type="parTrans" cxnId="{2E431870-80F6-42A5-9BB6-CC40577F61B0}">
      <dgm:prSet/>
      <dgm:spPr/>
      <dgm:t>
        <a:bodyPr/>
        <a:lstStyle/>
        <a:p>
          <a:endParaRPr lang="en-US"/>
        </a:p>
      </dgm:t>
    </dgm:pt>
    <dgm:pt modelId="{C00CBDB2-D02E-4D29-B52F-A6FAEBD8C9C3}" type="sibTrans" cxnId="{2E431870-80F6-42A5-9BB6-CC40577F61B0}">
      <dgm:prSet/>
      <dgm:spPr/>
      <dgm:t>
        <a:bodyPr/>
        <a:lstStyle/>
        <a:p>
          <a:endParaRPr lang="en-US"/>
        </a:p>
      </dgm:t>
    </dgm:pt>
    <dgm:pt modelId="{108A8319-66E6-4007-8872-F4D19B0802B8}">
      <dgm:prSet/>
      <dgm:spPr/>
      <dgm:t>
        <a:bodyPr/>
        <a:lstStyle/>
        <a:p>
          <a:pPr rtl="0"/>
          <a:r>
            <a:rPr lang="en-US" dirty="0" smtClean="0"/>
            <a:t>Keep hands away from your mouth when speaking.</a:t>
          </a:r>
          <a:endParaRPr lang="en-US" dirty="0"/>
        </a:p>
      </dgm:t>
    </dgm:pt>
    <dgm:pt modelId="{1EE501D9-15C1-4AA9-898C-CBCC9BD8F415}" type="parTrans" cxnId="{99EB5BA9-7154-4B50-9D6E-59A79DD58022}">
      <dgm:prSet/>
      <dgm:spPr/>
      <dgm:t>
        <a:bodyPr/>
        <a:lstStyle/>
        <a:p>
          <a:endParaRPr lang="en-US"/>
        </a:p>
      </dgm:t>
    </dgm:pt>
    <dgm:pt modelId="{8341A746-45D7-4DA9-A1AD-5EA91495267E}" type="sibTrans" cxnId="{99EB5BA9-7154-4B50-9D6E-59A79DD58022}">
      <dgm:prSet/>
      <dgm:spPr/>
      <dgm:t>
        <a:bodyPr/>
        <a:lstStyle/>
        <a:p>
          <a:endParaRPr lang="en-US"/>
        </a:p>
      </dgm:t>
    </dgm:pt>
    <dgm:pt modelId="{3A38987E-ECEA-425E-AB66-222178837091}" type="pres">
      <dgm:prSet presAssocID="{43342FB2-7DF6-488F-8A5A-2D8FD6D424B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957E458-CA04-438E-8F7A-A5011DA5D57F}" type="pres">
      <dgm:prSet presAssocID="{99FFE226-4C34-4713-9755-A29774939594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7D0CA9-D635-47A1-AF2D-488164029ECC}" type="pres">
      <dgm:prSet presAssocID="{6870D98D-621E-42DE-A8DF-6327176F3678}" presName="spacer" presStyleCnt="0"/>
      <dgm:spPr/>
    </dgm:pt>
    <dgm:pt modelId="{CF68361B-1FD0-4A03-80DC-420290D0CC0F}" type="pres">
      <dgm:prSet presAssocID="{33495C06-ED1A-4FA9-AE8F-1CA18AEFF1B6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1289CF-BE89-4B50-AF6A-29AC109B65D8}" type="pres">
      <dgm:prSet presAssocID="{4530B5EC-B040-4115-AB40-C126C58850E2}" presName="spacer" presStyleCnt="0"/>
      <dgm:spPr/>
    </dgm:pt>
    <dgm:pt modelId="{4D512BFC-ACE8-4A13-8597-2AFA25BE15A4}" type="pres">
      <dgm:prSet presAssocID="{0884035C-3888-412C-9FED-056FAB58A024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94857D-4915-4138-9D4F-45D1D2731A72}" type="pres">
      <dgm:prSet presAssocID="{C00CBDB2-D02E-4D29-B52F-A6FAEBD8C9C3}" presName="spacer" presStyleCnt="0"/>
      <dgm:spPr/>
    </dgm:pt>
    <dgm:pt modelId="{A41E0B1F-BDC5-47C8-BABD-1D886F4A807E}" type="pres">
      <dgm:prSet presAssocID="{108A8319-66E6-4007-8872-F4D19B0802B8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6A79297-80D5-4F3A-9B9F-89E189941C38}" type="presOf" srcId="{108A8319-66E6-4007-8872-F4D19B0802B8}" destId="{A41E0B1F-BDC5-47C8-BABD-1D886F4A807E}" srcOrd="0" destOrd="0" presId="urn:microsoft.com/office/officeart/2005/8/layout/vList2"/>
    <dgm:cxn modelId="{D68F0AF4-03A5-4967-9E4C-889332D69A34}" srcId="{43342FB2-7DF6-488F-8A5A-2D8FD6D424BA}" destId="{33495C06-ED1A-4FA9-AE8F-1CA18AEFF1B6}" srcOrd="1" destOrd="0" parTransId="{08D340A0-2897-4055-8326-51599E09A3D0}" sibTransId="{4530B5EC-B040-4115-AB40-C126C58850E2}"/>
    <dgm:cxn modelId="{3EFA3FA7-A088-4925-B2FD-868193E77999}" srcId="{43342FB2-7DF6-488F-8A5A-2D8FD6D424BA}" destId="{99FFE226-4C34-4713-9755-A29774939594}" srcOrd="0" destOrd="0" parTransId="{9C380FD2-5315-45E5-B6DF-4957FF622847}" sibTransId="{6870D98D-621E-42DE-A8DF-6327176F3678}"/>
    <dgm:cxn modelId="{2E431870-80F6-42A5-9BB6-CC40577F61B0}" srcId="{43342FB2-7DF6-488F-8A5A-2D8FD6D424BA}" destId="{0884035C-3888-412C-9FED-056FAB58A024}" srcOrd="2" destOrd="0" parTransId="{1ED45203-BC3B-4BCC-9794-95953127C97D}" sibTransId="{C00CBDB2-D02E-4D29-B52F-A6FAEBD8C9C3}"/>
    <dgm:cxn modelId="{025192D2-6E47-4771-831B-D67238F822B3}" type="presOf" srcId="{43342FB2-7DF6-488F-8A5A-2D8FD6D424BA}" destId="{3A38987E-ECEA-425E-AB66-222178837091}" srcOrd="0" destOrd="0" presId="urn:microsoft.com/office/officeart/2005/8/layout/vList2"/>
    <dgm:cxn modelId="{1B46BA48-C089-40CA-998F-72B71646E527}" type="presOf" srcId="{99FFE226-4C34-4713-9755-A29774939594}" destId="{7957E458-CA04-438E-8F7A-A5011DA5D57F}" srcOrd="0" destOrd="0" presId="urn:microsoft.com/office/officeart/2005/8/layout/vList2"/>
    <dgm:cxn modelId="{46F7116C-4078-4581-8439-D51409A772D2}" type="presOf" srcId="{0884035C-3888-412C-9FED-056FAB58A024}" destId="{4D512BFC-ACE8-4A13-8597-2AFA25BE15A4}" srcOrd="0" destOrd="0" presId="urn:microsoft.com/office/officeart/2005/8/layout/vList2"/>
    <dgm:cxn modelId="{99EB5BA9-7154-4B50-9D6E-59A79DD58022}" srcId="{43342FB2-7DF6-488F-8A5A-2D8FD6D424BA}" destId="{108A8319-66E6-4007-8872-F4D19B0802B8}" srcOrd="3" destOrd="0" parTransId="{1EE501D9-15C1-4AA9-898C-CBCC9BD8F415}" sibTransId="{8341A746-45D7-4DA9-A1AD-5EA91495267E}"/>
    <dgm:cxn modelId="{33D92D61-9376-444D-817F-DBB3DC051664}" type="presOf" srcId="{33495C06-ED1A-4FA9-AE8F-1CA18AEFF1B6}" destId="{CF68361B-1FD0-4A03-80DC-420290D0CC0F}" srcOrd="0" destOrd="0" presId="urn:microsoft.com/office/officeart/2005/8/layout/vList2"/>
    <dgm:cxn modelId="{FF0B3838-D8FE-494B-9D9C-1CE1DCF3F345}" type="presParOf" srcId="{3A38987E-ECEA-425E-AB66-222178837091}" destId="{7957E458-CA04-438E-8F7A-A5011DA5D57F}" srcOrd="0" destOrd="0" presId="urn:microsoft.com/office/officeart/2005/8/layout/vList2"/>
    <dgm:cxn modelId="{B2AD97AB-8F4B-4034-BCE8-5A68789BCE1D}" type="presParOf" srcId="{3A38987E-ECEA-425E-AB66-222178837091}" destId="{9D7D0CA9-D635-47A1-AF2D-488164029ECC}" srcOrd="1" destOrd="0" presId="urn:microsoft.com/office/officeart/2005/8/layout/vList2"/>
    <dgm:cxn modelId="{7493E7B2-F4DD-4A3A-81B5-6E7F6AB69335}" type="presParOf" srcId="{3A38987E-ECEA-425E-AB66-222178837091}" destId="{CF68361B-1FD0-4A03-80DC-420290D0CC0F}" srcOrd="2" destOrd="0" presId="urn:microsoft.com/office/officeart/2005/8/layout/vList2"/>
    <dgm:cxn modelId="{3BC5EEBF-BBAC-409E-B8F0-4E985B24AEA8}" type="presParOf" srcId="{3A38987E-ECEA-425E-AB66-222178837091}" destId="{431289CF-BE89-4B50-AF6A-29AC109B65D8}" srcOrd="3" destOrd="0" presId="urn:microsoft.com/office/officeart/2005/8/layout/vList2"/>
    <dgm:cxn modelId="{28681F94-C799-4C9C-AEEE-424418CE3AD6}" type="presParOf" srcId="{3A38987E-ECEA-425E-AB66-222178837091}" destId="{4D512BFC-ACE8-4A13-8597-2AFA25BE15A4}" srcOrd="4" destOrd="0" presId="urn:microsoft.com/office/officeart/2005/8/layout/vList2"/>
    <dgm:cxn modelId="{1C4148CC-5CE3-46A1-B66D-064F6A07830C}" type="presParOf" srcId="{3A38987E-ECEA-425E-AB66-222178837091}" destId="{E694857D-4915-4138-9D4F-45D1D2731A72}" srcOrd="5" destOrd="0" presId="urn:microsoft.com/office/officeart/2005/8/layout/vList2"/>
    <dgm:cxn modelId="{1AAD6AC6-248B-45EF-BDB9-5778916FFE8C}" type="presParOf" srcId="{3A38987E-ECEA-425E-AB66-222178837091}" destId="{A41E0B1F-BDC5-47C8-BABD-1D886F4A807E}" srcOrd="6" destOrd="0" presId="urn:microsoft.com/office/officeart/2005/8/layout/vList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B65459-4C01-9248-BDAA-F28591FAF6F5}" type="datetimeFigureOut">
              <a:rPr lang="en-US" smtClean="0"/>
              <a:pPr/>
              <a:t>6/17/2017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327042-6B61-B148-8485-8BBBFAA13D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xmlns:ns12="http://schemas.openxmlformats.org/drawingml/2006/lockedCanvas" xmlns:ns11="http://schemas.openxmlformats.org/drawingml/2006/compatibility" xmlns:xdr="http://schemas.openxmlformats.org/drawingml/2006/spreadsheetDrawing" xmlns:wp="http://schemas.openxmlformats.org/drawingml/2006/wordprocessingDrawing" xmlns:pic="http://schemas.openxmlformats.org/drawingml/2006/picture" xmlns:dgm="http://schemas.openxmlformats.org/drawingml/2006/diagram" xmlns:ns6="http://schemas.openxmlformats.org/drawingml/2006/chartDrawing" xmlns:c="http://schemas.openxmlformats.org/drawingml/2006/chart" xmlns:mc="http://schemas.openxmlformats.org/markup-compatibility/2006" val="1080321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746" y="2387892"/>
            <a:ext cx="4660298" cy="1682154"/>
          </a:xfrm>
          <a:prstGeom prst="rect">
            <a:avLst/>
          </a:prstGeom>
        </p:spPr>
        <p:txBody>
          <a:bodyPr vert="horz" rtlCol="0" anchor="b">
            <a:normAutofit/>
          </a:bodyPr>
          <a:lstStyle>
            <a:lvl1pPr lvl="0" algn="l">
              <a:lnSpc>
                <a:spcPct val="100000"/>
              </a:lnSpc>
              <a:defRPr lang="en-US" sz="5400" i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Click to edit Master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5752" y="4148366"/>
            <a:ext cx="4660296" cy="404584"/>
          </a:xfrm>
          <a:prstGeom prst="rect">
            <a:avLst/>
          </a:prstGeom>
        </p:spPr>
        <p:txBody>
          <a:bodyPr vert="horz" rtlCol="0" anchor="ctr">
            <a:normAutofit/>
          </a:bodyPr>
          <a:lstStyle>
            <a:lvl1pPr marL="0" lvl="0" indent="0" algn="l">
              <a:buNone/>
              <a:defRPr lang="en-US" sz="2000" b="1" i="0" dirty="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  <a:lvl2pPr marL="457200" lvl="1" indent="0" algn="ctr">
              <a:buNone/>
              <a:defRPr lang="en-US" dirty="0">
                <a:solidFill>
                  <a:schemeClr val="tx1">
                    <a:tint val="75000"/>
                  </a:schemeClr>
                </a:solidFill>
              </a:defRPr>
            </a:lvl2pPr>
            <a:lvl3pPr marL="914400" lvl="2" indent="0" algn="ctr">
              <a:buNone/>
              <a:defRPr lang="en-US" dirty="0">
                <a:solidFill>
                  <a:schemeClr val="tx1">
                    <a:tint val="75000"/>
                  </a:schemeClr>
                </a:solidFill>
              </a:defRPr>
            </a:lvl3pPr>
            <a:lvl4pPr marL="1371600" lvl="3" indent="0" algn="ctr">
              <a:buNone/>
              <a:defRPr lang="en-US" dirty="0">
                <a:solidFill>
                  <a:schemeClr val="tx1">
                    <a:tint val="75000"/>
                  </a:schemeClr>
                </a:solidFill>
              </a:defRPr>
            </a:lvl4pPr>
            <a:lvl5pPr marL="1828800" lvl="4" indent="0" algn="ctr">
              <a:buNone/>
              <a:defRPr lang="en-US" dirty="0">
                <a:solidFill>
                  <a:schemeClr val="tx1">
                    <a:tint val="75000"/>
                  </a:schemeClr>
                </a:solidFill>
              </a:defRPr>
            </a:lvl5pPr>
            <a:lvl6pPr marL="2286000" lvl="5" indent="0" algn="ctr">
              <a:buNone/>
              <a:defRPr lang="en-US" dirty="0">
                <a:solidFill>
                  <a:schemeClr val="tx1">
                    <a:tint val="75000"/>
                  </a:schemeClr>
                </a:solidFill>
              </a:defRPr>
            </a:lvl6pPr>
            <a:lvl7pPr marL="2743200" lvl="6" indent="0" algn="ctr">
              <a:buNone/>
              <a:defRPr lang="en-US" dirty="0">
                <a:solidFill>
                  <a:schemeClr val="tx1">
                    <a:tint val="75000"/>
                  </a:schemeClr>
                </a:solidFill>
              </a:defRPr>
            </a:lvl7pPr>
            <a:lvl8pPr marL="3200400" lvl="7" indent="0" algn="ctr">
              <a:buNone/>
              <a:defRPr lang="en-US" dirty="0">
                <a:solidFill>
                  <a:schemeClr val="tx1">
                    <a:tint val="75000"/>
                  </a:schemeClr>
                </a:solidFill>
              </a:defRPr>
            </a:lvl8pPr>
            <a:lvl9pPr marL="3657600" lvl="8" indent="0" algn="ctr">
              <a:buNone/>
              <a:defRPr lang="en-US" dirty="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Oval 8"/>
          <p:cNvSpPr/>
          <p:nvPr/>
        </p:nvSpPr>
        <p:spPr>
          <a:xfrm>
            <a:off x="4858655" y="502253"/>
            <a:ext cx="459317" cy="459317"/>
          </a:xfrm>
          <a:prstGeom prst="ellipse">
            <a:avLst/>
          </a:prstGeom>
          <a:noFill/>
          <a:ln w="101600">
            <a:solidFill>
              <a:schemeClr val="accent2">
                <a:alpha val="75000"/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vert="horz" rtlCol="0" anchor="ctr"/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5" name="Oval 9"/>
          <p:cNvSpPr/>
          <p:nvPr/>
        </p:nvSpPr>
        <p:spPr>
          <a:xfrm>
            <a:off x="5172820" y="2243668"/>
            <a:ext cx="991815" cy="991809"/>
          </a:xfrm>
          <a:prstGeom prst="ellipse">
            <a:avLst/>
          </a:prstGeom>
          <a:noFill/>
          <a:ln w="76200">
            <a:solidFill>
              <a:schemeClr val="accent1">
                <a:alpha val="9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vert="horz" rtlCol="0" anchor="ctr"/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6" name="Arc 10"/>
          <p:cNvSpPr/>
          <p:nvPr/>
        </p:nvSpPr>
        <p:spPr>
          <a:xfrm>
            <a:off x="7781792" y="312964"/>
            <a:ext cx="1682753" cy="1682741"/>
          </a:xfrm>
          <a:prstGeom prst="arc">
            <a:avLst>
              <a:gd name="adj1" fmla="val 2576641"/>
              <a:gd name="adj2" fmla="val 19130638"/>
            </a:avLst>
          </a:prstGeom>
          <a:noFill/>
          <a:ln w="254000">
            <a:solidFill>
              <a:schemeClr val="accent2">
                <a:alpha val="8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vert="horz" rtlCol="0" anchor="ctr"/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7" name="Arc 11"/>
          <p:cNvSpPr/>
          <p:nvPr/>
        </p:nvSpPr>
        <p:spPr>
          <a:xfrm>
            <a:off x="6603942" y="4547810"/>
            <a:ext cx="2686143" cy="2686118"/>
          </a:xfrm>
          <a:prstGeom prst="arc">
            <a:avLst>
              <a:gd name="adj1" fmla="val 12746482"/>
              <a:gd name="adj2" fmla="val 19649400"/>
            </a:avLst>
          </a:prstGeom>
          <a:noFill/>
          <a:ln w="50800">
            <a:solidFill>
              <a:schemeClr val="accent1">
                <a:alpha val="8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vert="horz" rtlCol="0" anchor="ctr"/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8" name="Arc 12"/>
          <p:cNvSpPr/>
          <p:nvPr/>
        </p:nvSpPr>
        <p:spPr>
          <a:xfrm>
            <a:off x="5655423" y="4016570"/>
            <a:ext cx="1801279" cy="1801262"/>
          </a:xfrm>
          <a:prstGeom prst="arc">
            <a:avLst>
              <a:gd name="adj1" fmla="val 9718591"/>
              <a:gd name="adj2" fmla="val 1134132"/>
            </a:avLst>
          </a:prstGeom>
          <a:noFill/>
          <a:ln w="177800">
            <a:solidFill>
              <a:schemeClr val="accent2">
                <a:alpha val="7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vert="horz" rtlCol="0" anchor="ctr"/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9" name="Oval 14"/>
          <p:cNvSpPr/>
          <p:nvPr/>
        </p:nvSpPr>
        <p:spPr>
          <a:xfrm>
            <a:off x="7904223" y="3205238"/>
            <a:ext cx="796800" cy="796792"/>
          </a:xfrm>
          <a:prstGeom prst="ellipse">
            <a:avLst/>
          </a:prstGeom>
          <a:noFill/>
          <a:ln w="304800">
            <a:solidFill>
              <a:schemeClr val="accent1">
                <a:alpha val="6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vert="horz" rtlCol="0" anchor="ctr"/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10" name="Slide Number Placeholder 18"/>
          <p:cNvSpPr>
            <a:spLocks noGrp="1"/>
          </p:cNvSpPr>
          <p:nvPr>
            <p:ph type="sldNum" sz="quarter" idx="12"/>
          </p:nvPr>
        </p:nvSpPr>
        <p:spPr>
          <a:xfrm>
            <a:off x="6450384" y="4918463"/>
            <a:ext cx="2133600" cy="179680"/>
          </a:xfrm>
          <a:prstGeom prst="rect">
            <a:avLst/>
          </a:prstGeom>
        </p:spPr>
        <p:txBody>
          <a:bodyPr vert="horz" rtlCol="0"/>
          <a:lstStyle>
            <a:lvl1pPr lvl="0" algn="r">
              <a:defRPr lang="en-US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r>
              <a:rPr lang="en-US" dirty="0"/>
              <a:t>&lt;#&gt;</a:t>
            </a:r>
          </a:p>
        </p:txBody>
      </p:sp>
      <p:sp>
        <p:nvSpPr>
          <p:cNvPr id="11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3124200" y="4918460"/>
            <a:ext cx="2895600" cy="179683"/>
          </a:xfrm>
          <a:prstGeom prst="rect">
            <a:avLst/>
          </a:prstGeom>
        </p:spPr>
        <p:txBody>
          <a:bodyPr vert="horz" rtlCol="0"/>
          <a:lstStyle>
            <a:lvl1pPr lvl="0" algn="ctr">
              <a:defRPr lang="en-US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r>
              <a:rPr lang="en-US" dirty="0"/>
              <a:t>Footer</a:t>
            </a:r>
          </a:p>
        </p:txBody>
      </p:sp>
      <p:sp>
        <p:nvSpPr>
          <p:cNvPr id="12" name="Date Placeholder 16"/>
          <p:cNvSpPr>
            <a:spLocks noGrp="1"/>
          </p:cNvSpPr>
          <p:nvPr>
            <p:ph type="dt" sz="half" idx="10"/>
          </p:nvPr>
        </p:nvSpPr>
        <p:spPr>
          <a:xfrm>
            <a:off x="596303" y="4918460"/>
            <a:ext cx="2133600" cy="179683"/>
          </a:xfrm>
          <a:prstGeom prst="rect">
            <a:avLst/>
          </a:prstGeom>
        </p:spPr>
        <p:txBody>
          <a:bodyPr vert="horz" rtlCol="0"/>
          <a:lstStyle>
            <a:lvl1pPr lvl="0">
              <a:defRPr lang="en-US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r>
              <a:rPr lang="en-US" dirty="0"/>
              <a:t>Date</a:t>
            </a:r>
          </a:p>
        </p:txBody>
      </p:sp>
    </p:spTree>
    <p:custDataLst>
      <p:tags r:id="rId1"/>
    </p:custData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Text, and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24"/>
          <p:cNvSpPr/>
          <p:nvPr/>
        </p:nvSpPr>
        <p:spPr>
          <a:xfrm>
            <a:off x="4876800" y="4269977"/>
            <a:ext cx="620803" cy="620795"/>
          </a:xfrm>
          <a:prstGeom prst="ellipse">
            <a:avLst/>
          </a:prstGeom>
          <a:noFill/>
          <a:ln w="177800">
            <a:solidFill>
              <a:schemeClr val="accent1">
                <a:alpha val="7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vert="horz" rtlCol="0" anchor="ctr"/>
          <a:lstStyle/>
          <a:p>
            <a:pPr algn="ctr"/>
            <a:endParaRPr lang="en-US" dirty="0">
              <a:latin typeface="Titillium Web"/>
            </a:endParaRPr>
          </a:p>
        </p:txBody>
      </p:sp>
      <p:sp>
        <p:nvSpPr>
          <p:cNvPr id="3" name="Arc 25"/>
          <p:cNvSpPr/>
          <p:nvPr/>
        </p:nvSpPr>
        <p:spPr>
          <a:xfrm>
            <a:off x="6019800" y="2800350"/>
            <a:ext cx="4960072" cy="4960024"/>
          </a:xfrm>
          <a:prstGeom prst="arc">
            <a:avLst>
              <a:gd name="adj1" fmla="val 10934534"/>
              <a:gd name="adj2" fmla="val 17186360"/>
            </a:avLst>
          </a:prstGeom>
          <a:noFill/>
          <a:ln w="152400">
            <a:solidFill>
              <a:schemeClr val="accent1">
                <a:alpha val="7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vert="horz" rtlCol="0" anchor="ctr"/>
          <a:lstStyle/>
          <a:p>
            <a:pPr algn="ctr"/>
            <a:endParaRPr lang="en-US" dirty="0">
              <a:latin typeface="Titillium Web"/>
            </a:endParaRPr>
          </a:p>
        </p:txBody>
      </p:sp>
      <p:sp>
        <p:nvSpPr>
          <p:cNvPr id="4" name="Oval 26"/>
          <p:cNvSpPr/>
          <p:nvPr/>
        </p:nvSpPr>
        <p:spPr>
          <a:xfrm>
            <a:off x="381000" y="3988414"/>
            <a:ext cx="306926" cy="306922"/>
          </a:xfrm>
          <a:prstGeom prst="ellipse">
            <a:avLst/>
          </a:prstGeom>
          <a:noFill/>
          <a:ln w="152400">
            <a:solidFill>
              <a:schemeClr val="accent2">
                <a:alpha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vert="horz" rtlCol="0" anchor="ctr"/>
          <a:lstStyle/>
          <a:p>
            <a:pPr algn="ctr"/>
            <a:endParaRPr lang="en-US" dirty="0">
              <a:latin typeface="Titillium Web"/>
            </a:endParaRPr>
          </a:p>
        </p:txBody>
      </p:sp>
      <p:sp>
        <p:nvSpPr>
          <p:cNvPr id="5" name="Arc 11"/>
          <p:cNvSpPr/>
          <p:nvPr/>
        </p:nvSpPr>
        <p:spPr>
          <a:xfrm>
            <a:off x="7910769" y="-1244837"/>
            <a:ext cx="2672094" cy="2672068"/>
          </a:xfrm>
          <a:prstGeom prst="arc">
            <a:avLst>
              <a:gd name="adj1" fmla="val 5577596"/>
              <a:gd name="adj2" fmla="val 11149111"/>
            </a:avLst>
          </a:prstGeom>
          <a:noFill/>
          <a:ln w="76200">
            <a:solidFill>
              <a:schemeClr val="accent1">
                <a:alpha val="9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vert="horz" rtlCol="0" anchor="ctr"/>
          <a:lstStyle/>
          <a:p>
            <a:pPr algn="ctr"/>
            <a:endParaRPr lang="en-US" dirty="0">
              <a:latin typeface="Titillium Web"/>
            </a:endParaRPr>
          </a:p>
        </p:txBody>
      </p:sp>
      <p:sp>
        <p:nvSpPr>
          <p:cNvPr id="6" name="Arc 12"/>
          <p:cNvSpPr/>
          <p:nvPr/>
        </p:nvSpPr>
        <p:spPr>
          <a:xfrm>
            <a:off x="7196667" y="-217729"/>
            <a:ext cx="713621" cy="713616"/>
          </a:xfrm>
          <a:prstGeom prst="arc">
            <a:avLst>
              <a:gd name="adj1" fmla="val 19572922"/>
              <a:gd name="adj2" fmla="val 12898409"/>
            </a:avLst>
          </a:prstGeom>
          <a:noFill/>
          <a:ln w="177800">
            <a:solidFill>
              <a:schemeClr val="accent2">
                <a:alpha val="6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vert="horz" rtlCol="0" anchor="ctr"/>
          <a:lstStyle/>
          <a:p>
            <a:pPr algn="ctr"/>
            <a:endParaRPr lang="en-US" dirty="0">
              <a:latin typeface="Titillium Web"/>
            </a:endParaRPr>
          </a:p>
        </p:txBody>
      </p:sp>
      <p:sp>
        <p:nvSpPr>
          <p:cNvPr id="7" name="Oval 13"/>
          <p:cNvSpPr/>
          <p:nvPr/>
        </p:nvSpPr>
        <p:spPr>
          <a:xfrm>
            <a:off x="7871841" y="1077418"/>
            <a:ext cx="322031" cy="322027"/>
          </a:xfrm>
          <a:prstGeom prst="ellipse">
            <a:avLst/>
          </a:prstGeom>
          <a:noFill/>
          <a:ln w="152400">
            <a:solidFill>
              <a:schemeClr val="accent1">
                <a:alpha val="6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vert="horz" rtlCol="0" anchor="ctr"/>
          <a:lstStyle/>
          <a:p>
            <a:pPr algn="ctr"/>
            <a:endParaRPr lang="en-US" dirty="0">
              <a:latin typeface="Titillium Web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26961" y="599079"/>
            <a:ext cx="6769705" cy="1100302"/>
          </a:xfrm>
          <a:prstGeom prst="rect">
            <a:avLst/>
          </a:prstGeom>
        </p:spPr>
        <p:txBody>
          <a:bodyPr vert="horz" rtlCol="0" anchor="t">
            <a:normAutofit/>
          </a:bodyPr>
          <a:lstStyle>
            <a:lvl1pPr lvl="0" algn="l">
              <a:defRPr lang="en-US" sz="3600" i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type="body" idx="1"/>
          </p:nvPr>
        </p:nvSpPr>
        <p:spPr>
          <a:xfrm>
            <a:off x="426961" y="1733550"/>
            <a:ext cx="2163839" cy="797471"/>
          </a:xfrm>
          <a:prstGeom prst="rect">
            <a:avLst/>
          </a:prstGeom>
        </p:spPr>
        <p:txBody>
          <a:bodyPr vert="horz" rtlCol="0" anchor="b"/>
          <a:lstStyle>
            <a:lvl1pPr marL="0" lvl="0" indent="0">
              <a:buSzPct val="125000"/>
              <a:buFont typeface="Arial"/>
              <a:buNone/>
              <a:defRPr lang="en-US" sz="1600" i="0" dirty="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  <a:lvl2pPr marL="457200" lvl="1" indent="0">
              <a:buFont typeface="Courier New"/>
              <a:buNone/>
              <a:defRPr lang="en-US" sz="1600" i="0" dirty="0">
                <a:solidFill>
                  <a:schemeClr val="bg1">
                    <a:lumMod val="65000"/>
                  </a:schemeClr>
                </a:solidFill>
                <a:latin typeface="+mn-lt"/>
              </a:defRPr>
            </a:lvl2pPr>
            <a:lvl3pPr marL="914400" lvl="2" indent="0">
              <a:buFont typeface="Courier New"/>
              <a:buNone/>
              <a:defRPr lang="en-US" sz="1600" i="0" dirty="0">
                <a:solidFill>
                  <a:schemeClr val="bg1">
                    <a:lumMod val="65000"/>
                  </a:schemeClr>
                </a:solidFill>
                <a:latin typeface="+mn-lt"/>
              </a:defRPr>
            </a:lvl3pPr>
            <a:lvl4pPr marL="1371600" lvl="3" indent="0">
              <a:buFont typeface="Courier New"/>
              <a:buNone/>
              <a:defRPr lang="en-US" sz="1600" i="0" dirty="0">
                <a:solidFill>
                  <a:schemeClr val="bg1">
                    <a:lumMod val="65000"/>
                  </a:schemeClr>
                </a:solidFill>
                <a:latin typeface="+mn-lt"/>
              </a:defRPr>
            </a:lvl4pPr>
            <a:lvl5pPr marL="1828800" lvl="4" indent="0">
              <a:buFont typeface="Courier New"/>
              <a:buNone/>
              <a:defRPr lang="en-US" sz="1600" i="0" dirty="0">
                <a:solidFill>
                  <a:schemeClr val="bg1">
                    <a:lumMod val="65000"/>
                  </a:schemeClr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Picture Placeholder 17"/>
          <p:cNvSpPr>
            <a:spLocks noGrp="1"/>
          </p:cNvSpPr>
          <p:nvPr>
            <p:ph type="pic" idx="2"/>
          </p:nvPr>
        </p:nvSpPr>
        <p:spPr>
          <a:xfrm>
            <a:off x="426961" y="2562036"/>
            <a:ext cx="2143314" cy="2143314"/>
          </a:xfrm>
          <a:prstGeom prst="ellipse">
            <a:avLst/>
          </a:prstGeom>
        </p:spPr>
        <p:txBody>
          <a:bodyPr vert="horz" rtlCol="0"/>
          <a:lstStyle>
            <a:lvl1pPr lvl="0">
              <a:defRPr lang="en-US" sz="2400" dirty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/>
          </a:p>
          <a:p>
            <a:r>
              <a:rPr lang="en-US" dirty="0"/>
              <a:t>Picture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type="body" idx="3"/>
          </p:nvPr>
        </p:nvSpPr>
        <p:spPr>
          <a:xfrm>
            <a:off x="3447124" y="1733550"/>
            <a:ext cx="2163839" cy="797471"/>
          </a:xfrm>
          <a:prstGeom prst="rect">
            <a:avLst/>
          </a:prstGeom>
        </p:spPr>
        <p:txBody>
          <a:bodyPr vert="horz" rtlCol="0" anchor="b"/>
          <a:lstStyle>
            <a:lvl1pPr marL="0" lvl="0" indent="0">
              <a:buSzPct val="125000"/>
              <a:buFont typeface="Arial"/>
              <a:buNone/>
              <a:defRPr lang="en-US" sz="1600" i="0" dirty="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  <a:lvl2pPr marL="457200" lvl="1" indent="0">
              <a:buFont typeface="Courier New"/>
              <a:buNone/>
              <a:defRPr lang="en-US" sz="1600" i="0" dirty="0">
                <a:solidFill>
                  <a:schemeClr val="bg1">
                    <a:lumMod val="65000"/>
                  </a:schemeClr>
                </a:solidFill>
                <a:latin typeface="+mn-lt"/>
              </a:defRPr>
            </a:lvl2pPr>
            <a:lvl3pPr marL="914400" lvl="2" indent="0">
              <a:buFont typeface="Courier New"/>
              <a:buNone/>
              <a:defRPr lang="en-US" sz="1600" i="0" dirty="0">
                <a:solidFill>
                  <a:schemeClr val="bg1">
                    <a:lumMod val="65000"/>
                  </a:schemeClr>
                </a:solidFill>
                <a:latin typeface="+mn-lt"/>
              </a:defRPr>
            </a:lvl3pPr>
            <a:lvl4pPr marL="1371600" lvl="3" indent="0">
              <a:buFont typeface="Courier New"/>
              <a:buNone/>
              <a:defRPr lang="en-US" sz="1600" i="0" dirty="0">
                <a:solidFill>
                  <a:schemeClr val="bg1">
                    <a:lumMod val="65000"/>
                  </a:schemeClr>
                </a:solidFill>
                <a:latin typeface="+mn-lt"/>
              </a:defRPr>
            </a:lvl4pPr>
            <a:lvl5pPr marL="1828800" lvl="4" indent="0">
              <a:buFont typeface="Courier New"/>
              <a:buNone/>
              <a:defRPr lang="en-US" sz="1600" i="0" dirty="0">
                <a:solidFill>
                  <a:schemeClr val="bg1">
                    <a:lumMod val="65000"/>
                  </a:schemeClr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Picture Placeholder 17"/>
          <p:cNvSpPr>
            <a:spLocks noGrp="1"/>
          </p:cNvSpPr>
          <p:nvPr>
            <p:ph type="pic" idx="4"/>
          </p:nvPr>
        </p:nvSpPr>
        <p:spPr>
          <a:xfrm>
            <a:off x="3447124" y="2562036"/>
            <a:ext cx="2143314" cy="2143314"/>
          </a:xfrm>
          <a:prstGeom prst="ellipse">
            <a:avLst/>
          </a:prstGeom>
        </p:spPr>
        <p:txBody>
          <a:bodyPr vert="horz" rtlCol="0"/>
          <a:lstStyle>
            <a:lvl1pPr lvl="0">
              <a:defRPr lang="en-US" sz="2400" dirty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/>
          </a:p>
          <a:p>
            <a:r>
              <a:rPr lang="en-US" dirty="0"/>
              <a:t>Picture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type="body" idx="5"/>
          </p:nvPr>
        </p:nvSpPr>
        <p:spPr>
          <a:xfrm>
            <a:off x="6467286" y="1733550"/>
            <a:ext cx="2163839" cy="797471"/>
          </a:xfrm>
          <a:prstGeom prst="rect">
            <a:avLst/>
          </a:prstGeom>
        </p:spPr>
        <p:txBody>
          <a:bodyPr vert="horz" rtlCol="0" anchor="b"/>
          <a:lstStyle>
            <a:lvl1pPr marL="0" lvl="0" indent="0">
              <a:buSzPct val="125000"/>
              <a:buFont typeface="Arial"/>
              <a:buNone/>
              <a:defRPr lang="en-US" sz="1600" i="0" dirty="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  <a:lvl2pPr marL="457200" lvl="1" indent="0">
              <a:buFont typeface="Courier New"/>
              <a:buNone/>
              <a:defRPr lang="en-US" sz="1600" i="0" dirty="0">
                <a:solidFill>
                  <a:schemeClr val="bg1">
                    <a:lumMod val="65000"/>
                  </a:schemeClr>
                </a:solidFill>
                <a:latin typeface="+mn-lt"/>
              </a:defRPr>
            </a:lvl2pPr>
            <a:lvl3pPr marL="914400" lvl="2" indent="0">
              <a:buFont typeface="Courier New"/>
              <a:buNone/>
              <a:defRPr lang="en-US" sz="1600" i="0" dirty="0">
                <a:solidFill>
                  <a:schemeClr val="bg1">
                    <a:lumMod val="65000"/>
                  </a:schemeClr>
                </a:solidFill>
                <a:latin typeface="+mn-lt"/>
              </a:defRPr>
            </a:lvl3pPr>
            <a:lvl4pPr marL="1371600" lvl="3" indent="0">
              <a:buFont typeface="Courier New"/>
              <a:buNone/>
              <a:defRPr lang="en-US" sz="1600" i="0" dirty="0">
                <a:solidFill>
                  <a:schemeClr val="bg1">
                    <a:lumMod val="65000"/>
                  </a:schemeClr>
                </a:solidFill>
                <a:latin typeface="+mn-lt"/>
              </a:defRPr>
            </a:lvl4pPr>
            <a:lvl5pPr marL="1828800" lvl="4" indent="0">
              <a:buFont typeface="Courier New"/>
              <a:buNone/>
              <a:defRPr lang="en-US" sz="1600" i="0" dirty="0">
                <a:solidFill>
                  <a:schemeClr val="bg1">
                    <a:lumMod val="65000"/>
                  </a:schemeClr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Picture Placeholder 17"/>
          <p:cNvSpPr>
            <a:spLocks noGrp="1"/>
          </p:cNvSpPr>
          <p:nvPr>
            <p:ph type="pic" idx="6"/>
          </p:nvPr>
        </p:nvSpPr>
        <p:spPr>
          <a:xfrm>
            <a:off x="6467286" y="2562036"/>
            <a:ext cx="2143314" cy="2143314"/>
          </a:xfrm>
          <a:prstGeom prst="ellipse">
            <a:avLst/>
          </a:prstGeom>
        </p:spPr>
        <p:txBody>
          <a:bodyPr vert="horz" rtlCol="0"/>
          <a:lstStyle>
            <a:lvl1pPr lvl="0">
              <a:defRPr lang="en-US" sz="2400" dirty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/>
          </a:p>
          <a:p>
            <a:r>
              <a:rPr lang="en-US" dirty="0"/>
              <a:t>Picture</a:t>
            </a:r>
          </a:p>
        </p:txBody>
      </p:sp>
      <p:sp>
        <p:nvSpPr>
          <p:cNvPr id="15" name="Date Placeholder 13"/>
          <p:cNvSpPr>
            <a:spLocks noGrp="1"/>
          </p:cNvSpPr>
          <p:nvPr>
            <p:ph type="dt" sz="half" idx="10"/>
          </p:nvPr>
        </p:nvSpPr>
        <p:spPr>
          <a:xfrm>
            <a:off x="596303" y="4918460"/>
            <a:ext cx="2133600" cy="179683"/>
          </a:xfrm>
        </p:spPr>
        <p:txBody>
          <a:bodyPr vert="horz" rtlCol="0"/>
          <a:lstStyle/>
          <a:p>
            <a:r>
              <a:rPr lang="en-US" dirty="0"/>
              <a:t>Date</a:t>
            </a:r>
          </a:p>
        </p:txBody>
      </p:sp>
      <p:sp>
        <p:nvSpPr>
          <p:cNvPr id="16" name="Footer Placeholder 14"/>
          <p:cNvSpPr>
            <a:spLocks noGrp="1"/>
          </p:cNvSpPr>
          <p:nvPr>
            <p:ph type="ftr" sz="quarter" idx="11"/>
          </p:nvPr>
        </p:nvSpPr>
        <p:spPr>
          <a:xfrm>
            <a:off x="3124200" y="4918460"/>
            <a:ext cx="2895600" cy="179683"/>
          </a:xfrm>
        </p:spPr>
        <p:txBody>
          <a:bodyPr vert="horz" rtlCol="0"/>
          <a:lstStyle/>
          <a:p>
            <a:r>
              <a:rPr lang="en-US" dirty="0"/>
              <a:t>Footer</a:t>
            </a:r>
          </a:p>
        </p:txBody>
      </p:sp>
      <p:sp>
        <p:nvSpPr>
          <p:cNvPr id="17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6450384" y="4918463"/>
            <a:ext cx="2133600" cy="179680"/>
          </a:xfrm>
        </p:spPr>
        <p:txBody>
          <a:bodyPr vert="horz" rtlCol="0"/>
          <a:lstStyle/>
          <a:p>
            <a:r>
              <a:rPr lang="en-US" dirty="0"/>
              <a:t>&lt;#&gt;</a:t>
            </a:r>
          </a:p>
        </p:txBody>
      </p:sp>
    </p:spTree>
    <p:custDataLst>
      <p:tags r:id="rId1"/>
    </p:custData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3"/>
          <p:cNvSpPr/>
          <p:nvPr/>
        </p:nvSpPr>
        <p:spPr>
          <a:xfrm>
            <a:off x="3124200" y="3105150"/>
            <a:ext cx="322031" cy="322027"/>
          </a:xfrm>
          <a:prstGeom prst="ellipse">
            <a:avLst/>
          </a:prstGeom>
          <a:noFill/>
          <a:ln w="152400">
            <a:solidFill>
              <a:schemeClr val="accent1">
                <a:alpha val="6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vert="horz" rtlCol="0" anchor="ctr"/>
          <a:lstStyle/>
          <a:p>
            <a:pPr algn="ctr"/>
            <a:endParaRPr lang="en-US" dirty="0">
              <a:latin typeface="Titillium Web"/>
            </a:endParaRPr>
          </a:p>
        </p:txBody>
      </p:sp>
      <p:sp>
        <p:nvSpPr>
          <p:cNvPr id="3" name="Oval 22"/>
          <p:cNvSpPr/>
          <p:nvPr/>
        </p:nvSpPr>
        <p:spPr>
          <a:xfrm>
            <a:off x="8363000" y="2719175"/>
            <a:ext cx="648613" cy="648612"/>
          </a:xfrm>
          <a:prstGeom prst="ellipse">
            <a:avLst/>
          </a:prstGeom>
          <a:noFill/>
          <a:ln w="101600">
            <a:solidFill>
              <a:schemeClr val="accent2">
                <a:alpha val="75000"/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vert="horz" rtlCol="0" anchor="ctr"/>
          <a:lstStyle/>
          <a:p>
            <a:pPr algn="ctr"/>
            <a:endParaRPr lang="en-US" dirty="0">
              <a:latin typeface="Titillium Web"/>
            </a:endParaRPr>
          </a:p>
        </p:txBody>
      </p:sp>
      <p:sp>
        <p:nvSpPr>
          <p:cNvPr id="4" name="Arc 27"/>
          <p:cNvSpPr/>
          <p:nvPr/>
        </p:nvSpPr>
        <p:spPr>
          <a:xfrm>
            <a:off x="6779178" y="-2305050"/>
            <a:ext cx="4960072" cy="4960024"/>
          </a:xfrm>
          <a:prstGeom prst="arc">
            <a:avLst>
              <a:gd name="adj1" fmla="val 5507982"/>
              <a:gd name="adj2" fmla="val 11071343"/>
            </a:avLst>
          </a:prstGeom>
          <a:noFill/>
          <a:ln w="76200">
            <a:solidFill>
              <a:schemeClr val="accent1">
                <a:alpha val="8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vert="horz" rtlCol="0" anchor="ctr"/>
          <a:lstStyle/>
          <a:p>
            <a:pPr algn="ctr"/>
            <a:endParaRPr lang="en-US" dirty="0">
              <a:latin typeface="Titillium Web"/>
            </a:endParaRPr>
          </a:p>
        </p:txBody>
      </p:sp>
      <p:sp>
        <p:nvSpPr>
          <p:cNvPr id="5" name="Arc 28"/>
          <p:cNvSpPr/>
          <p:nvPr/>
        </p:nvSpPr>
        <p:spPr>
          <a:xfrm>
            <a:off x="7772400" y="336216"/>
            <a:ext cx="2528904" cy="2528877"/>
          </a:xfrm>
          <a:prstGeom prst="arc">
            <a:avLst>
              <a:gd name="adj1" fmla="val 5009814"/>
              <a:gd name="adj2" fmla="val 16614095"/>
            </a:avLst>
          </a:prstGeom>
          <a:noFill/>
          <a:ln w="177800">
            <a:solidFill>
              <a:schemeClr val="accent2">
                <a:alpha val="7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vert="horz" rtlCol="0" anchor="ctr"/>
          <a:lstStyle/>
          <a:p>
            <a:pPr algn="ctr"/>
            <a:endParaRPr lang="en-US" dirty="0">
              <a:latin typeface="Titillium Web"/>
            </a:endParaRPr>
          </a:p>
        </p:txBody>
      </p:sp>
      <p:sp>
        <p:nvSpPr>
          <p:cNvPr id="6" name="Oval 29"/>
          <p:cNvSpPr/>
          <p:nvPr/>
        </p:nvSpPr>
        <p:spPr>
          <a:xfrm>
            <a:off x="5486400" y="3367788"/>
            <a:ext cx="727228" cy="727218"/>
          </a:xfrm>
          <a:prstGeom prst="ellipse">
            <a:avLst/>
          </a:prstGeom>
          <a:noFill/>
          <a:ln w="254000">
            <a:solidFill>
              <a:schemeClr val="accent1">
                <a:alpha val="6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vert="horz" rtlCol="0" anchor="ctr"/>
          <a:lstStyle/>
          <a:p>
            <a:pPr algn="ctr"/>
            <a:endParaRPr lang="en-US" dirty="0">
              <a:latin typeface="Titillium Web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26961" y="599079"/>
            <a:ext cx="6769705" cy="1100302"/>
          </a:xfrm>
          <a:prstGeom prst="rect">
            <a:avLst/>
          </a:prstGeom>
        </p:spPr>
        <p:txBody>
          <a:bodyPr vert="horz" rtlCol="0" anchor="t">
            <a:normAutofit/>
          </a:bodyPr>
          <a:lstStyle>
            <a:lvl1pPr lvl="0" algn="l">
              <a:defRPr lang="en-US" sz="3600" i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Picture Placeholder 17"/>
          <p:cNvSpPr>
            <a:spLocks noGrp="1"/>
          </p:cNvSpPr>
          <p:nvPr>
            <p:ph type="pic" idx="1"/>
          </p:nvPr>
        </p:nvSpPr>
        <p:spPr>
          <a:xfrm>
            <a:off x="426961" y="1962150"/>
            <a:ext cx="2743200" cy="2743200"/>
          </a:xfrm>
          <a:prstGeom prst="ellipse">
            <a:avLst/>
          </a:prstGeom>
        </p:spPr>
        <p:txBody>
          <a:bodyPr vert="horz" rtlCol="0"/>
          <a:lstStyle>
            <a:lvl1pPr lvl="0">
              <a:defRPr lang="en-US" sz="2400" dirty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/>
          </a:p>
          <a:p>
            <a:r>
              <a:rPr lang="en-US" dirty="0"/>
              <a:t>Picture</a:t>
            </a:r>
          </a:p>
        </p:txBody>
      </p:sp>
      <p:sp>
        <p:nvSpPr>
          <p:cNvPr id="9" name="Picture Placeholder 17"/>
          <p:cNvSpPr>
            <a:spLocks noGrp="1"/>
          </p:cNvSpPr>
          <p:nvPr>
            <p:ph type="pic" idx="2"/>
          </p:nvPr>
        </p:nvSpPr>
        <p:spPr>
          <a:xfrm>
            <a:off x="3200400" y="1962150"/>
            <a:ext cx="1524000" cy="1524000"/>
          </a:xfrm>
          <a:prstGeom prst="ellipse">
            <a:avLst/>
          </a:prstGeom>
        </p:spPr>
        <p:txBody>
          <a:bodyPr vert="horz" rtlCol="0"/>
          <a:lstStyle>
            <a:lvl1pPr lvl="0">
              <a:defRPr lang="en-US" sz="1400" dirty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/>
          </a:p>
          <a:p>
            <a:r>
              <a:rPr lang="en-US" dirty="0"/>
              <a:t>Picture</a:t>
            </a:r>
          </a:p>
        </p:txBody>
      </p:sp>
      <p:sp>
        <p:nvSpPr>
          <p:cNvPr id="10" name="Picture Placeholder 17"/>
          <p:cNvSpPr>
            <a:spLocks noGrp="1"/>
          </p:cNvSpPr>
          <p:nvPr>
            <p:ph type="pic" idx="3"/>
          </p:nvPr>
        </p:nvSpPr>
        <p:spPr>
          <a:xfrm>
            <a:off x="4267200" y="3181350"/>
            <a:ext cx="1524000" cy="1524000"/>
          </a:xfrm>
          <a:prstGeom prst="ellipse">
            <a:avLst/>
          </a:prstGeom>
        </p:spPr>
        <p:txBody>
          <a:bodyPr vert="horz" rtlCol="0"/>
          <a:lstStyle>
            <a:lvl1pPr lvl="0">
              <a:defRPr lang="en-US" sz="1400" dirty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/>
          </a:p>
          <a:p>
            <a:r>
              <a:rPr lang="en-US" dirty="0"/>
              <a:t>Picture</a:t>
            </a:r>
          </a:p>
        </p:txBody>
      </p:sp>
      <p:sp>
        <p:nvSpPr>
          <p:cNvPr id="11" name="Picture Placeholder 17"/>
          <p:cNvSpPr>
            <a:spLocks noGrp="1"/>
          </p:cNvSpPr>
          <p:nvPr>
            <p:ph type="pic" idx="4"/>
          </p:nvPr>
        </p:nvSpPr>
        <p:spPr>
          <a:xfrm>
            <a:off x="5867400" y="1962150"/>
            <a:ext cx="2743200" cy="2743200"/>
          </a:xfrm>
          <a:prstGeom prst="ellipse">
            <a:avLst/>
          </a:prstGeom>
        </p:spPr>
        <p:txBody>
          <a:bodyPr vert="horz" rtlCol="0"/>
          <a:lstStyle>
            <a:lvl1pPr lvl="0">
              <a:defRPr lang="en-US" sz="2400" dirty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/>
          </a:p>
          <a:p>
            <a:r>
              <a:rPr lang="en-US" dirty="0"/>
              <a:t>Picture</a:t>
            </a:r>
          </a:p>
        </p:txBody>
      </p:sp>
      <p:sp>
        <p:nvSpPr>
          <p:cNvPr id="12" name="Date Placeholder 13"/>
          <p:cNvSpPr>
            <a:spLocks noGrp="1"/>
          </p:cNvSpPr>
          <p:nvPr>
            <p:ph type="dt" sz="half" idx="10"/>
          </p:nvPr>
        </p:nvSpPr>
        <p:spPr>
          <a:xfrm>
            <a:off x="596303" y="4918460"/>
            <a:ext cx="2133600" cy="179683"/>
          </a:xfrm>
        </p:spPr>
        <p:txBody>
          <a:bodyPr vert="horz" rtlCol="0"/>
          <a:lstStyle/>
          <a:p>
            <a:r>
              <a:rPr lang="en-US" dirty="0"/>
              <a:t>Date</a:t>
            </a:r>
          </a:p>
        </p:txBody>
      </p:sp>
      <p:sp>
        <p:nvSpPr>
          <p:cNvPr id="13" name="Footer Placeholder 14"/>
          <p:cNvSpPr>
            <a:spLocks noGrp="1"/>
          </p:cNvSpPr>
          <p:nvPr>
            <p:ph type="ftr" sz="quarter" idx="11"/>
          </p:nvPr>
        </p:nvSpPr>
        <p:spPr>
          <a:xfrm>
            <a:off x="3124200" y="4918460"/>
            <a:ext cx="2895600" cy="179683"/>
          </a:xfrm>
        </p:spPr>
        <p:txBody>
          <a:bodyPr vert="horz" rtlCol="0"/>
          <a:lstStyle/>
          <a:p>
            <a:r>
              <a:rPr lang="en-US" dirty="0"/>
              <a:t>Footer</a:t>
            </a:r>
          </a:p>
        </p:txBody>
      </p:sp>
      <p:sp>
        <p:nvSpPr>
          <p:cNvPr id="14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6450384" y="4918463"/>
            <a:ext cx="2133600" cy="179680"/>
          </a:xfrm>
        </p:spPr>
        <p:txBody>
          <a:bodyPr vert="horz" rtlCol="0"/>
          <a:lstStyle/>
          <a:p>
            <a:r>
              <a:rPr lang="en-US" dirty="0"/>
              <a:t>&lt;#&gt;</a:t>
            </a:r>
          </a:p>
        </p:txBody>
      </p:sp>
    </p:spTree>
    <p:custDataLst>
      <p:tags r:id="rId1"/>
    </p:custData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961" y="599079"/>
            <a:ext cx="6769705" cy="1106350"/>
          </a:xfrm>
          <a:prstGeom prst="rect">
            <a:avLst/>
          </a:prstGeom>
        </p:spPr>
        <p:txBody>
          <a:bodyPr vert="horz" rtlCol="0" anchor="t">
            <a:normAutofit/>
          </a:bodyPr>
          <a:lstStyle>
            <a:lvl1pPr lvl="0" algn="l">
              <a:defRPr lang="en-US" sz="3600" i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6962" y="1777999"/>
            <a:ext cx="6769705" cy="2896810"/>
          </a:xfrm>
          <a:prstGeom prst="rect">
            <a:avLst/>
          </a:prstGeom>
        </p:spPr>
        <p:txBody>
          <a:bodyPr vert="horz" lIns="91440" tIns="93600" rIns="91440" bIns="45720" rtlCol="0">
            <a:normAutofit/>
          </a:bodyPr>
          <a:lstStyle>
            <a:lvl1pPr lvl="0">
              <a:defRPr lang="en-US" dirty="0">
                <a:latin typeface="Titillium Web"/>
              </a:defRPr>
            </a:lvl1pPr>
            <a:lvl2pPr lvl="1"/>
            <a:lvl3pPr lvl="2"/>
            <a:lvl4pPr lvl="3"/>
            <a:lvl5pPr lvl="4"/>
          </a:lstStyle>
          <a:p>
            <a:pPr lvl="0">
              <a:buSzPct val="125000"/>
            </a:pPr>
            <a:r>
              <a:rPr lang="en-US" dirty="0"/>
              <a:t>Click to edit Master text styles</a:t>
            </a:r>
          </a:p>
          <a:p>
            <a:pPr lvl="1">
              <a:buFont typeface="Titillium Web"/>
              <a:buChar char="o"/>
            </a:pPr>
            <a:r>
              <a:rPr lang="en-US" dirty="0"/>
              <a:t>Second level</a:t>
            </a:r>
          </a:p>
          <a:p>
            <a:pPr lvl="2">
              <a:buFont typeface="Titillium Web"/>
              <a:buChar char="o"/>
            </a:pPr>
            <a:r>
              <a:rPr lang="en-US" dirty="0"/>
              <a:t>Third level</a:t>
            </a:r>
          </a:p>
          <a:p>
            <a:pPr lvl="3">
              <a:buFont typeface="Titillium Web"/>
              <a:buChar char="o"/>
            </a:pPr>
            <a:r>
              <a:rPr lang="en-US" dirty="0"/>
              <a:t>Fourth level</a:t>
            </a:r>
          </a:p>
          <a:p>
            <a:pPr lvl="4">
              <a:buFont typeface="Titillium Web"/>
              <a:buChar char="o"/>
            </a:pPr>
            <a:r>
              <a:rPr lang="en-US" dirty="0"/>
              <a:t>Fifth level</a:t>
            </a:r>
          </a:p>
        </p:txBody>
      </p:sp>
      <p:sp>
        <p:nvSpPr>
          <p:cNvPr id="4" name="Arc 8"/>
          <p:cNvSpPr/>
          <p:nvPr/>
        </p:nvSpPr>
        <p:spPr>
          <a:xfrm>
            <a:off x="7910769" y="-1244837"/>
            <a:ext cx="2672094" cy="2672068"/>
          </a:xfrm>
          <a:prstGeom prst="arc">
            <a:avLst>
              <a:gd name="adj1" fmla="val 5601003"/>
              <a:gd name="adj2" fmla="val 11166498"/>
            </a:avLst>
          </a:prstGeom>
          <a:noFill/>
          <a:ln w="76200">
            <a:solidFill>
              <a:schemeClr val="accent1">
                <a:alpha val="9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vert="horz" rtlCol="0" anchor="ctr"/>
          <a:lstStyle/>
          <a:p>
            <a:pPr algn="ctr"/>
            <a:endParaRPr lang="en-US" dirty="0">
              <a:latin typeface="Titillium Web"/>
            </a:endParaRPr>
          </a:p>
        </p:txBody>
      </p:sp>
      <p:sp>
        <p:nvSpPr>
          <p:cNvPr id="5" name="Oval 9"/>
          <p:cNvSpPr/>
          <p:nvPr/>
        </p:nvSpPr>
        <p:spPr>
          <a:xfrm>
            <a:off x="8580064" y="1722069"/>
            <a:ext cx="322031" cy="322027"/>
          </a:xfrm>
          <a:prstGeom prst="ellipse">
            <a:avLst/>
          </a:prstGeom>
          <a:noFill/>
          <a:ln w="152400">
            <a:solidFill>
              <a:schemeClr val="accent1">
                <a:alpha val="6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vert="horz" rtlCol="0" anchor="ctr"/>
          <a:lstStyle/>
          <a:p>
            <a:pPr algn="ctr"/>
            <a:endParaRPr lang="en-US" dirty="0">
              <a:latin typeface="Titillium Web"/>
            </a:endParaRPr>
          </a:p>
        </p:txBody>
      </p:sp>
      <p:sp>
        <p:nvSpPr>
          <p:cNvPr id="6" name="Arc 10"/>
          <p:cNvSpPr/>
          <p:nvPr/>
        </p:nvSpPr>
        <p:spPr>
          <a:xfrm>
            <a:off x="7196667" y="-217729"/>
            <a:ext cx="713621" cy="713616"/>
          </a:xfrm>
          <a:prstGeom prst="arc">
            <a:avLst>
              <a:gd name="adj1" fmla="val 19698826"/>
              <a:gd name="adj2" fmla="val 12889151"/>
            </a:avLst>
          </a:prstGeom>
          <a:noFill/>
          <a:ln w="177800">
            <a:solidFill>
              <a:schemeClr val="accent2">
                <a:alpha val="6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vert="horz" rtlCol="0" anchor="ctr"/>
          <a:lstStyle/>
          <a:p>
            <a:pPr algn="ctr"/>
            <a:endParaRPr lang="en-US" dirty="0">
              <a:latin typeface="Titillium Web"/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 vert="horz" rtlCol="0"/>
          <a:lstStyle/>
          <a:p>
            <a:r>
              <a:rPr lang="en-US" dirty="0"/>
              <a:t>Date</a:t>
            </a: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vert="horz" rtlCol="0"/>
          <a:lstStyle/>
          <a:p>
            <a:r>
              <a:rPr lang="en-US" dirty="0"/>
              <a:t>Footer</a:t>
            </a:r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vert="horz" rtlCol="0"/>
          <a:lstStyle/>
          <a:p>
            <a:r>
              <a:rPr lang="en-US" dirty="0"/>
              <a:t>&lt;#&gt;</a:t>
            </a:r>
          </a:p>
        </p:txBody>
      </p:sp>
    </p:spTree>
    <p:custDataLst>
      <p:tags r:id="rId1"/>
    </p:custData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974" y="595835"/>
            <a:ext cx="6063116" cy="2917824"/>
          </a:xfrm>
          <a:prstGeom prst="rect">
            <a:avLst/>
          </a:prstGeom>
        </p:spPr>
        <p:txBody>
          <a:bodyPr vert="horz" rtlCol="0" anchor="b">
            <a:normAutofit/>
          </a:bodyPr>
          <a:lstStyle>
            <a:lvl1pPr lvl="0" algn="l">
              <a:lnSpc>
                <a:spcPct val="100000"/>
              </a:lnSpc>
              <a:defRPr lang="en-US" sz="5200" i="0" cap="none" dirty="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5980" y="3540742"/>
            <a:ext cx="6063114" cy="535345"/>
          </a:xfrm>
          <a:prstGeom prst="rect">
            <a:avLst/>
          </a:prstGeom>
        </p:spPr>
        <p:txBody>
          <a:bodyPr vert="horz" rtlCol="0" anchor="t"/>
          <a:lstStyle>
            <a:lvl1pPr marL="0" lvl="0" indent="0">
              <a:lnSpc>
                <a:spcPct val="100000"/>
              </a:lnSpc>
              <a:spcBef>
                <a:spcPts val="0"/>
              </a:spcBef>
              <a:buNone/>
              <a:defRPr lang="en-US" sz="2000" b="1" i="0" dirty="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  <a:lvl2pPr marL="457200" lvl="1" indent="0">
              <a:buNone/>
              <a:defRPr lang="en-US" sz="1800" dirty="0">
                <a:solidFill>
                  <a:schemeClr val="tx1">
                    <a:tint val="75000"/>
                  </a:schemeClr>
                </a:solidFill>
              </a:defRPr>
            </a:lvl2pPr>
            <a:lvl3pPr marL="914400" lvl="2" indent="0">
              <a:buNone/>
              <a:defRPr lang="en-US" sz="1600" dirty="0">
                <a:solidFill>
                  <a:schemeClr val="tx1">
                    <a:tint val="75000"/>
                  </a:schemeClr>
                </a:solidFill>
              </a:defRPr>
            </a:lvl3pPr>
            <a:lvl4pPr marL="1371600" lvl="3" indent="0">
              <a:buNone/>
              <a:defRPr lang="en-US" sz="1400" dirty="0">
                <a:solidFill>
                  <a:schemeClr val="tx1">
                    <a:tint val="75000"/>
                  </a:schemeClr>
                </a:solidFill>
              </a:defRPr>
            </a:lvl4pPr>
            <a:lvl5pPr marL="1828800" lvl="4" indent="0">
              <a:buNone/>
              <a:defRPr lang="en-US" sz="1400" dirty="0">
                <a:solidFill>
                  <a:schemeClr val="tx1">
                    <a:tint val="75000"/>
                  </a:schemeClr>
                </a:solidFill>
              </a:defRPr>
            </a:lvl5pPr>
            <a:lvl6pPr marL="2286000" lvl="5" indent="0">
              <a:buNone/>
              <a:defRPr lang="en-US" sz="1400" dirty="0">
                <a:solidFill>
                  <a:schemeClr val="tx1">
                    <a:tint val="75000"/>
                  </a:schemeClr>
                </a:solidFill>
              </a:defRPr>
            </a:lvl6pPr>
            <a:lvl7pPr marL="2743200" lvl="6" indent="0">
              <a:buNone/>
              <a:defRPr lang="en-US" sz="1400" dirty="0">
                <a:solidFill>
                  <a:schemeClr val="tx1">
                    <a:tint val="75000"/>
                  </a:schemeClr>
                </a:solidFill>
              </a:defRPr>
            </a:lvl7pPr>
            <a:lvl8pPr marL="3200400" lvl="7" indent="0">
              <a:buNone/>
              <a:defRPr lang="en-US" sz="1400" dirty="0">
                <a:solidFill>
                  <a:schemeClr val="tx1">
                    <a:tint val="75000"/>
                  </a:schemeClr>
                </a:solidFill>
              </a:defRPr>
            </a:lvl8pPr>
            <a:lvl9pPr marL="3657600" lvl="8" indent="0">
              <a:buNone/>
              <a:defRPr lang="en-US" sz="1400" dirty="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Arc 8"/>
          <p:cNvSpPr/>
          <p:nvPr/>
        </p:nvSpPr>
        <p:spPr>
          <a:xfrm>
            <a:off x="8211149" y="-106742"/>
            <a:ext cx="648613" cy="648612"/>
          </a:xfrm>
          <a:prstGeom prst="arc">
            <a:avLst>
              <a:gd name="adj1" fmla="val 17981568"/>
              <a:gd name="adj2" fmla="val 14115217"/>
            </a:avLst>
          </a:prstGeom>
          <a:noFill/>
          <a:ln w="101600">
            <a:solidFill>
              <a:schemeClr val="accent2">
                <a:alpha val="75000"/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vert="horz" rtlCol="0" anchor="ctr"/>
          <a:lstStyle/>
          <a:p>
            <a:pPr algn="ctr"/>
            <a:endParaRPr lang="en-US" dirty="0">
              <a:latin typeface="Titillium Web"/>
            </a:endParaRPr>
          </a:p>
        </p:txBody>
      </p:sp>
      <p:sp>
        <p:nvSpPr>
          <p:cNvPr id="5" name="Arc 9"/>
          <p:cNvSpPr/>
          <p:nvPr/>
        </p:nvSpPr>
        <p:spPr>
          <a:xfrm>
            <a:off x="7595745" y="1239764"/>
            <a:ext cx="4960072" cy="4960024"/>
          </a:xfrm>
          <a:prstGeom prst="arc">
            <a:avLst>
              <a:gd name="adj1" fmla="val 8564242"/>
              <a:gd name="adj2" fmla="val 14997663"/>
            </a:avLst>
          </a:prstGeom>
          <a:noFill/>
          <a:ln w="76200">
            <a:solidFill>
              <a:schemeClr val="accent1">
                <a:alpha val="8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vert="horz" rtlCol="0" anchor="ctr"/>
          <a:lstStyle/>
          <a:p>
            <a:pPr algn="ctr"/>
            <a:endParaRPr lang="en-US" dirty="0">
              <a:latin typeface="Titillium Web"/>
            </a:endParaRPr>
          </a:p>
        </p:txBody>
      </p:sp>
      <p:sp>
        <p:nvSpPr>
          <p:cNvPr id="6" name="Arc 10"/>
          <p:cNvSpPr/>
          <p:nvPr/>
        </p:nvSpPr>
        <p:spPr>
          <a:xfrm>
            <a:off x="6966812" y="266092"/>
            <a:ext cx="2528904" cy="2528877"/>
          </a:xfrm>
          <a:prstGeom prst="arc">
            <a:avLst>
              <a:gd name="adj1" fmla="val 2303716"/>
              <a:gd name="adj2" fmla="val 19273932"/>
            </a:avLst>
          </a:prstGeom>
          <a:noFill/>
          <a:ln w="177800">
            <a:solidFill>
              <a:schemeClr val="accent2">
                <a:alpha val="7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vert="horz" rtlCol="0" anchor="ctr"/>
          <a:lstStyle/>
          <a:p>
            <a:pPr algn="ctr"/>
            <a:endParaRPr lang="en-US" dirty="0">
              <a:latin typeface="Titillium Web"/>
            </a:endParaRPr>
          </a:p>
        </p:txBody>
      </p:sp>
      <p:sp>
        <p:nvSpPr>
          <p:cNvPr id="7" name="Oval 11"/>
          <p:cNvSpPr/>
          <p:nvPr/>
        </p:nvSpPr>
        <p:spPr>
          <a:xfrm>
            <a:off x="7249583" y="4104833"/>
            <a:ext cx="727228" cy="727218"/>
          </a:xfrm>
          <a:prstGeom prst="ellipse">
            <a:avLst/>
          </a:prstGeom>
          <a:noFill/>
          <a:ln w="254000">
            <a:solidFill>
              <a:schemeClr val="accent1">
                <a:alpha val="6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vert="horz" rtlCol="0" anchor="ctr"/>
          <a:lstStyle/>
          <a:p>
            <a:pPr algn="ctr"/>
            <a:endParaRPr lang="en-US" dirty="0">
              <a:latin typeface="Titillium Web"/>
            </a:endParaRPr>
          </a:p>
        </p:txBody>
      </p:sp>
      <p:sp>
        <p:nvSpPr>
          <p:cNvPr id="8" name="Slide Number Placeholder 18"/>
          <p:cNvSpPr>
            <a:spLocks noGrp="1"/>
          </p:cNvSpPr>
          <p:nvPr>
            <p:ph type="sldNum" sz="quarter" idx="12"/>
          </p:nvPr>
        </p:nvSpPr>
        <p:spPr>
          <a:xfrm>
            <a:off x="6450384" y="4918463"/>
            <a:ext cx="2133600" cy="179680"/>
          </a:xfrm>
          <a:prstGeom prst="rect">
            <a:avLst/>
          </a:prstGeom>
        </p:spPr>
        <p:txBody>
          <a:bodyPr vert="horz" rtlCol="0"/>
          <a:lstStyle>
            <a:lvl1pPr lvl="0" algn="r">
              <a:defRPr lang="en-US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r>
              <a:rPr lang="en-US" dirty="0"/>
              <a:t>&lt;#&gt;</a:t>
            </a:r>
          </a:p>
        </p:txBody>
      </p:sp>
      <p:sp>
        <p:nvSpPr>
          <p:cNvPr id="9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3124200" y="4918460"/>
            <a:ext cx="2895600" cy="179683"/>
          </a:xfrm>
          <a:prstGeom prst="rect">
            <a:avLst/>
          </a:prstGeom>
        </p:spPr>
        <p:txBody>
          <a:bodyPr vert="horz" rtlCol="0"/>
          <a:lstStyle>
            <a:lvl1pPr lvl="0" algn="ctr">
              <a:defRPr lang="en-US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r>
              <a:rPr lang="en-US" dirty="0"/>
              <a:t>Footer</a:t>
            </a:r>
          </a:p>
        </p:txBody>
      </p:sp>
      <p:sp>
        <p:nvSpPr>
          <p:cNvPr id="10" name="Date Placeholder 16"/>
          <p:cNvSpPr>
            <a:spLocks noGrp="1"/>
          </p:cNvSpPr>
          <p:nvPr>
            <p:ph type="dt" sz="half" idx="10"/>
          </p:nvPr>
        </p:nvSpPr>
        <p:spPr>
          <a:xfrm>
            <a:off x="596303" y="4918460"/>
            <a:ext cx="2133600" cy="179683"/>
          </a:xfrm>
          <a:prstGeom prst="rect">
            <a:avLst/>
          </a:prstGeom>
        </p:spPr>
        <p:txBody>
          <a:bodyPr vert="horz" rtlCol="0"/>
          <a:lstStyle>
            <a:lvl1pPr lvl="0">
              <a:defRPr lang="en-US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r>
              <a:rPr lang="en-US" dirty="0"/>
              <a:t>Date</a:t>
            </a:r>
          </a:p>
        </p:txBody>
      </p:sp>
    </p:spTree>
    <p:custDataLst>
      <p:tags r:id="rId1"/>
    </p:custData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rc 12"/>
          <p:cNvSpPr/>
          <p:nvPr/>
        </p:nvSpPr>
        <p:spPr>
          <a:xfrm>
            <a:off x="7910769" y="-1244837"/>
            <a:ext cx="2672094" cy="2672068"/>
          </a:xfrm>
          <a:prstGeom prst="arc">
            <a:avLst>
              <a:gd name="adj1" fmla="val 5616652"/>
              <a:gd name="adj2" fmla="val 11074055"/>
            </a:avLst>
          </a:prstGeom>
          <a:noFill/>
          <a:ln w="76200">
            <a:solidFill>
              <a:schemeClr val="accent1">
                <a:alpha val="9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vert="horz" rtlCol="0" anchor="ctr"/>
          <a:lstStyle/>
          <a:p>
            <a:pPr algn="ctr"/>
            <a:endParaRPr lang="en-US" dirty="0">
              <a:latin typeface="Titillium Web"/>
            </a:endParaRPr>
          </a:p>
        </p:txBody>
      </p:sp>
      <p:sp>
        <p:nvSpPr>
          <p:cNvPr id="3" name="Arc 13"/>
          <p:cNvSpPr/>
          <p:nvPr/>
        </p:nvSpPr>
        <p:spPr>
          <a:xfrm>
            <a:off x="7196667" y="-217729"/>
            <a:ext cx="713621" cy="713616"/>
          </a:xfrm>
          <a:prstGeom prst="arc">
            <a:avLst>
              <a:gd name="adj1" fmla="val 19456260"/>
              <a:gd name="adj2" fmla="val 13111335"/>
            </a:avLst>
          </a:prstGeom>
          <a:noFill/>
          <a:ln w="177800">
            <a:solidFill>
              <a:schemeClr val="accent2">
                <a:alpha val="6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vert="horz" rtlCol="0" anchor="ctr"/>
          <a:lstStyle/>
          <a:p>
            <a:pPr algn="ctr"/>
            <a:endParaRPr lang="en-US" dirty="0">
              <a:latin typeface="Titillium Web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26962" y="599079"/>
            <a:ext cx="4338562" cy="1100302"/>
          </a:xfrm>
          <a:prstGeom prst="rect">
            <a:avLst/>
          </a:prstGeom>
        </p:spPr>
        <p:txBody>
          <a:bodyPr vert="horz" rtlCol="0">
            <a:normAutofit/>
          </a:bodyPr>
          <a:lstStyle>
            <a:lvl1pPr lvl="0" algn="l">
              <a:defRPr lang="en-US" sz="3600" i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>
          <a:xfrm>
            <a:off x="596303" y="4918460"/>
            <a:ext cx="2133600" cy="179683"/>
          </a:xfrm>
        </p:spPr>
        <p:txBody>
          <a:bodyPr vert="horz" rtlCol="0"/>
          <a:lstStyle/>
          <a:p>
            <a:r>
              <a:rPr lang="en-US" dirty="0"/>
              <a:t>Date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918460"/>
            <a:ext cx="2895600" cy="179683"/>
          </a:xfrm>
        </p:spPr>
        <p:txBody>
          <a:bodyPr vert="horz" rtlCol="0"/>
          <a:lstStyle/>
          <a:p>
            <a:r>
              <a:rPr lang="en-US" dirty="0"/>
              <a:t>Footer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0384" y="4918463"/>
            <a:ext cx="2133600" cy="179680"/>
          </a:xfrm>
        </p:spPr>
        <p:txBody>
          <a:bodyPr vert="horz" rtlCol="0"/>
          <a:lstStyle/>
          <a:p>
            <a:r>
              <a:rPr lang="en-US" dirty="0"/>
              <a:t>&lt;#&gt;</a:t>
            </a:r>
          </a:p>
        </p:txBody>
      </p:sp>
      <p:sp>
        <p:nvSpPr>
          <p:cNvPr id="8" name="Oval 19"/>
          <p:cNvSpPr/>
          <p:nvPr/>
        </p:nvSpPr>
        <p:spPr>
          <a:xfrm>
            <a:off x="8580064" y="1722069"/>
            <a:ext cx="322031" cy="322027"/>
          </a:xfrm>
          <a:prstGeom prst="ellipse">
            <a:avLst/>
          </a:prstGeom>
          <a:noFill/>
          <a:ln w="152400">
            <a:solidFill>
              <a:schemeClr val="accent1">
                <a:alpha val="6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vert="horz" rtlCol="0" anchor="ctr"/>
          <a:lstStyle/>
          <a:p>
            <a:pPr algn="ctr"/>
            <a:endParaRPr lang="en-US" dirty="0">
              <a:latin typeface="Titillium Web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29874" y="2114550"/>
            <a:ext cx="4065926" cy="2133600"/>
          </a:xfrm>
          <a:prstGeom prst="rect">
            <a:avLst/>
          </a:prstGeom>
        </p:spPr>
        <p:txBody>
          <a:bodyPr vert="horz" lIns="91440" tIns="93600" rIns="91440" bIns="45720" rtlCol="0">
            <a:normAutofit/>
          </a:bodyPr>
          <a:lstStyle>
            <a:lvl1pPr lvl="0"/>
            <a:lvl2pPr lvl="1"/>
            <a:lvl3pPr lvl="2"/>
            <a:lvl4pPr lvl="3"/>
            <a:lvl5pPr lvl="4"/>
          </a:lstStyle>
          <a:p>
            <a:pPr lvl="0">
              <a:buSzPct val="125000"/>
            </a:pPr>
            <a:r>
              <a:rPr lang="en-US" dirty="0"/>
              <a:t>Click to edit Master text styles</a:t>
            </a:r>
          </a:p>
          <a:p>
            <a:pPr lvl="1">
              <a:buFont typeface="Courier New"/>
              <a:buChar char="o"/>
            </a:pPr>
            <a:r>
              <a:rPr lang="en-US" dirty="0"/>
              <a:t>Second level</a:t>
            </a:r>
          </a:p>
          <a:p>
            <a:pPr lvl="2">
              <a:buFont typeface="Courier New"/>
              <a:buChar char="o"/>
            </a:pPr>
            <a:r>
              <a:rPr lang="en-US" dirty="0"/>
              <a:t>Third level</a:t>
            </a:r>
          </a:p>
          <a:p>
            <a:pPr lvl="3">
              <a:buFont typeface="Courier New"/>
              <a:buChar char="o"/>
            </a:pPr>
            <a:r>
              <a:rPr lang="en-US" dirty="0"/>
              <a:t>Fourth level</a:t>
            </a:r>
          </a:p>
          <a:p>
            <a:pPr lvl="4">
              <a:buFont typeface="Courier New"/>
              <a:buChar char="o"/>
            </a:pPr>
            <a:r>
              <a:rPr lang="en-US" dirty="0"/>
              <a:t>Fifth level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2"/>
          </p:nvPr>
        </p:nvSpPr>
        <p:spPr>
          <a:xfrm>
            <a:off x="4724400" y="2114550"/>
            <a:ext cx="4065926" cy="2133600"/>
          </a:xfrm>
          <a:prstGeom prst="rect">
            <a:avLst/>
          </a:prstGeom>
        </p:spPr>
        <p:txBody>
          <a:bodyPr vert="horz" lIns="91440" tIns="93600" rIns="91440" bIns="45720" rtlCol="0">
            <a:normAutofit/>
          </a:bodyPr>
          <a:lstStyle>
            <a:lvl1pPr lvl="0"/>
            <a:lvl2pPr lvl="1"/>
            <a:lvl3pPr lvl="2"/>
            <a:lvl4pPr lvl="3"/>
            <a:lvl5pPr lvl="4"/>
          </a:lstStyle>
          <a:p>
            <a:pPr lvl="0">
              <a:buSzPct val="125000"/>
            </a:pPr>
            <a:r>
              <a:rPr lang="en-US" dirty="0"/>
              <a:t>Click to edit Master text styles</a:t>
            </a:r>
          </a:p>
          <a:p>
            <a:pPr lvl="1">
              <a:buFont typeface="Courier New"/>
              <a:buChar char="o"/>
            </a:pPr>
            <a:r>
              <a:rPr lang="en-US" dirty="0"/>
              <a:t>Second level</a:t>
            </a:r>
          </a:p>
          <a:p>
            <a:pPr lvl="2">
              <a:buFont typeface="Courier New"/>
              <a:buChar char="o"/>
            </a:pPr>
            <a:r>
              <a:rPr lang="en-US" dirty="0"/>
              <a:t>Third level</a:t>
            </a:r>
          </a:p>
          <a:p>
            <a:pPr lvl="3">
              <a:buFont typeface="Courier New"/>
              <a:buChar char="o"/>
            </a:pPr>
            <a:r>
              <a:rPr lang="en-US" dirty="0"/>
              <a:t>Fourth level</a:t>
            </a:r>
          </a:p>
          <a:p>
            <a:pPr lvl="4">
              <a:buFont typeface="Courier New"/>
              <a:buChar char="o"/>
            </a:pPr>
            <a:r>
              <a:rPr lang="en-US" dirty="0"/>
              <a:t>Fifth level</a:t>
            </a:r>
          </a:p>
        </p:txBody>
      </p:sp>
    </p:spTree>
    <p:custDataLst>
      <p:tags r:id="rId1"/>
    </p:custData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"/>
          <p:cNvSpPr>
            <a:spLocks noGrp="1"/>
          </p:cNvSpPr>
          <p:nvPr>
            <p:ph type="body"/>
          </p:nvPr>
        </p:nvSpPr>
        <p:spPr>
          <a:xfrm>
            <a:off x="426960" y="1774278"/>
            <a:ext cx="3230640" cy="492672"/>
          </a:xfrm>
          <a:prstGeom prst="rect">
            <a:avLst/>
          </a:prstGeom>
        </p:spPr>
        <p:txBody>
          <a:bodyPr vert="horz" rtlCol="0" anchor="ctr">
            <a:noAutofit/>
          </a:bodyPr>
          <a:lstStyle>
            <a:lvl1pPr marL="0" lvl="0" indent="0">
              <a:buNone/>
              <a:defRPr lang="en-US" sz="1800" b="1" dirty="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  <a:lvl2pPr marL="457200" lvl="1" indent="0">
              <a:buNone/>
              <a:defRPr lang="en-US" sz="2000" b="1" dirty="0">
                <a:latin typeface="Titillium Web"/>
              </a:defRPr>
            </a:lvl2pPr>
            <a:lvl3pPr marL="914400" lvl="2" indent="0">
              <a:buNone/>
              <a:defRPr lang="en-US" sz="1800" b="1" dirty="0">
                <a:latin typeface="Titillium Web"/>
              </a:defRPr>
            </a:lvl3pPr>
            <a:lvl4pPr marL="1371600" lvl="3" indent="0">
              <a:buNone/>
              <a:defRPr lang="en-US" sz="1600" b="1" dirty="0">
                <a:latin typeface="Titillium Web"/>
              </a:defRPr>
            </a:lvl4pPr>
            <a:lvl5pPr marL="1828800" lvl="4" indent="0">
              <a:buNone/>
              <a:defRPr lang="en-US" sz="1600" b="1" dirty="0">
                <a:latin typeface="Titillium Web"/>
              </a:defRPr>
            </a:lvl5pPr>
            <a:lvl6pPr marL="2286000" lvl="5" indent="0">
              <a:buNone/>
              <a:defRPr lang="en-US" sz="1600" b="1" dirty="0">
                <a:latin typeface="Titillium Web"/>
              </a:defRPr>
            </a:lvl6pPr>
            <a:lvl7pPr marL="2743200" lvl="6" indent="0">
              <a:buNone/>
              <a:defRPr lang="en-US" sz="1600" b="1" dirty="0">
                <a:latin typeface="Titillium Web"/>
              </a:defRPr>
            </a:lvl7pPr>
            <a:lvl8pPr marL="3200400" lvl="7" indent="0">
              <a:buNone/>
              <a:defRPr lang="en-US" sz="1600" b="1" dirty="0">
                <a:latin typeface="Titillium Web"/>
              </a:defRPr>
            </a:lvl8pPr>
            <a:lvl9pPr marL="3657600" lvl="8" indent="0">
              <a:buNone/>
              <a:defRPr lang="en-US" sz="1600" b="1" dirty="0">
                <a:latin typeface="Titillium Web"/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Arc 11"/>
          <p:cNvSpPr/>
          <p:nvPr/>
        </p:nvSpPr>
        <p:spPr>
          <a:xfrm>
            <a:off x="7910769" y="-1244837"/>
            <a:ext cx="2672094" cy="2672068"/>
          </a:xfrm>
          <a:prstGeom prst="arc">
            <a:avLst>
              <a:gd name="adj1" fmla="val 5507087"/>
              <a:gd name="adj2" fmla="val 11088393"/>
            </a:avLst>
          </a:prstGeom>
          <a:noFill/>
          <a:ln w="76200">
            <a:solidFill>
              <a:schemeClr val="accent1">
                <a:alpha val="9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vert="horz" rtlCol="0" anchor="ctr"/>
          <a:lstStyle/>
          <a:p>
            <a:pPr algn="ctr"/>
            <a:endParaRPr lang="en-US" dirty="0">
              <a:latin typeface="Titillium Web"/>
            </a:endParaRPr>
          </a:p>
        </p:txBody>
      </p:sp>
      <p:sp>
        <p:nvSpPr>
          <p:cNvPr id="4" name="Arc 12"/>
          <p:cNvSpPr/>
          <p:nvPr/>
        </p:nvSpPr>
        <p:spPr>
          <a:xfrm>
            <a:off x="7196667" y="-217729"/>
            <a:ext cx="713621" cy="713616"/>
          </a:xfrm>
          <a:prstGeom prst="arc">
            <a:avLst>
              <a:gd name="adj1" fmla="val 19492636"/>
              <a:gd name="adj2" fmla="val 12829183"/>
            </a:avLst>
          </a:prstGeom>
          <a:noFill/>
          <a:ln w="177800">
            <a:solidFill>
              <a:schemeClr val="accent2">
                <a:alpha val="6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vert="horz" rtlCol="0" anchor="ctr"/>
          <a:lstStyle/>
          <a:p>
            <a:pPr algn="ctr"/>
            <a:endParaRPr lang="en-US" dirty="0">
              <a:latin typeface="Titillium Web"/>
            </a:endParaRPr>
          </a:p>
        </p:txBody>
      </p:sp>
      <p:sp>
        <p:nvSpPr>
          <p:cNvPr id="5" name="Oval 13"/>
          <p:cNvSpPr/>
          <p:nvPr/>
        </p:nvSpPr>
        <p:spPr>
          <a:xfrm>
            <a:off x="8580064" y="1722069"/>
            <a:ext cx="322031" cy="322027"/>
          </a:xfrm>
          <a:prstGeom prst="ellipse">
            <a:avLst/>
          </a:prstGeom>
          <a:noFill/>
          <a:ln w="152400">
            <a:solidFill>
              <a:schemeClr val="accent1">
                <a:alpha val="6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vert="horz" rtlCol="0" anchor="ctr"/>
          <a:lstStyle/>
          <a:p>
            <a:pPr algn="ctr"/>
            <a:endParaRPr lang="en-US" dirty="0">
              <a:latin typeface="Titillium Web"/>
            </a:endParaRPr>
          </a:p>
        </p:txBody>
      </p:sp>
      <p:sp>
        <p:nvSpPr>
          <p:cNvPr id="6" name="Date Placeholder 13"/>
          <p:cNvSpPr>
            <a:spLocks noGrp="1"/>
          </p:cNvSpPr>
          <p:nvPr>
            <p:ph type="dt" sz="half" idx="10"/>
          </p:nvPr>
        </p:nvSpPr>
        <p:spPr>
          <a:xfrm>
            <a:off x="596303" y="4918460"/>
            <a:ext cx="2133600" cy="179683"/>
          </a:xfrm>
        </p:spPr>
        <p:txBody>
          <a:bodyPr vert="horz" rtlCol="0"/>
          <a:lstStyle/>
          <a:p>
            <a:r>
              <a:rPr lang="en-US" dirty="0"/>
              <a:t>Date</a:t>
            </a:r>
          </a:p>
        </p:txBody>
      </p:sp>
      <p:sp>
        <p:nvSpPr>
          <p:cNvPr id="7" name="Footer Placeholder 14"/>
          <p:cNvSpPr>
            <a:spLocks noGrp="1"/>
          </p:cNvSpPr>
          <p:nvPr>
            <p:ph type="ftr" sz="quarter" idx="11"/>
          </p:nvPr>
        </p:nvSpPr>
        <p:spPr>
          <a:xfrm>
            <a:off x="3124200" y="4918460"/>
            <a:ext cx="2895600" cy="179683"/>
          </a:xfrm>
        </p:spPr>
        <p:txBody>
          <a:bodyPr vert="horz" rtlCol="0"/>
          <a:lstStyle/>
          <a:p>
            <a:r>
              <a:rPr lang="en-US" dirty="0"/>
              <a:t>Footer</a:t>
            </a:r>
          </a:p>
        </p:txBody>
      </p:sp>
      <p:sp>
        <p:nvSpPr>
          <p:cNvPr id="8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6450384" y="4918463"/>
            <a:ext cx="2133600" cy="179680"/>
          </a:xfrm>
        </p:spPr>
        <p:txBody>
          <a:bodyPr vert="horz" rtlCol="0"/>
          <a:lstStyle/>
          <a:p>
            <a:r>
              <a:rPr lang="en-US" dirty="0"/>
              <a:t>&lt;#&gt;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 idx="1"/>
          </p:nvPr>
        </p:nvSpPr>
        <p:spPr>
          <a:xfrm>
            <a:off x="426961" y="599079"/>
            <a:ext cx="6769705" cy="1100302"/>
          </a:xfrm>
          <a:prstGeom prst="rect">
            <a:avLst/>
          </a:prstGeom>
        </p:spPr>
        <p:txBody>
          <a:bodyPr vert="horz" rtlCol="0" anchor="t">
            <a:normAutofit/>
          </a:bodyPr>
          <a:lstStyle>
            <a:lvl1pPr lvl="0" algn="l">
              <a:defRPr lang="en-US" sz="3600" i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2"/>
          <p:cNvSpPr>
            <a:spLocks noGrp="1"/>
          </p:cNvSpPr>
          <p:nvPr>
            <p:ph type="body" idx="2"/>
          </p:nvPr>
        </p:nvSpPr>
        <p:spPr>
          <a:xfrm>
            <a:off x="3962400" y="1774278"/>
            <a:ext cx="3234266" cy="492672"/>
          </a:xfrm>
          <a:prstGeom prst="rect">
            <a:avLst/>
          </a:prstGeom>
        </p:spPr>
        <p:txBody>
          <a:bodyPr vert="horz" rtlCol="0" anchor="ctr">
            <a:noAutofit/>
          </a:bodyPr>
          <a:lstStyle>
            <a:lvl1pPr marL="0" lvl="0" indent="0">
              <a:buNone/>
              <a:defRPr lang="en-US" sz="1800" b="1" dirty="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  <a:lvl2pPr marL="457200" lvl="1" indent="0">
              <a:buNone/>
              <a:defRPr lang="en-US" sz="2000" b="1" dirty="0">
                <a:latin typeface="Titillium Web"/>
              </a:defRPr>
            </a:lvl2pPr>
            <a:lvl3pPr marL="914400" lvl="2" indent="0">
              <a:buNone/>
              <a:defRPr lang="en-US" sz="1800" b="1" dirty="0">
                <a:latin typeface="Titillium Web"/>
              </a:defRPr>
            </a:lvl3pPr>
            <a:lvl4pPr marL="1371600" lvl="3" indent="0">
              <a:buNone/>
              <a:defRPr lang="en-US" sz="1600" b="1" dirty="0">
                <a:latin typeface="Titillium Web"/>
              </a:defRPr>
            </a:lvl4pPr>
            <a:lvl5pPr marL="1828800" lvl="4" indent="0">
              <a:buNone/>
              <a:defRPr lang="en-US" sz="1600" b="1" dirty="0">
                <a:latin typeface="Titillium Web"/>
              </a:defRPr>
            </a:lvl5pPr>
            <a:lvl6pPr marL="2286000" lvl="5" indent="0">
              <a:buNone/>
              <a:defRPr lang="en-US" sz="1600" b="1" dirty="0">
                <a:latin typeface="Titillium Web"/>
              </a:defRPr>
            </a:lvl6pPr>
            <a:lvl7pPr marL="2743200" lvl="6" indent="0">
              <a:buNone/>
              <a:defRPr lang="en-US" sz="1600" b="1" dirty="0">
                <a:latin typeface="Titillium Web"/>
              </a:defRPr>
            </a:lvl7pPr>
            <a:lvl8pPr marL="3200400" lvl="7" indent="0">
              <a:buNone/>
              <a:defRPr lang="en-US" sz="1600" b="1" dirty="0">
                <a:latin typeface="Titillium Web"/>
              </a:defRPr>
            </a:lvl8pPr>
            <a:lvl9pPr marL="3657600" lvl="8" indent="0">
              <a:buNone/>
              <a:defRPr lang="en-US" sz="1600" b="1" dirty="0">
                <a:latin typeface="Titillium Web"/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3"/>
          </p:nvPr>
        </p:nvSpPr>
        <p:spPr>
          <a:xfrm>
            <a:off x="426962" y="2343150"/>
            <a:ext cx="3230638" cy="2438400"/>
          </a:xfrm>
          <a:prstGeom prst="rect">
            <a:avLst/>
          </a:prstGeom>
        </p:spPr>
        <p:txBody>
          <a:bodyPr vert="horz" lIns="91440" tIns="93600" rIns="91440" bIns="45720" rtlCol="0">
            <a:normAutofit/>
          </a:bodyPr>
          <a:lstStyle>
            <a:lvl1pPr lvl="0"/>
            <a:lvl2pPr lvl="1"/>
            <a:lvl3pPr lvl="2"/>
            <a:lvl4pPr lvl="3"/>
            <a:lvl5pPr lvl="4"/>
          </a:lstStyle>
          <a:p>
            <a:pPr lvl="0">
              <a:buSzPct val="125000"/>
            </a:pPr>
            <a:r>
              <a:rPr lang="en-US" dirty="0"/>
              <a:t>Click to edit Master text styles</a:t>
            </a:r>
          </a:p>
          <a:p>
            <a:pPr lvl="1">
              <a:buFont typeface="Courier New"/>
              <a:buChar char="o"/>
            </a:pPr>
            <a:r>
              <a:rPr lang="en-US" dirty="0"/>
              <a:t>Second level</a:t>
            </a:r>
          </a:p>
          <a:p>
            <a:pPr lvl="2">
              <a:buFont typeface="Courier New"/>
              <a:buChar char="o"/>
            </a:pPr>
            <a:r>
              <a:rPr lang="en-US" dirty="0"/>
              <a:t>Third level</a:t>
            </a:r>
          </a:p>
          <a:p>
            <a:pPr lvl="3">
              <a:buFont typeface="Courier New"/>
              <a:buChar char="o"/>
            </a:pPr>
            <a:r>
              <a:rPr lang="en-US" dirty="0"/>
              <a:t>Fourth level</a:t>
            </a:r>
          </a:p>
          <a:p>
            <a:pPr lvl="4">
              <a:buFont typeface="Courier New"/>
              <a:buChar char="o"/>
            </a:pPr>
            <a:r>
              <a:rPr lang="en-US" dirty="0"/>
              <a:t>Fifth level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4"/>
          </p:nvPr>
        </p:nvSpPr>
        <p:spPr>
          <a:xfrm>
            <a:off x="3966027" y="2343150"/>
            <a:ext cx="3230638" cy="2438400"/>
          </a:xfrm>
          <a:prstGeom prst="rect">
            <a:avLst/>
          </a:prstGeom>
        </p:spPr>
        <p:txBody>
          <a:bodyPr vert="horz" tIns="93600" rtlCol="0"/>
          <a:lstStyle>
            <a:lvl1pPr marL="342900" lvl="0" indent="-342900">
              <a:buSzPct val="125000"/>
              <a:buFont typeface="Arial"/>
              <a:buChar char="•"/>
              <a:defRPr lang="en-US" sz="2000" i="0" dirty="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  <a:lvl2pPr marL="742950" lvl="1" indent="-285750">
              <a:buFont typeface="Courier New"/>
              <a:buChar char="o"/>
              <a:defRPr lang="en-US" sz="1800" i="0" dirty="0">
                <a:solidFill>
                  <a:schemeClr val="bg1">
                    <a:lumMod val="65000"/>
                  </a:schemeClr>
                </a:solidFill>
                <a:latin typeface="+mn-lt"/>
              </a:defRPr>
            </a:lvl2pPr>
            <a:lvl3pPr marL="1143000" lvl="2" indent="-228600">
              <a:buFont typeface="Courier New"/>
              <a:buChar char="o"/>
              <a:defRPr lang="en-US" sz="1600" i="0" dirty="0">
                <a:solidFill>
                  <a:schemeClr val="bg1">
                    <a:lumMod val="65000"/>
                  </a:schemeClr>
                </a:solidFill>
                <a:latin typeface="+mn-lt"/>
              </a:defRPr>
            </a:lvl3pPr>
            <a:lvl4pPr marL="1600200" lvl="3" indent="-228600">
              <a:buFont typeface="Courier New"/>
              <a:buChar char="o"/>
              <a:defRPr lang="en-US" sz="1400" i="0" dirty="0">
                <a:solidFill>
                  <a:schemeClr val="bg1">
                    <a:lumMod val="65000"/>
                  </a:schemeClr>
                </a:solidFill>
                <a:latin typeface="+mn-lt"/>
              </a:defRPr>
            </a:lvl4pPr>
            <a:lvl5pPr marL="2057400" lvl="4" indent="-228600">
              <a:buFont typeface="Courier New"/>
              <a:buChar char="o"/>
              <a:defRPr lang="en-US" sz="1200" i="0" dirty="0">
                <a:solidFill>
                  <a:schemeClr val="bg1">
                    <a:lumMod val="65000"/>
                  </a:schemeClr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custDataLst>
      <p:tags r:id="rId1"/>
    </p:custData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5"/>
          <p:cNvSpPr>
            <a:spLocks noGrp="1"/>
          </p:cNvSpPr>
          <p:nvPr>
            <p:ph type="dt" sz="half" idx="10"/>
          </p:nvPr>
        </p:nvSpPr>
        <p:spPr>
          <a:xfrm>
            <a:off x="596303" y="4918460"/>
            <a:ext cx="2133600" cy="179683"/>
          </a:xfrm>
        </p:spPr>
        <p:txBody>
          <a:bodyPr vert="horz" rtlCol="0"/>
          <a:lstStyle/>
          <a:p>
            <a:r>
              <a:rPr lang="en-US" dirty="0"/>
              <a:t>Date</a:t>
            </a:r>
          </a:p>
        </p:txBody>
      </p:sp>
      <p:sp>
        <p:nvSpPr>
          <p:cNvPr id="3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4918460"/>
            <a:ext cx="2895600" cy="179683"/>
          </a:xfrm>
        </p:spPr>
        <p:txBody>
          <a:bodyPr vert="horz" rtlCol="0"/>
          <a:lstStyle/>
          <a:p>
            <a:r>
              <a:rPr lang="en-US" dirty="0"/>
              <a:t>Footer</a:t>
            </a:r>
          </a:p>
        </p:txBody>
      </p:sp>
      <p:sp>
        <p:nvSpPr>
          <p:cNvPr id="4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450384" y="4918463"/>
            <a:ext cx="2133600" cy="179680"/>
          </a:xfrm>
        </p:spPr>
        <p:txBody>
          <a:bodyPr vert="horz" rtlCol="0"/>
          <a:lstStyle/>
          <a:p>
            <a:r>
              <a:rPr lang="en-US" dirty="0"/>
              <a:t>&lt;#&gt;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26961" y="599079"/>
            <a:ext cx="8329990" cy="1100302"/>
          </a:xfrm>
          <a:prstGeom prst="rect">
            <a:avLst/>
          </a:prstGeom>
        </p:spPr>
        <p:txBody>
          <a:bodyPr vert="horz" rtlCol="0" anchor="t">
            <a:normAutofit/>
          </a:bodyPr>
          <a:lstStyle>
            <a:lvl1pPr lvl="0" algn="l">
              <a:defRPr lang="en-US" sz="3600" i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Arc 9"/>
          <p:cNvSpPr/>
          <p:nvPr/>
        </p:nvSpPr>
        <p:spPr>
          <a:xfrm>
            <a:off x="8702523" y="3949589"/>
            <a:ext cx="1487714" cy="1487698"/>
          </a:xfrm>
          <a:prstGeom prst="arc">
            <a:avLst>
              <a:gd name="adj1" fmla="val 8054149"/>
              <a:gd name="adj2" fmla="val 15007134"/>
            </a:avLst>
          </a:prstGeom>
          <a:noFill/>
          <a:ln w="177800">
            <a:solidFill>
              <a:schemeClr val="accent1">
                <a:alpha val="7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vert="horz" rtlCol="0" anchor="ctr"/>
          <a:lstStyle/>
          <a:p>
            <a:pPr algn="ctr"/>
            <a:endParaRPr lang="en-US" dirty="0">
              <a:latin typeface="Titillium Web"/>
            </a:endParaRPr>
          </a:p>
        </p:txBody>
      </p:sp>
      <p:sp>
        <p:nvSpPr>
          <p:cNvPr id="7" name="Arc 10"/>
          <p:cNvSpPr/>
          <p:nvPr/>
        </p:nvSpPr>
        <p:spPr>
          <a:xfrm>
            <a:off x="5182746" y="4420811"/>
            <a:ext cx="4960072" cy="4960024"/>
          </a:xfrm>
          <a:prstGeom prst="arc">
            <a:avLst>
              <a:gd name="adj1" fmla="val 13376898"/>
              <a:gd name="adj2" fmla="val 18525276"/>
            </a:avLst>
          </a:prstGeom>
          <a:noFill/>
          <a:ln w="76200">
            <a:solidFill>
              <a:schemeClr val="accent2">
                <a:alpha val="7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vert="horz" rtlCol="0" anchor="ctr"/>
          <a:lstStyle/>
          <a:p>
            <a:pPr algn="ctr"/>
            <a:endParaRPr lang="en-US" dirty="0">
              <a:latin typeface="Titillium Web"/>
            </a:endParaRPr>
          </a:p>
        </p:txBody>
      </p:sp>
      <p:sp>
        <p:nvSpPr>
          <p:cNvPr id="8" name="Oval 11"/>
          <p:cNvSpPr/>
          <p:nvPr/>
        </p:nvSpPr>
        <p:spPr>
          <a:xfrm>
            <a:off x="5891882" y="4680868"/>
            <a:ext cx="306926" cy="306922"/>
          </a:xfrm>
          <a:prstGeom prst="ellipse">
            <a:avLst/>
          </a:prstGeom>
          <a:noFill/>
          <a:ln w="152400">
            <a:solidFill>
              <a:schemeClr val="accent2">
                <a:alpha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vert="horz" rtlCol="0" anchor="ctr"/>
          <a:lstStyle/>
          <a:p>
            <a:pPr algn="ctr"/>
            <a:endParaRPr lang="en-US" dirty="0">
              <a:latin typeface="Titillium Web"/>
            </a:endParaRPr>
          </a:p>
        </p:txBody>
      </p:sp>
    </p:spTree>
    <p:custDataLst>
      <p:tags r:id="rId1"/>
    </p:custData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vert="horz" rtlCol="0"/>
          <a:lstStyle/>
          <a:p>
            <a:r>
              <a:rPr lang="en-US" dirty="0"/>
              <a:t>Date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vert="horz" rtlCol="0"/>
          <a:lstStyle/>
          <a:p>
            <a:r>
              <a:rPr lang="en-US" dirty="0"/>
              <a:t>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vert="horz" rtlCol="0"/>
          <a:lstStyle/>
          <a:p>
            <a:r>
              <a:rPr lang="en-US" dirty="0"/>
              <a:t>&lt;#&gt;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rc 13"/>
          <p:cNvSpPr/>
          <p:nvPr/>
        </p:nvSpPr>
        <p:spPr>
          <a:xfrm>
            <a:off x="8702523" y="3949589"/>
            <a:ext cx="1487714" cy="1487698"/>
          </a:xfrm>
          <a:prstGeom prst="arc">
            <a:avLst>
              <a:gd name="adj1" fmla="val 8100022"/>
              <a:gd name="adj2" fmla="val 15123986"/>
            </a:avLst>
          </a:prstGeom>
          <a:noFill/>
          <a:ln w="177800">
            <a:solidFill>
              <a:schemeClr val="accent1">
                <a:alpha val="7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vert="horz" rtlCol="0" anchor="ctr"/>
          <a:lstStyle/>
          <a:p>
            <a:pPr algn="ctr"/>
            <a:endParaRPr lang="en-US" dirty="0">
              <a:latin typeface="Titillium Web"/>
            </a:endParaRPr>
          </a:p>
        </p:txBody>
      </p:sp>
      <p:sp>
        <p:nvSpPr>
          <p:cNvPr id="3" name="Text Placeholder 3"/>
          <p:cNvSpPr>
            <a:spLocks noGrp="1"/>
          </p:cNvSpPr>
          <p:nvPr>
            <p:ph type="body"/>
          </p:nvPr>
        </p:nvSpPr>
        <p:spPr>
          <a:xfrm>
            <a:off x="426964" y="1590524"/>
            <a:ext cx="3038322" cy="2211861"/>
          </a:xfrm>
          <a:prstGeom prst="rect">
            <a:avLst/>
          </a:prstGeom>
        </p:spPr>
        <p:txBody>
          <a:bodyPr vert="horz" tIns="93600" rtlCol="0">
            <a:normAutofit/>
          </a:bodyPr>
          <a:lstStyle>
            <a:lvl1pPr marL="0" lvl="0" indent="0">
              <a:buNone/>
              <a:defRPr lang="en-US" sz="1800" dirty="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  <a:lvl2pPr marL="457200" lvl="1" indent="0">
              <a:buNone/>
              <a:defRPr lang="en-US" sz="1200" dirty="0"/>
            </a:lvl2pPr>
            <a:lvl3pPr marL="914400" lvl="2" indent="0">
              <a:buNone/>
              <a:defRPr lang="en-US" sz="1000" dirty="0"/>
            </a:lvl3pPr>
            <a:lvl4pPr marL="1371600" lvl="3" indent="0">
              <a:buNone/>
              <a:defRPr lang="en-US" sz="900" dirty="0"/>
            </a:lvl4pPr>
            <a:lvl5pPr marL="1828800" lvl="4" indent="0">
              <a:buNone/>
              <a:defRPr lang="en-US" sz="900" dirty="0"/>
            </a:lvl5pPr>
            <a:lvl6pPr marL="2286000" lvl="5" indent="0">
              <a:buNone/>
              <a:defRPr lang="en-US" sz="900" dirty="0"/>
            </a:lvl6pPr>
            <a:lvl7pPr marL="2743200" lvl="6" indent="0">
              <a:buNone/>
              <a:defRPr lang="en-US" sz="900" dirty="0"/>
            </a:lvl7pPr>
            <a:lvl8pPr marL="3200400" lvl="7" indent="0">
              <a:buNone/>
              <a:defRPr lang="en-US" sz="900" dirty="0"/>
            </a:lvl8pPr>
            <a:lvl9pPr marL="3657600" lvl="8" indent="0">
              <a:buNone/>
              <a:defRPr lang="en-US" sz="900" dirty="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Arc 16"/>
          <p:cNvSpPr/>
          <p:nvPr/>
        </p:nvSpPr>
        <p:spPr>
          <a:xfrm>
            <a:off x="5182746" y="4420811"/>
            <a:ext cx="4960072" cy="4960024"/>
          </a:xfrm>
          <a:prstGeom prst="arc">
            <a:avLst>
              <a:gd name="adj1" fmla="val 13378274"/>
              <a:gd name="adj2" fmla="val 18493132"/>
            </a:avLst>
          </a:prstGeom>
          <a:noFill/>
          <a:ln w="76200">
            <a:solidFill>
              <a:schemeClr val="accent2">
                <a:alpha val="7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vert="horz" rtlCol="0" anchor="ctr"/>
          <a:lstStyle/>
          <a:p>
            <a:pPr algn="ctr"/>
            <a:endParaRPr lang="en-US" dirty="0">
              <a:latin typeface="Titillium Web"/>
            </a:endParaRPr>
          </a:p>
        </p:txBody>
      </p:sp>
      <p:sp>
        <p:nvSpPr>
          <p:cNvPr id="5" name="Oval 17"/>
          <p:cNvSpPr/>
          <p:nvPr/>
        </p:nvSpPr>
        <p:spPr>
          <a:xfrm>
            <a:off x="5891882" y="4680868"/>
            <a:ext cx="306926" cy="306922"/>
          </a:xfrm>
          <a:prstGeom prst="ellipse">
            <a:avLst/>
          </a:prstGeom>
          <a:noFill/>
          <a:ln w="152400">
            <a:solidFill>
              <a:schemeClr val="accent2">
                <a:alpha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vert="horz" rtlCol="0" anchor="ctr"/>
          <a:lstStyle/>
          <a:p>
            <a:pPr algn="ctr"/>
            <a:endParaRPr lang="en-US" dirty="0">
              <a:latin typeface="Titillium Web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 idx="1"/>
          </p:nvPr>
        </p:nvSpPr>
        <p:spPr>
          <a:xfrm>
            <a:off x="426962" y="599079"/>
            <a:ext cx="3038324" cy="943063"/>
          </a:xfrm>
          <a:prstGeom prst="rect">
            <a:avLst/>
          </a:prstGeom>
        </p:spPr>
        <p:txBody>
          <a:bodyPr vert="horz" rtlCol="0" anchor="t">
            <a:normAutofit/>
          </a:bodyPr>
          <a:lstStyle>
            <a:lvl1pPr lvl="0" algn="l">
              <a:defRPr lang="en-US" sz="3000" i="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2"/>
          </p:nvPr>
        </p:nvSpPr>
        <p:spPr>
          <a:xfrm>
            <a:off x="3567426" y="590550"/>
            <a:ext cx="5135097" cy="3200400"/>
          </a:xfrm>
          <a:prstGeom prst="rect">
            <a:avLst/>
          </a:prstGeom>
        </p:spPr>
        <p:txBody>
          <a:bodyPr vert="horz" lIns="91440" tIns="93600" rIns="91440" bIns="45720" rtlCol="0">
            <a:normAutofit/>
          </a:bodyPr>
          <a:lstStyle>
            <a:lvl1pPr lvl="0"/>
            <a:lvl2pPr lvl="1"/>
            <a:lvl3pPr lvl="2"/>
            <a:lvl4pPr lvl="3"/>
            <a:lvl5pPr lvl="4"/>
          </a:lstStyle>
          <a:p>
            <a:pPr lvl="0">
              <a:buSzPct val="125000"/>
            </a:pPr>
            <a:r>
              <a:rPr lang="en-US" dirty="0"/>
              <a:t>Click to edit Master text styles</a:t>
            </a:r>
          </a:p>
          <a:p>
            <a:pPr lvl="1">
              <a:buFont typeface="Courier New"/>
              <a:buChar char="o"/>
            </a:pPr>
            <a:r>
              <a:rPr lang="en-US" dirty="0"/>
              <a:t>Second level</a:t>
            </a:r>
          </a:p>
          <a:p>
            <a:pPr lvl="2">
              <a:buFont typeface="Courier New"/>
              <a:buChar char="o"/>
            </a:pPr>
            <a:r>
              <a:rPr lang="en-US" dirty="0"/>
              <a:t>Third level</a:t>
            </a:r>
          </a:p>
          <a:p>
            <a:pPr lvl="3">
              <a:buFont typeface="Courier New"/>
              <a:buChar char="o"/>
            </a:pPr>
            <a:r>
              <a:rPr lang="en-US" dirty="0"/>
              <a:t>Fourth level</a:t>
            </a:r>
          </a:p>
          <a:p>
            <a:pPr lvl="4">
              <a:buFont typeface="Courier New"/>
              <a:buChar char="o"/>
            </a:pPr>
            <a:r>
              <a:rPr lang="en-US" dirty="0"/>
              <a:t>Fifth level</a:t>
            </a:r>
          </a:p>
        </p:txBody>
      </p:sp>
      <p:sp>
        <p:nvSpPr>
          <p:cNvPr id="8" name="Slide Number Placeholder 18"/>
          <p:cNvSpPr>
            <a:spLocks noGrp="1"/>
          </p:cNvSpPr>
          <p:nvPr>
            <p:ph type="sldNum" sz="quarter" idx="12"/>
          </p:nvPr>
        </p:nvSpPr>
        <p:spPr>
          <a:xfrm>
            <a:off x="6450384" y="4918463"/>
            <a:ext cx="2133600" cy="179680"/>
          </a:xfrm>
          <a:prstGeom prst="rect">
            <a:avLst/>
          </a:prstGeom>
        </p:spPr>
        <p:txBody>
          <a:bodyPr vert="horz" rtlCol="0"/>
          <a:lstStyle>
            <a:lvl1pPr lvl="0" algn="r">
              <a:defRPr lang="en-US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r>
              <a:rPr lang="en-US" dirty="0"/>
              <a:t>&lt;#&gt;</a:t>
            </a:r>
          </a:p>
        </p:txBody>
      </p:sp>
      <p:sp>
        <p:nvSpPr>
          <p:cNvPr id="9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3124200" y="4918460"/>
            <a:ext cx="2895600" cy="179683"/>
          </a:xfrm>
          <a:prstGeom prst="rect">
            <a:avLst/>
          </a:prstGeom>
        </p:spPr>
        <p:txBody>
          <a:bodyPr vert="horz" rtlCol="0"/>
          <a:lstStyle>
            <a:lvl1pPr lvl="0" algn="ctr">
              <a:defRPr lang="en-US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r>
              <a:rPr lang="en-US" dirty="0"/>
              <a:t>Footer</a:t>
            </a:r>
          </a:p>
        </p:txBody>
      </p:sp>
      <p:sp>
        <p:nvSpPr>
          <p:cNvPr id="10" name="Date Placeholder 16"/>
          <p:cNvSpPr>
            <a:spLocks noGrp="1"/>
          </p:cNvSpPr>
          <p:nvPr>
            <p:ph type="dt" sz="half" idx="10"/>
          </p:nvPr>
        </p:nvSpPr>
        <p:spPr>
          <a:xfrm>
            <a:off x="596303" y="4918460"/>
            <a:ext cx="2133600" cy="179683"/>
          </a:xfrm>
          <a:prstGeom prst="rect">
            <a:avLst/>
          </a:prstGeom>
        </p:spPr>
        <p:txBody>
          <a:bodyPr vert="horz" rtlCol="0"/>
          <a:lstStyle>
            <a:lvl1pPr lvl="0">
              <a:defRPr lang="en-US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r>
              <a:rPr lang="en-US" dirty="0"/>
              <a:t>Date</a:t>
            </a:r>
          </a:p>
        </p:txBody>
      </p:sp>
    </p:spTree>
    <p:custDataLst>
      <p:tags r:id="rId1"/>
    </p:custData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rc 7"/>
          <p:cNvSpPr/>
          <p:nvPr/>
        </p:nvSpPr>
        <p:spPr>
          <a:xfrm>
            <a:off x="-388559" y="264603"/>
            <a:ext cx="1350130" cy="1350103"/>
          </a:xfrm>
          <a:prstGeom prst="arc">
            <a:avLst>
              <a:gd name="adj1" fmla="val 14284001"/>
              <a:gd name="adj2" fmla="val 7245957"/>
            </a:avLst>
          </a:prstGeom>
          <a:noFill/>
          <a:ln w="177800">
            <a:solidFill>
              <a:schemeClr val="accent1">
                <a:alpha val="6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vert="horz" rtlCol="0" anchor="ctr"/>
          <a:lstStyle/>
          <a:p>
            <a:pPr algn="ctr"/>
            <a:endParaRPr lang="en-US" dirty="0">
              <a:latin typeface="Titillium Web"/>
            </a:endParaRP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955408" y="593725"/>
            <a:ext cx="3940640" cy="3264656"/>
          </a:xfrm>
          <a:prstGeom prst="rect">
            <a:avLst/>
          </a:prstGeom>
        </p:spPr>
        <p:txBody>
          <a:bodyPr vert="horz" rtlCol="0" anchor="b">
            <a:normAutofit/>
          </a:bodyPr>
          <a:lstStyle>
            <a:lvl1pPr lvl="0" algn="l">
              <a:lnSpc>
                <a:spcPct val="100000"/>
              </a:lnSpc>
              <a:defRPr lang="en-US" sz="5400" i="0" dirty="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Click to edit Master style</a:t>
            </a:r>
          </a:p>
        </p:txBody>
      </p:sp>
      <p:sp>
        <p:nvSpPr>
          <p:cNvPr id="4" name="Text Placeholder 17"/>
          <p:cNvSpPr>
            <a:spLocks noGrp="1"/>
          </p:cNvSpPr>
          <p:nvPr>
            <p:ph type="body" idx="1"/>
          </p:nvPr>
        </p:nvSpPr>
        <p:spPr>
          <a:xfrm>
            <a:off x="4953525" y="3943350"/>
            <a:ext cx="3942232" cy="368598"/>
          </a:xfrm>
          <a:prstGeom prst="rect">
            <a:avLst/>
          </a:prstGeom>
        </p:spPr>
        <p:txBody>
          <a:bodyPr vert="horz" rtlCol="0" anchor="ctr">
            <a:noAutofit/>
          </a:bodyPr>
          <a:lstStyle>
            <a:lvl1pPr marL="0" lvl="0" indent="0">
              <a:buNone/>
              <a:defRPr lang="en-US" sz="1400" i="0" dirty="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Picture Placeholder 17"/>
          <p:cNvSpPr>
            <a:spLocks noGrp="1"/>
          </p:cNvSpPr>
          <p:nvPr>
            <p:ph type="pic" idx="2"/>
          </p:nvPr>
        </p:nvSpPr>
        <p:spPr>
          <a:xfrm>
            <a:off x="152400" y="326976"/>
            <a:ext cx="4505514" cy="4505514"/>
          </a:xfrm>
          <a:prstGeom prst="ellipse">
            <a:avLst/>
          </a:prstGeom>
        </p:spPr>
        <p:txBody>
          <a:bodyPr vert="horz" rtlCol="0"/>
          <a:lstStyle>
            <a:lvl1pPr lvl="0">
              <a:defRPr lang="en-US" dirty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/>
          </a:p>
          <a:p>
            <a:r>
              <a:rPr lang="en-US" dirty="0"/>
              <a:t>Picture</a:t>
            </a:r>
          </a:p>
        </p:txBody>
      </p:sp>
      <p:sp>
        <p:nvSpPr>
          <p:cNvPr id="6" name="Oval 12"/>
          <p:cNvSpPr/>
          <p:nvPr/>
        </p:nvSpPr>
        <p:spPr>
          <a:xfrm>
            <a:off x="3719310" y="4215185"/>
            <a:ext cx="489832" cy="489829"/>
          </a:xfrm>
          <a:prstGeom prst="ellipse">
            <a:avLst/>
          </a:prstGeom>
          <a:noFill/>
          <a:ln w="228600">
            <a:solidFill>
              <a:schemeClr val="accent2">
                <a:alpha val="6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vert="horz" rtlCol="0" anchor="ctr"/>
          <a:lstStyle/>
          <a:p>
            <a:pPr algn="ctr"/>
            <a:r>
              <a:rPr lang="en-US" dirty="0">
                <a:latin typeface="+mn-lt"/>
              </a:rPr>
              <a:t> </a:t>
            </a:r>
          </a:p>
        </p:txBody>
      </p:sp>
      <p:sp>
        <p:nvSpPr>
          <p:cNvPr id="7" name="Slide Number Placeholder 18"/>
          <p:cNvSpPr>
            <a:spLocks noGrp="1"/>
          </p:cNvSpPr>
          <p:nvPr>
            <p:ph type="sldNum" sz="quarter" idx="12"/>
          </p:nvPr>
        </p:nvSpPr>
        <p:spPr>
          <a:xfrm>
            <a:off x="6450384" y="4918463"/>
            <a:ext cx="2133600" cy="179680"/>
          </a:xfrm>
          <a:prstGeom prst="rect">
            <a:avLst/>
          </a:prstGeom>
        </p:spPr>
        <p:txBody>
          <a:bodyPr vert="horz" rtlCol="0"/>
          <a:lstStyle>
            <a:lvl1pPr lvl="0" algn="r">
              <a:defRPr lang="en-US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r>
              <a:rPr lang="en-US" dirty="0"/>
              <a:t>&lt;#&gt;</a:t>
            </a:r>
          </a:p>
        </p:txBody>
      </p:sp>
      <p:sp>
        <p:nvSpPr>
          <p:cNvPr id="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3124200" y="4918460"/>
            <a:ext cx="2895600" cy="179683"/>
          </a:xfrm>
          <a:prstGeom prst="rect">
            <a:avLst/>
          </a:prstGeom>
        </p:spPr>
        <p:txBody>
          <a:bodyPr vert="horz" rtlCol="0"/>
          <a:lstStyle>
            <a:lvl1pPr lvl="0" algn="ctr">
              <a:defRPr lang="en-US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r>
              <a:rPr lang="en-US" dirty="0"/>
              <a:t>Footer</a:t>
            </a:r>
          </a:p>
        </p:txBody>
      </p:sp>
      <p:sp>
        <p:nvSpPr>
          <p:cNvPr id="9" name="Date Placeholder 16"/>
          <p:cNvSpPr>
            <a:spLocks noGrp="1"/>
          </p:cNvSpPr>
          <p:nvPr>
            <p:ph type="dt" sz="half" idx="10"/>
          </p:nvPr>
        </p:nvSpPr>
        <p:spPr>
          <a:xfrm>
            <a:off x="596303" y="4918460"/>
            <a:ext cx="2133600" cy="179683"/>
          </a:xfrm>
          <a:prstGeom prst="rect">
            <a:avLst/>
          </a:prstGeom>
        </p:spPr>
        <p:txBody>
          <a:bodyPr vert="horz" rtlCol="0"/>
          <a:lstStyle>
            <a:lvl1pPr lvl="0">
              <a:defRPr lang="en-US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r>
              <a:rPr lang="en-US" dirty="0"/>
              <a:t>Date</a:t>
            </a:r>
          </a:p>
        </p:txBody>
      </p:sp>
    </p:spTree>
    <p:custDataLst>
      <p:tags r:id="rId1"/>
    </p:custData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lideMaster1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6"/>
          <p:cNvSpPr>
            <a:spLocks noGrp="1"/>
          </p:cNvSpPr>
          <p:nvPr>
            <p:ph type="dt" sz="half" idx="2"/>
          </p:nvPr>
        </p:nvSpPr>
        <p:spPr>
          <a:xfrm>
            <a:off x="596303" y="4918460"/>
            <a:ext cx="2133600" cy="179683"/>
          </a:xfrm>
          <a:prstGeom prst="rect">
            <a:avLst/>
          </a:prstGeom>
        </p:spPr>
        <p:txBody>
          <a:bodyPr vert="horz" rtlCol="0"/>
          <a:lstStyle>
            <a:lvl1pPr lvl="0">
              <a:defRPr lang="en-US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r>
              <a:rPr lang="en-US" dirty="0"/>
              <a:t>Date</a:t>
            </a:r>
          </a:p>
        </p:txBody>
      </p:sp>
      <p:sp>
        <p:nvSpPr>
          <p:cNvPr id="3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124200" y="4918460"/>
            <a:ext cx="2895600" cy="179683"/>
          </a:xfrm>
          <a:prstGeom prst="rect">
            <a:avLst/>
          </a:prstGeom>
        </p:spPr>
        <p:txBody>
          <a:bodyPr vert="horz" rtlCol="0"/>
          <a:lstStyle>
            <a:lvl1pPr lvl="0" algn="ctr">
              <a:defRPr lang="en-US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r>
              <a:rPr lang="en-US" dirty="0"/>
              <a:t>Footer</a:t>
            </a:r>
          </a:p>
        </p:txBody>
      </p:sp>
      <p:sp>
        <p:nvSpPr>
          <p:cNvPr id="4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6450384" y="4918463"/>
            <a:ext cx="2133600" cy="179680"/>
          </a:xfrm>
          <a:prstGeom prst="rect">
            <a:avLst/>
          </a:prstGeom>
        </p:spPr>
        <p:txBody>
          <a:bodyPr vert="horz" rtlCol="0"/>
          <a:lstStyle>
            <a:lvl1pPr lvl="0" algn="r">
              <a:defRPr lang="en-US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r>
              <a:rPr lang="en-US" dirty="0"/>
              <a:t>&lt;#&gt;</a:t>
            </a:r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 algn="l"/>
            <a:r>
              <a:rPr lang="en-US" dirty="0"/>
              <a:t>Click to edit Master title style</a:t>
            </a:r>
          </a:p>
        </p:txBody>
      </p:sp>
      <p:sp>
        <p:nvSpPr>
          <p:cNvPr id="6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93600" rIns="91440" bIns="45720" rtlCol="0">
            <a:normAutofit/>
          </a:bodyPr>
          <a:lstStyle/>
          <a:p>
            <a:pPr lvl="0">
              <a:buSzPct val="125000"/>
            </a:pPr>
            <a:r>
              <a:rPr lang="en-US" dirty="0"/>
              <a:t>Click to edit Master text styles</a:t>
            </a:r>
          </a:p>
          <a:p>
            <a:pPr lvl="1">
              <a:buFont typeface="Courier New"/>
              <a:buChar char="o"/>
            </a:pPr>
            <a:r>
              <a:rPr lang="en-US" dirty="0"/>
              <a:t>Second level</a:t>
            </a:r>
          </a:p>
          <a:p>
            <a:pPr lvl="2">
              <a:buFont typeface="Courier New"/>
              <a:buChar char="o"/>
            </a:pPr>
            <a:r>
              <a:rPr lang="en-US" dirty="0"/>
              <a:t>Third level</a:t>
            </a:r>
          </a:p>
          <a:p>
            <a:pPr lvl="3">
              <a:buFont typeface="Courier New"/>
              <a:buChar char="o"/>
            </a:pPr>
            <a:r>
              <a:rPr lang="en-US" dirty="0"/>
              <a:t>Fourth level</a:t>
            </a:r>
          </a:p>
          <a:p>
            <a:pPr lvl="4">
              <a:buFont typeface="Courier New"/>
              <a:buChar char="o"/>
            </a:pPr>
            <a:r>
              <a:rPr lang="en-US" dirty="0"/>
              <a:t>Fifth level</a:t>
            </a:r>
          </a:p>
        </p:txBody>
      </p:sp>
    </p:spTree>
    <p:custDataLst>
      <p:tags r:id="rId13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ftr="0" dt="0"/>
  <p:txStyles>
    <p:titleStyle>
      <a:lvl1pPr lvl="0" algn="ctr" rtl="0">
        <a:spcBef>
          <a:spcPct val="0"/>
        </a:spcBef>
        <a:buNone/>
        <a:defRPr lang="en-US" sz="3600" i="0" dirty="0">
          <a:solidFill>
            <a:schemeClr val="tx1">
              <a:lumMod val="65000"/>
              <a:lumOff val="35000"/>
            </a:schemeClr>
          </a:solidFill>
          <a:latin typeface="+mn-lt"/>
        </a:defRPr>
      </a:lvl1pPr>
    </p:titleStyle>
    <p:bodyStyle>
      <a:lvl1pPr marL="342900" lvl="0" indent="-342900" algn="l" rtl="0">
        <a:spcBef>
          <a:spcPct val="20000"/>
        </a:spcBef>
        <a:buFont typeface="Arial"/>
        <a:buChar char="•"/>
        <a:defRPr lang="en-US" sz="2000" i="0" dirty="0">
          <a:solidFill>
            <a:schemeClr val="bg1">
              <a:lumMod val="65000"/>
            </a:schemeClr>
          </a:solidFill>
          <a:latin typeface="+mn-lt"/>
        </a:defRPr>
      </a:lvl1pPr>
      <a:lvl2pPr marL="742950" lvl="1" indent="-285750" algn="l" rtl="0">
        <a:spcBef>
          <a:spcPct val="20000"/>
        </a:spcBef>
        <a:buFont typeface="Arial"/>
        <a:buChar char="–"/>
        <a:defRPr lang="en-US" sz="1800" i="0" dirty="0">
          <a:solidFill>
            <a:schemeClr val="bg1">
              <a:lumMod val="65000"/>
            </a:schemeClr>
          </a:solidFill>
          <a:latin typeface="+mn-lt"/>
        </a:defRPr>
      </a:lvl2pPr>
      <a:lvl3pPr marL="1143000" lvl="2" indent="-228600" algn="l" rtl="0">
        <a:spcBef>
          <a:spcPct val="20000"/>
        </a:spcBef>
        <a:buFont typeface="Arial"/>
        <a:buChar char="•"/>
        <a:defRPr lang="en-US" sz="1600" i="0" dirty="0">
          <a:solidFill>
            <a:schemeClr val="bg1">
              <a:lumMod val="65000"/>
            </a:schemeClr>
          </a:solidFill>
          <a:latin typeface="+mn-lt"/>
        </a:defRPr>
      </a:lvl3pPr>
      <a:lvl4pPr marL="1600200" lvl="3" indent="-228600" algn="l" rtl="0">
        <a:spcBef>
          <a:spcPct val="20000"/>
        </a:spcBef>
        <a:buFont typeface="Arial"/>
        <a:buChar char="–"/>
        <a:defRPr lang="en-US" sz="1400" i="0" dirty="0">
          <a:solidFill>
            <a:schemeClr val="bg1">
              <a:lumMod val="65000"/>
            </a:schemeClr>
          </a:solidFill>
          <a:latin typeface="+mn-lt"/>
        </a:defRPr>
      </a:lvl4pPr>
      <a:lvl5pPr marL="2057400" lvl="4" indent="-228600" algn="l" rtl="0">
        <a:spcBef>
          <a:spcPct val="20000"/>
        </a:spcBef>
        <a:buFont typeface="Arial"/>
        <a:buChar char="»"/>
        <a:defRPr lang="en-US" sz="1200" i="0" dirty="0">
          <a:solidFill>
            <a:schemeClr val="bg1">
              <a:lumMod val="65000"/>
            </a:schemeClr>
          </a:solidFill>
          <a:latin typeface="+mn-lt"/>
        </a:defRPr>
      </a:lvl5pPr>
      <a:lvl6pPr marL="2514600" lvl="5" indent="-228600" algn="l" rtl="0">
        <a:spcBef>
          <a:spcPct val="20000"/>
        </a:spcBef>
        <a:buFont typeface="Arial"/>
        <a:buChar char="»"/>
        <a:defRPr lang="en-US" sz="1400" i="0" dirty="0">
          <a:solidFill>
            <a:schemeClr val="bg1">
              <a:lumMod val="65000"/>
            </a:schemeClr>
          </a:solidFill>
          <a:latin typeface="+mn-lt"/>
        </a:defRPr>
      </a:lvl6pPr>
      <a:lvl7pPr marL="2971800" lvl="6" indent="-228600" algn="l" rtl="0">
        <a:spcBef>
          <a:spcPct val="20000"/>
        </a:spcBef>
        <a:buFont typeface="Arial"/>
        <a:buChar char="»"/>
        <a:defRPr lang="en-US" sz="1400" i="0" dirty="0">
          <a:solidFill>
            <a:schemeClr val="bg1">
              <a:lumMod val="65000"/>
            </a:schemeClr>
          </a:solidFill>
          <a:latin typeface="+mn-lt"/>
        </a:defRPr>
      </a:lvl7pPr>
      <a:lvl8pPr marL="3429000" lvl="7" indent="-228600" algn="l" rtl="0">
        <a:spcBef>
          <a:spcPct val="20000"/>
        </a:spcBef>
        <a:buFont typeface="Arial"/>
        <a:buChar char="»"/>
        <a:defRPr lang="en-US" sz="1400" i="0" dirty="0">
          <a:solidFill>
            <a:schemeClr val="bg1">
              <a:lumMod val="65000"/>
            </a:schemeClr>
          </a:solidFill>
          <a:latin typeface="+mn-lt"/>
        </a:defRPr>
      </a:lvl8pPr>
      <a:lvl9pPr marL="3886200" lvl="8" indent="-228600" algn="l" rtl="0">
        <a:spcBef>
          <a:spcPct val="20000"/>
        </a:spcBef>
        <a:buFont typeface="Arial"/>
        <a:buChar char="»"/>
        <a:defRPr lang="en-US" sz="1400" i="0" dirty="0">
          <a:solidFill>
            <a:schemeClr val="bg1">
              <a:lumMod val="65000"/>
            </a:schemeClr>
          </a:solidFill>
          <a:latin typeface="+mn-lt"/>
        </a:defRPr>
      </a:lvl9pPr>
    </p:bodyStyle>
    <p:otherStyle>
      <a:lvl1pPr marL="0" lvl="0" algn="l" rtl="0">
        <a:defRPr lang="en-US" sz="1800" dirty="0">
          <a:solidFill>
            <a:schemeClr val="tx1"/>
          </a:solidFill>
          <a:latin typeface="+mn-lt"/>
        </a:defRPr>
      </a:lvl1pPr>
      <a:lvl2pPr marL="457200" lvl="1" algn="l" rtl="0">
        <a:defRPr lang="en-US" sz="1800" dirty="0">
          <a:solidFill>
            <a:schemeClr val="tx1"/>
          </a:solidFill>
          <a:latin typeface="+mn-lt"/>
        </a:defRPr>
      </a:lvl2pPr>
      <a:lvl3pPr marL="914400" lvl="2" algn="l" rtl="0">
        <a:defRPr lang="en-US" sz="1800" dirty="0">
          <a:solidFill>
            <a:schemeClr val="tx1"/>
          </a:solidFill>
          <a:latin typeface="+mn-lt"/>
        </a:defRPr>
      </a:lvl3pPr>
      <a:lvl4pPr marL="1371600" lvl="3" algn="l" rtl="0">
        <a:defRPr lang="en-US" sz="1800" dirty="0">
          <a:solidFill>
            <a:schemeClr val="tx1"/>
          </a:solidFill>
          <a:latin typeface="+mn-lt"/>
        </a:defRPr>
      </a:lvl4pPr>
      <a:lvl5pPr marL="1828800" lvl="4" algn="l" rtl="0">
        <a:defRPr lang="en-US" sz="1800" dirty="0">
          <a:solidFill>
            <a:schemeClr val="tx1"/>
          </a:solidFill>
          <a:latin typeface="+mn-lt"/>
        </a:defRPr>
      </a:lvl5pPr>
      <a:lvl6pPr marL="2286000" lvl="5" algn="l" rtl="0">
        <a:defRPr lang="en-US" sz="1800" dirty="0">
          <a:solidFill>
            <a:schemeClr val="tx1"/>
          </a:solidFill>
          <a:latin typeface="+mn-lt"/>
        </a:defRPr>
      </a:lvl6pPr>
      <a:lvl7pPr marL="2743200" lvl="6" algn="l" rtl="0">
        <a:defRPr lang="en-US" sz="1800" dirty="0">
          <a:solidFill>
            <a:schemeClr val="tx1"/>
          </a:solidFill>
          <a:latin typeface="+mn-lt"/>
        </a:defRPr>
      </a:lvl7pPr>
      <a:lvl8pPr marL="3200400" lvl="7" algn="l" rtl="0">
        <a:defRPr lang="en-US" sz="1800" dirty="0">
          <a:solidFill>
            <a:schemeClr val="tx1"/>
          </a:solidFill>
          <a:latin typeface="+mn-lt"/>
        </a:defRPr>
      </a:lvl8pPr>
      <a:lvl9pPr marL="3657600" lvl="8" algn="l" rtl="0">
        <a:defRPr lang="en-US" sz="1800" dirty="0">
          <a:solidFill>
            <a:schemeClr val="tx1"/>
          </a:solidFill>
          <a:latin typeface="+mn-l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2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png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13.jpeg"/><Relationship Id="rId7" Type="http://schemas.openxmlformats.org/officeDocument/2006/relationships/diagramColors" Target="../diagrams/colors4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diagramLayout" Target="../diagrams/layout5.xml"/><Relationship Id="rId7" Type="http://schemas.openxmlformats.org/officeDocument/2006/relationships/image" Target="../media/image15.jpe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6.png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LENOVO\Desktop\What%20is%20etiquette.mp4" TargetMode="Externa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23950"/>
            <a:ext cx="4660298" cy="2031697"/>
          </a:xfrm>
        </p:spPr>
        <p:txBody>
          <a:bodyPr vert="horz" rtlCol="0">
            <a:normAutofit/>
          </a:bodyPr>
          <a:lstStyle/>
          <a:p>
            <a:r>
              <a:rPr smtClean="0">
                <a:ln w="18415" cmpd="sng">
                  <a:solidFill>
                    <a:srgbClr val="4F81BD">
                      <a:lumMod val="75000"/>
                      <a:alpha val="41000"/>
                    </a:srgbClr>
                  </a:solidFill>
                  <a:prstDash val="solid"/>
                </a:ln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 Etiquette</a:t>
            </a:r>
            <a:endParaRPr lang="en-US" b="1" dirty="0">
              <a:solidFill>
                <a:srgbClr val="0070C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3257550"/>
            <a:ext cx="3665428" cy="1219200"/>
          </a:xfrm>
        </p:spPr>
        <p:txBody>
          <a:bodyPr vert="horz" rtlCol="0">
            <a:normAutofit fontScale="70000" lnSpcReduction="20000"/>
          </a:bodyPr>
          <a:lstStyle/>
          <a:p>
            <a:r>
              <a:rPr lang="en-US" dirty="0" smtClean="0"/>
              <a:t>Muhammad </a:t>
            </a:r>
            <a:r>
              <a:rPr lang="en-US" dirty="0" err="1" smtClean="0"/>
              <a:t>Sajidul</a:t>
            </a:r>
            <a:r>
              <a:rPr lang="en-US" dirty="0" smtClean="0"/>
              <a:t> Islam</a:t>
            </a:r>
          </a:p>
          <a:p>
            <a:r>
              <a:rPr smtClean="0"/>
              <a:t>Lecturer</a:t>
            </a:r>
          </a:p>
          <a:p>
            <a:r>
              <a:rPr smtClean="0"/>
              <a:t>Art of Living</a:t>
            </a:r>
          </a:p>
          <a:p>
            <a:r>
              <a:rPr smtClean="0"/>
              <a:t>General Educational Development</a:t>
            </a:r>
          </a:p>
          <a:p>
            <a:r>
              <a:rPr smtClean="0"/>
              <a:t>Daffodil International University</a:t>
            </a:r>
            <a:endParaRPr lang="en-US" dirty="0"/>
          </a:p>
        </p:txBody>
      </p:sp>
      <p:pic>
        <p:nvPicPr>
          <p:cNvPr id="1026" name="Picture 2" descr="C:\Users\LENOVO\Desktop\photodune-1401684-etiquette-word-in-letterpress-type-x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1047750"/>
            <a:ext cx="5562600" cy="13164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0" y="599079"/>
            <a:ext cx="4910666" cy="1100302"/>
          </a:xfrm>
        </p:spPr>
        <p:txBody>
          <a:bodyPr vert="horz" rtlCol="0">
            <a:noAutofit/>
          </a:bodyPr>
          <a:lstStyle/>
          <a:p>
            <a:r>
              <a:rPr sz="2800" smtClean="0">
                <a:latin typeface="Aharoni" pitchFamily="2" charset="-79"/>
                <a:cs typeface="Aharoni" pitchFamily="2" charset="-79"/>
              </a:rPr>
              <a:t>Qualities and Characteristics of a Professional</a:t>
            </a:r>
            <a:endParaRPr sz="280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type="body" idx="1"/>
          </p:nvPr>
        </p:nvSpPr>
        <p:spPr>
          <a:xfrm>
            <a:off x="533400" y="2190750"/>
            <a:ext cx="2163839" cy="873671"/>
          </a:xfrm>
        </p:spPr>
        <p:txBody>
          <a:bodyPr vert="horz" rtlCol="0">
            <a:normAutofit fontScale="92500" lnSpcReduction="10000"/>
          </a:bodyPr>
          <a:lstStyle/>
          <a:p>
            <a:pPr lvl="0"/>
            <a:r>
              <a:rPr smtClean="0">
                <a:solidFill>
                  <a:srgbClr val="FF0000"/>
                </a:solidFill>
              </a:rPr>
              <a:t>Competent</a:t>
            </a:r>
          </a:p>
          <a:p>
            <a:pPr lvl="0"/>
            <a:r>
              <a:rPr smtClean="0">
                <a:solidFill>
                  <a:srgbClr val="FF0000"/>
                </a:solidFill>
              </a:rPr>
              <a:t>Trustworthy</a:t>
            </a:r>
          </a:p>
          <a:p>
            <a:r>
              <a:rPr smtClean="0">
                <a:solidFill>
                  <a:srgbClr val="FF0000"/>
                </a:solidFill>
              </a:rPr>
              <a:t>Respectful</a:t>
            </a:r>
          </a:p>
          <a:p>
            <a:pPr lvl="0"/>
            <a:endParaRPr smtClean="0"/>
          </a:p>
          <a:p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type="body" idx="3"/>
          </p:nvPr>
        </p:nvSpPr>
        <p:spPr>
          <a:xfrm>
            <a:off x="3581400" y="2114550"/>
            <a:ext cx="2163839" cy="797471"/>
          </a:xfrm>
        </p:spPr>
        <p:txBody>
          <a:bodyPr vert="horz" rtlCol="0">
            <a:normAutofit fontScale="92500" lnSpcReduction="20000"/>
          </a:bodyPr>
          <a:lstStyle/>
          <a:p>
            <a:pPr lvl="0"/>
            <a:r>
              <a:rPr smtClean="0">
                <a:solidFill>
                  <a:srgbClr val="FF0000"/>
                </a:solidFill>
              </a:rPr>
              <a:t>Act with Integrity</a:t>
            </a:r>
          </a:p>
          <a:p>
            <a:pPr lvl="0"/>
            <a:r>
              <a:rPr smtClean="0">
                <a:solidFill>
                  <a:srgbClr val="FF0000"/>
                </a:solidFill>
              </a:rPr>
              <a:t>Considerate</a:t>
            </a:r>
          </a:p>
          <a:p>
            <a:pPr lvl="0"/>
            <a:r>
              <a:rPr smtClean="0">
                <a:solidFill>
                  <a:srgbClr val="FF0000"/>
                </a:solidFill>
              </a:rPr>
              <a:t>Empathetic</a:t>
            </a:r>
          </a:p>
          <a:p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type="body" idx="5"/>
          </p:nvPr>
        </p:nvSpPr>
        <p:spPr>
          <a:xfrm>
            <a:off x="6467286" y="1308247"/>
            <a:ext cx="2163839" cy="1187303"/>
          </a:xfrm>
        </p:spPr>
        <p:txBody>
          <a:bodyPr vert="horz" rtlCol="0">
            <a:normAutofit fontScale="77500" lnSpcReduction="20000"/>
          </a:bodyPr>
          <a:lstStyle/>
          <a:p>
            <a:pPr lvl="0"/>
            <a:r>
              <a:rPr sz="2300" smtClean="0">
                <a:solidFill>
                  <a:srgbClr val="FF0000"/>
                </a:solidFill>
              </a:rPr>
              <a:t>Courteous</a:t>
            </a:r>
          </a:p>
          <a:p>
            <a:pPr lvl="0"/>
            <a:r>
              <a:rPr sz="2300" smtClean="0">
                <a:solidFill>
                  <a:srgbClr val="FF0000"/>
                </a:solidFill>
              </a:rPr>
              <a:t>Dependable</a:t>
            </a:r>
          </a:p>
          <a:p>
            <a:pPr lvl="0"/>
            <a:r>
              <a:rPr sz="2300" smtClean="0">
                <a:solidFill>
                  <a:srgbClr val="FF0000"/>
                </a:solidFill>
              </a:rPr>
              <a:t>Cooperative</a:t>
            </a:r>
          </a:p>
          <a:p>
            <a:pPr lvl="0"/>
            <a:r>
              <a:rPr sz="2300" smtClean="0">
                <a:solidFill>
                  <a:srgbClr val="FF0000"/>
                </a:solidFill>
              </a:rPr>
              <a:t>Committed</a:t>
            </a:r>
          </a:p>
          <a:p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idx="6"/>
          </p:nvPr>
        </p:nvSpPr>
        <p:spPr/>
      </p:sp>
      <p:pic>
        <p:nvPicPr>
          <p:cNvPr id="13" name="Picture 7" descr="C:\Users\LENOVO\Desktop\Development Work\Presentatiion Model\DIU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89535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" name="Picture 2" descr="C:\Users\LENOVO\Desktop\ETL-Be-Committed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0" y="2724150"/>
            <a:ext cx="2728913" cy="1952625"/>
          </a:xfrm>
          <a:prstGeom prst="rect">
            <a:avLst/>
          </a:prstGeom>
          <a:noFill/>
        </p:spPr>
      </p:pic>
      <p:pic>
        <p:nvPicPr>
          <p:cNvPr id="4099" name="Picture 3" descr="C:\Users\LENOVO\Desktop\be considerate.png"/>
          <p:cNvPicPr>
            <a:picLocks noGrp="1" noChangeAspect="1" noChangeArrowheads="1"/>
          </p:cNvPicPr>
          <p:nvPr>
            <p:ph type="pic" idx="4"/>
          </p:nvPr>
        </p:nvPicPr>
        <p:blipFill>
          <a:blip r:embed="rId4"/>
          <a:srcRect l="9970" r="9970"/>
          <a:stretch>
            <a:fillRect/>
          </a:stretch>
        </p:blipFill>
        <p:spPr bwMode="auto">
          <a:xfrm>
            <a:off x="3200400" y="2800350"/>
            <a:ext cx="1932838" cy="1932838"/>
          </a:xfrm>
          <a:prstGeom prst="rect">
            <a:avLst/>
          </a:prstGeom>
          <a:noFill/>
        </p:spPr>
      </p:pic>
      <p:pic>
        <p:nvPicPr>
          <p:cNvPr id="4101" name="Picture 5" descr="C:\Users\LENOVO\Desktop\respect_concept_heart_word_cloud_presentation_background_cg1p33239257c_th.jpg"/>
          <p:cNvPicPr>
            <a:picLocks noGrp="1" noChangeAspect="1" noChangeArrowheads="1"/>
          </p:cNvPicPr>
          <p:nvPr>
            <p:ph type="pic" idx="2"/>
          </p:nvPr>
        </p:nvPicPr>
        <p:blipFill>
          <a:blip r:embed="rId5"/>
          <a:srcRect l="12545" r="12545"/>
          <a:stretch>
            <a:fillRect/>
          </a:stretch>
        </p:blipFill>
        <p:spPr bwMode="auto"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/>
          </p:nvPr>
        </p:nvSpPr>
        <p:spPr>
          <a:xfrm>
            <a:off x="228600" y="2419350"/>
            <a:ext cx="3038322" cy="1895626"/>
          </a:xfrm>
        </p:spPr>
        <p:txBody>
          <a:bodyPr/>
          <a:lstStyle/>
          <a:p>
            <a:pPr eaLnBrk="1" hangingPunct="1"/>
            <a:r>
              <a:rPr sz="2400" smtClean="0">
                <a:solidFill>
                  <a:srgbClr val="0070C0"/>
                </a:solidFill>
                <a:cs typeface="Times New Roman" panose="02020603050405020304" pitchFamily="18" charset="0"/>
              </a:rPr>
              <a:t>Introducing Yourself</a:t>
            </a:r>
          </a:p>
          <a:p>
            <a:pPr eaLnBrk="1" hangingPunct="1"/>
            <a:r>
              <a:rPr sz="2400" smtClean="0">
                <a:solidFill>
                  <a:srgbClr val="0070C0"/>
                </a:solidFill>
                <a:cs typeface="Times New Roman" panose="02020603050405020304" pitchFamily="18" charset="0"/>
              </a:rPr>
              <a:t>Greeting</a:t>
            </a:r>
          </a:p>
          <a:p>
            <a:pPr eaLnBrk="1" hangingPunct="1"/>
            <a:r>
              <a:rPr sz="2400" smtClean="0">
                <a:solidFill>
                  <a:srgbClr val="0070C0"/>
                </a:solidFill>
                <a:cs typeface="Times New Roman" panose="02020603050405020304" pitchFamily="18" charset="0"/>
              </a:rPr>
              <a:t>Handshakes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idx="1"/>
          </p:nvPr>
        </p:nvSpPr>
        <p:spPr/>
        <p:txBody>
          <a:bodyPr>
            <a:normAutofit fontScale="90000"/>
          </a:bodyPr>
          <a:lstStyle/>
          <a:p>
            <a:r>
              <a:rPr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Professional Etiquette</a:t>
            </a:r>
            <a:r>
              <a:rPr sz="3200" smtClean="0">
                <a:ln w="18415" cmpd="sng">
                  <a:solidFill>
                    <a:schemeClr val="accent1">
                      <a:lumMod val="75000"/>
                      <a:alpha val="4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165100" dist="38100" dir="20940000" sx="99000" sy="99000" algn="r" rotWithShape="0">
                    <a:prstClr val="black">
                      <a:alpha val="52000"/>
                    </a:prstClr>
                  </a:outerShdw>
                </a:effectLst>
                <a:latin typeface="Century Gothic" pitchFamily="34" charset="0"/>
                <a:cs typeface="Vijaya" pitchFamily="34" charset="0"/>
              </a:rPr>
              <a:t/>
            </a:r>
            <a:br>
              <a:rPr sz="3200" smtClean="0">
                <a:ln w="18415" cmpd="sng">
                  <a:solidFill>
                    <a:schemeClr val="accent1">
                      <a:lumMod val="75000"/>
                      <a:alpha val="4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165100" dist="38100" dir="20940000" sx="99000" sy="99000" algn="r" rotWithShape="0">
                    <a:prstClr val="black">
                      <a:alpha val="52000"/>
                    </a:prstClr>
                  </a:outerShdw>
                </a:effectLst>
                <a:latin typeface="Century Gothic" pitchFamily="34" charset="0"/>
                <a:cs typeface="Vijaya" pitchFamily="34" charset="0"/>
              </a:rPr>
            </a:br>
            <a:endParaRPr lang="en-US" dirty="0"/>
          </a:p>
        </p:txBody>
      </p:sp>
      <p:pic>
        <p:nvPicPr>
          <p:cNvPr id="5122" name="Picture 2" descr="C:\Users\LENOVO\Desktop\AAEAAQAAAAAAAAI9AAAAJGZmYTU1ZDQ2LWNlYmItNGQ5My1iNzFlLTQwMzZhMjNmMWJjMg.jpg"/>
          <p:cNvPicPr>
            <a:picLocks noGrp="1" noChangeAspect="1" noChangeArrowheads="1"/>
          </p:cNvPicPr>
          <p:nvPr>
            <p:ph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48000" y="1200150"/>
            <a:ext cx="5800407" cy="3324015"/>
          </a:xfrm>
          <a:prstGeom prst="rect">
            <a:avLst/>
          </a:prstGeom>
          <a:noFill/>
        </p:spPr>
      </p:pic>
      <p:pic>
        <p:nvPicPr>
          <p:cNvPr id="6" name="Picture 7" descr="C:\Users\LENOVO\Desktop\Development Work\Presentatiion Model\DIU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386715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smtClean="0">
                <a:solidFill>
                  <a:srgbClr val="FF0000"/>
                </a:solidFill>
                <a:latin typeface="Broadway" pitchFamily="82" charset="0"/>
              </a:rPr>
              <a:t>E-mail </a:t>
            </a:r>
            <a:br>
              <a:rPr smtClean="0">
                <a:solidFill>
                  <a:srgbClr val="FF0000"/>
                </a:solidFill>
                <a:latin typeface="Broadway" pitchFamily="82" charset="0"/>
              </a:rPr>
            </a:br>
            <a:r>
              <a:rPr smtClean="0">
                <a:solidFill>
                  <a:srgbClr val="FF0000"/>
                </a:solidFill>
                <a:latin typeface="Broadway" pitchFamily="82" charset="0"/>
              </a:rPr>
              <a:t>Etiquette</a:t>
            </a:r>
            <a:endParaRPr>
              <a:solidFill>
                <a:srgbClr val="FF0000"/>
              </a:solidFill>
              <a:latin typeface="Broadway" pitchFamily="82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2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/>
        </p:nvGraphicFramePr>
        <p:xfrm>
          <a:off x="4572000" y="742950"/>
          <a:ext cx="4191000" cy="40294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7" descr="C:\Users\LENOVO\Desktop\Development Work\Presentatiion Model\DIU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124200" y="81915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6" name="Picture 2" descr="C:\Users\LENOVO\Desktop\email-icon.png"/>
          <p:cNvPicPr>
            <a:picLocks noGrp="1" noChangeAspect="1" noChangeArrowheads="1"/>
          </p:cNvPicPr>
          <p:nvPr>
            <p:ph idx="1"/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1066800" y="1962150"/>
            <a:ext cx="2373959" cy="237395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smtClean="0">
                <a:solidFill>
                  <a:srgbClr val="FF0000"/>
                </a:solidFill>
                <a:latin typeface="Broadway" pitchFamily="82" charset="0"/>
              </a:rPr>
              <a:t>Telephone </a:t>
            </a:r>
            <a:br>
              <a:rPr smtClean="0">
                <a:solidFill>
                  <a:srgbClr val="FF0000"/>
                </a:solidFill>
                <a:latin typeface="Broadway" pitchFamily="82" charset="0"/>
              </a:rPr>
            </a:br>
            <a:r>
              <a:rPr smtClean="0">
                <a:solidFill>
                  <a:srgbClr val="FF0000"/>
                </a:solidFill>
                <a:latin typeface="Broadway" pitchFamily="82" charset="0"/>
              </a:rPr>
              <a:t>Etiquette</a:t>
            </a:r>
            <a:endParaRPr>
              <a:solidFill>
                <a:srgbClr val="FF0000"/>
              </a:solidFill>
              <a:latin typeface="Broadway" pitchFamily="82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7" descr="C:\Users\LENOVO\Desktop\Development Work\Presentatiion Model\DIU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4200" y="81915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4" name="Picture 2" descr="C:\Users\LENOVO\Desktop\telephoneetiquette-160614220222-thumbnail-4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66473" y="2114550"/>
            <a:ext cx="3793067" cy="2133600"/>
          </a:xfrm>
          <a:prstGeom prst="rect">
            <a:avLst/>
          </a:prstGeom>
          <a:noFill/>
        </p:spPr>
      </p:pic>
      <p:graphicFrame>
        <p:nvGraphicFramePr>
          <p:cNvPr id="9" name="Content Placeholder 6"/>
          <p:cNvGraphicFramePr>
            <a:graphicFrameLocks/>
          </p:cNvGraphicFramePr>
          <p:nvPr/>
        </p:nvGraphicFramePr>
        <p:xfrm>
          <a:off x="4495800" y="1657350"/>
          <a:ext cx="4267200" cy="2917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1026" name="Picture 2" descr="C:\Users\LENOVO\Desktop\do-not-clipart-1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543800" y="1276350"/>
            <a:ext cx="981074" cy="9810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 idx="1"/>
          </p:nvPr>
        </p:nvSpPr>
        <p:spPr/>
        <p:txBody>
          <a:bodyPr>
            <a:normAutofit fontScale="90000"/>
          </a:bodyPr>
          <a:lstStyle/>
          <a:p>
            <a:r>
              <a:rPr smtClean="0">
                <a:solidFill>
                  <a:srgbClr val="C00000"/>
                </a:solidFill>
                <a:latin typeface="Broadway" pitchFamily="82" charset="0"/>
              </a:rPr>
              <a:t>Body Language</a:t>
            </a:r>
            <a:endParaRPr>
              <a:solidFill>
                <a:srgbClr val="C00000"/>
              </a:solidFill>
              <a:latin typeface="Broadway" pitchFamily="82" charset="0"/>
            </a:endParaRPr>
          </a:p>
        </p:txBody>
      </p:sp>
      <p:graphicFrame>
        <p:nvGraphicFramePr>
          <p:cNvPr id="5" name="Content Placeholder 10"/>
          <p:cNvGraphicFramePr>
            <a:graphicFrameLocks noGrp="1"/>
          </p:cNvGraphicFramePr>
          <p:nvPr>
            <p:ph idx="2"/>
          </p:nvPr>
        </p:nvGraphicFramePr>
        <p:xfrm>
          <a:off x="4038600" y="2171700"/>
          <a:ext cx="4830762" cy="2971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7" descr="C:\Users\LENOVO\Desktop\Development Work\Presentatiion Model\DIU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86200" y="81915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0" name="Picture 2" descr="C:\Users\LENOVO\Desktop\media_xll_8034067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-152400" y="1962150"/>
            <a:ext cx="4191000" cy="2704837"/>
          </a:xfrm>
          <a:prstGeom prst="rect">
            <a:avLst/>
          </a:prstGeom>
          <a:noFill/>
        </p:spPr>
      </p:pic>
      <p:pic>
        <p:nvPicPr>
          <p:cNvPr id="10" name="Picture 4" descr="C:\Users\LENOVO\Desktop\184804-636190607265175509-16x9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876800" y="361950"/>
            <a:ext cx="4114800" cy="20488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>
                <a:solidFill>
                  <a:srgbClr val="FF0000"/>
                </a:solidFill>
              </a:rPr>
              <a:t>Thank You!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/>
        <p:txBody>
          <a:bodyPr vert="horz" rtlCol="0"/>
          <a:lstStyle/>
          <a:p>
            <a:r>
              <a:rPr b="1" smtClean="0">
                <a:solidFill>
                  <a:srgbClr val="C00000"/>
                </a:solidFill>
              </a:rPr>
              <a:t>Etiquette</a:t>
            </a:r>
            <a:endParaRPr lang="en-US" b="1" dirty="0">
              <a:solidFill>
                <a:srgbClr val="C00000"/>
              </a:solidFill>
              <a:latin typeface="Titillium Web"/>
            </a:endParaRPr>
          </a:p>
        </p:txBody>
      </p:sp>
      <p:pic>
        <p:nvPicPr>
          <p:cNvPr id="6" name="Picture 7" descr="C:\Users\LENOVO\Desktop\Development Work\Presentatiion Model\DIU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74295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smtClean="0">
              <a:solidFill>
                <a:srgbClr val="0070C0"/>
              </a:solidFill>
            </a:endParaRPr>
          </a:p>
          <a:p>
            <a:r>
              <a:rPr smtClean="0">
                <a:solidFill>
                  <a:srgbClr val="0070C0"/>
                </a:solidFill>
              </a:rPr>
              <a:t>The code of ethical behavior regarding professional practice or action among the members of a profession in their dealings with each </a:t>
            </a:r>
            <a:r>
              <a:rPr smtClean="0">
                <a:solidFill>
                  <a:srgbClr val="0070C0"/>
                </a:solidFill>
              </a:rPr>
              <a:t>other.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1200" y="742950"/>
            <a:ext cx="5291666" cy="601071"/>
          </a:xfrm>
        </p:spPr>
        <p:txBody>
          <a:bodyPr vert="horz" rtlCol="0">
            <a:normAutofit fontScale="90000"/>
          </a:bodyPr>
          <a:lstStyle/>
          <a:p>
            <a:r>
              <a:rPr b="1" smtClean="0">
                <a:solidFill>
                  <a:srgbClr val="C00000"/>
                </a:solidFill>
              </a:rPr>
              <a:t>Etiquette is science of living</a:t>
            </a:r>
            <a:endParaRPr lang="en-US" b="1" dirty="0">
              <a:solidFill>
                <a:srgbClr val="C00000"/>
              </a:solidFill>
              <a:latin typeface="Titillium Web"/>
            </a:endParaRPr>
          </a:p>
        </p:txBody>
      </p:sp>
      <p:pic>
        <p:nvPicPr>
          <p:cNvPr id="6" name="Picture 7" descr="C:\Users\LENOVO\Desktop\Development Work\Presentatiion Model\DIU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809750"/>
            <a:ext cx="838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What is etiquette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133600" y="1628379"/>
            <a:ext cx="4724400" cy="274200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05000" y="599079"/>
            <a:ext cx="5291666" cy="1106350"/>
          </a:xfrm>
        </p:spPr>
        <p:txBody>
          <a:bodyPr vert="horz" rtlCol="0">
            <a:normAutofit/>
          </a:bodyPr>
          <a:lstStyle/>
          <a:p>
            <a:r>
              <a:rPr sz="3200" smtClean="0">
                <a:ln w="18415" cmpd="sng">
                  <a:solidFill>
                    <a:schemeClr val="accent1">
                      <a:lumMod val="75000"/>
                      <a:alpha val="41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MANNER &amp; ETIQUETTE</a:t>
            </a:r>
            <a:endParaRPr lang="en-US" sz="4000" dirty="0">
              <a:solidFill>
                <a:srgbClr val="0070C0"/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6" name="Picture 7" descr="C:\Users\LENOVO\Desktop\Development Work\Presentatiion Model\DIU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0" y="666750"/>
            <a:ext cx="838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581150"/>
            <a:ext cx="6769705" cy="2712658"/>
          </a:xfrm>
        </p:spPr>
        <p:txBody>
          <a:bodyPr/>
          <a:lstStyle/>
          <a:p>
            <a:pPr lvl="0">
              <a:buNone/>
            </a:pPr>
            <a:r>
              <a:rPr sz="3200" smtClean="0">
                <a:solidFill>
                  <a:srgbClr val="C00000"/>
                </a:solidFill>
              </a:rPr>
              <a:t>    Rules of General Behavior, Habits and Customs</a:t>
            </a:r>
          </a:p>
          <a:p>
            <a:pPr lvl="0"/>
            <a:r>
              <a:rPr smtClean="0">
                <a:solidFill>
                  <a:srgbClr val="0070C0"/>
                </a:solidFill>
              </a:rPr>
              <a:t>That enhances your personality</a:t>
            </a:r>
          </a:p>
          <a:p>
            <a:pPr lvl="0"/>
            <a:r>
              <a:rPr smtClean="0">
                <a:solidFill>
                  <a:srgbClr val="0070C0"/>
                </a:solidFill>
              </a:rPr>
              <a:t>That ensures smooth relationships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2050" name="Picture 2" descr="C:\Users\LENOVO\Desktop\yb-manners-470x345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24400" y="2114550"/>
            <a:ext cx="4419600" cy="30289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05000" y="599079"/>
            <a:ext cx="5291666" cy="1106350"/>
          </a:xfrm>
        </p:spPr>
        <p:txBody>
          <a:bodyPr vert="horz" rtlCol="0">
            <a:normAutofit fontScale="90000"/>
          </a:bodyPr>
          <a:lstStyle/>
          <a:p>
            <a:r>
              <a:rPr smtClean="0">
                <a:ln w="18415" cmpd="sng">
                  <a:solidFill>
                    <a:schemeClr val="accent1">
                      <a:lumMod val="75000"/>
                      <a:alpha val="41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GOOD MANNERS &amp; ETIQUETTE</a:t>
            </a:r>
            <a:endParaRPr lang="en-US" b="1" dirty="0">
              <a:solidFill>
                <a:srgbClr val="002060"/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6" name="Picture 7" descr="C:\Users\LENOVO\Desktop\Development Work\Presentatiion Model\DIU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742950"/>
            <a:ext cx="838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1143000" y="1885950"/>
          <a:ext cx="5029200" cy="2789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05000" y="599079"/>
            <a:ext cx="4953000" cy="753471"/>
          </a:xfrm>
        </p:spPr>
        <p:txBody>
          <a:bodyPr vert="horz" rtlCol="0">
            <a:noAutofit/>
          </a:bodyPr>
          <a:lstStyle/>
          <a:p>
            <a:r>
              <a:rPr sz="2800" smtClean="0">
                <a:ln w="18415" cmpd="sng">
                  <a:solidFill>
                    <a:schemeClr val="accent1">
                      <a:lumMod val="75000"/>
                      <a:alpha val="41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Etiquette is important, why? </a:t>
            </a:r>
            <a:endParaRPr lang="en-US" sz="2800" b="1" dirty="0">
              <a:solidFill>
                <a:srgbClr val="0070C0"/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6" name="Picture 7" descr="C:\Users\LENOVO\Desktop\Development Work\Presentatiion Model\DIU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666750"/>
            <a:ext cx="838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smtClean="0">
                <a:solidFill>
                  <a:srgbClr val="C00000"/>
                </a:solidFill>
              </a:rPr>
              <a:t>To avoid negative clash</a:t>
            </a:r>
          </a:p>
          <a:p>
            <a:pPr lvl="0"/>
            <a:r>
              <a:rPr smtClean="0">
                <a:solidFill>
                  <a:srgbClr val="C00000"/>
                </a:solidFill>
              </a:rPr>
              <a:t>To avoid politics in the work place/University</a:t>
            </a:r>
          </a:p>
          <a:p>
            <a:pPr lvl="0"/>
            <a:r>
              <a:rPr smtClean="0">
                <a:solidFill>
                  <a:srgbClr val="C00000"/>
                </a:solidFill>
              </a:rPr>
              <a:t>To communicate effectively with an opposing opinion of another person(s)/customers</a:t>
            </a:r>
          </a:p>
          <a:p>
            <a:pPr lvl="0"/>
            <a:r>
              <a:rPr smtClean="0">
                <a:solidFill>
                  <a:srgbClr val="C00000"/>
                </a:solidFill>
              </a:rPr>
              <a:t>To Exhibit Professionalism and develop a polished image </a:t>
            </a:r>
          </a:p>
          <a:p>
            <a:pPr lvl="0"/>
            <a:r>
              <a:rPr smtClean="0">
                <a:solidFill>
                  <a:srgbClr val="C00000"/>
                </a:solidFill>
              </a:rPr>
              <a:t>Avoid work-place tension/conflicts</a:t>
            </a:r>
          </a:p>
          <a:p>
            <a:pPr lvl="0"/>
            <a:r>
              <a:rPr smtClean="0">
                <a:solidFill>
                  <a:srgbClr val="C00000"/>
                </a:solidFill>
              </a:rPr>
              <a:t>To avoid employee stress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70400" y="543176"/>
            <a:ext cx="3682600" cy="801530"/>
          </a:xfrm>
        </p:spPr>
        <p:txBody>
          <a:bodyPr vert="horz" rtlCol="0">
            <a:normAutofit/>
          </a:bodyPr>
          <a:lstStyle/>
          <a:p>
            <a:r>
              <a:rPr smtClean="0">
                <a:ln w="18415" cmpd="sng">
                  <a:solidFill>
                    <a:srgbClr val="4F81BD">
                      <a:lumMod val="75000"/>
                      <a:alpha val="41000"/>
                    </a:srgb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haroni" pitchFamily="2" charset="-79"/>
                <a:cs typeface="Aharoni" pitchFamily="2" charset="-79"/>
              </a:rPr>
              <a:t>Etiquette Basics</a:t>
            </a:r>
            <a:endParaRPr lang="en-US" b="1" dirty="0">
              <a:solidFill>
                <a:schemeClr val="accent1">
                  <a:lumMod val="60000"/>
                  <a:lumOff val="40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7" name="Picture 7" descr="C:\Users\LENOVO\Desktop\Development Work\Presentatiion Model\DIU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5400" y="51435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b="1" smtClean="0">
                <a:solidFill>
                  <a:srgbClr val="002060"/>
                </a:solidFill>
              </a:rPr>
              <a:t>UNDERSTAND THE POINT OF OFFICE ETIQUETTE</a:t>
            </a:r>
          </a:p>
          <a:p>
            <a:r>
              <a:rPr b="1" smtClean="0">
                <a:solidFill>
                  <a:srgbClr val="002060"/>
                </a:solidFill>
              </a:rPr>
              <a:t>BE PUNCTUAL</a:t>
            </a:r>
          </a:p>
          <a:p>
            <a:r>
              <a:rPr b="1" smtClean="0">
                <a:solidFill>
                  <a:srgbClr val="002060"/>
                </a:solidFill>
              </a:rPr>
              <a:t>DRESS APPROPRIATELY</a:t>
            </a:r>
          </a:p>
          <a:p>
            <a:r>
              <a:rPr b="1" smtClean="0">
                <a:solidFill>
                  <a:srgbClr val="002060"/>
                </a:solidFill>
              </a:rPr>
              <a:t>STAY AWAY FROM GOSSIP</a:t>
            </a:r>
          </a:p>
          <a:p>
            <a:r>
              <a:rPr b="1" smtClean="0">
                <a:solidFill>
                  <a:srgbClr val="002060"/>
                </a:solidFill>
              </a:rPr>
              <a:t>ASK BEFORE BORROWING</a:t>
            </a:r>
          </a:p>
          <a:p>
            <a:r>
              <a:rPr b="1" smtClean="0">
                <a:solidFill>
                  <a:srgbClr val="002060"/>
                </a:solidFill>
              </a:rPr>
              <a:t>SAY ALWAYS PLEASE, THANK YOU, YOU’RE WELCOME, and I’M SORRY all those loving words</a:t>
            </a:r>
          </a:p>
          <a:p>
            <a:r>
              <a:rPr b="1" smtClean="0">
                <a:solidFill>
                  <a:srgbClr val="002060"/>
                </a:solidFill>
              </a:rPr>
              <a:t>BE SENSITIVE TO OTHERS’ NEED FOR PRIVACY</a:t>
            </a:r>
          </a:p>
        </p:txBody>
      </p:sp>
      <p:pic>
        <p:nvPicPr>
          <p:cNvPr id="3074" name="Picture 2" descr="C:\Users\LENOVO\Desktop\Basic-Rules-of-Etiquette-My-Kids-Know-But-Many-Adults-Obviously-Don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0" y="361950"/>
            <a:ext cx="2044162" cy="46386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57400" y="2190750"/>
            <a:ext cx="5063066" cy="1106350"/>
          </a:xfrm>
        </p:spPr>
        <p:txBody>
          <a:bodyPr vert="horz" rtlCol="0"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Titillium Web"/>
              </a:rPr>
              <a:t>Professional Team &amp; </a:t>
            </a:r>
            <a:br>
              <a:rPr lang="en-US" b="1" dirty="0" smtClean="0">
                <a:solidFill>
                  <a:srgbClr val="C00000"/>
                </a:solidFill>
                <a:latin typeface="Titillium Web"/>
              </a:rPr>
            </a:br>
            <a:r>
              <a:rPr lang="en-US" b="1" dirty="0" smtClean="0">
                <a:solidFill>
                  <a:srgbClr val="C00000"/>
                </a:solidFill>
                <a:latin typeface="Titillium Web"/>
              </a:rPr>
              <a:t>T</a:t>
            </a:r>
            <a:r>
              <a:rPr b="1" smtClean="0">
                <a:solidFill>
                  <a:srgbClr val="C00000"/>
                </a:solidFill>
                <a:latin typeface="Titillium Web"/>
              </a:rPr>
              <a:t>eam </a:t>
            </a:r>
            <a:r>
              <a:rPr lang="en-US" b="1" dirty="0" smtClean="0">
                <a:solidFill>
                  <a:srgbClr val="C00000"/>
                </a:solidFill>
                <a:latin typeface="Titillium Web"/>
              </a:rPr>
              <a:t>Sprit</a:t>
            </a:r>
            <a:endParaRPr lang="en-US" b="1" dirty="0">
              <a:solidFill>
                <a:srgbClr val="C00000"/>
              </a:solidFill>
              <a:latin typeface="Titillium Web"/>
            </a:endParaRPr>
          </a:p>
        </p:txBody>
      </p:sp>
      <p:pic>
        <p:nvPicPr>
          <p:cNvPr id="6" name="Picture 7" descr="C:\Users\LENOVO\Desktop\Development Work\Presentatiion Model\DIU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4200" y="120015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26962" y="3943349"/>
            <a:ext cx="6769705" cy="731459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70400" y="543176"/>
            <a:ext cx="5054200" cy="801530"/>
          </a:xfrm>
        </p:spPr>
        <p:txBody>
          <a:bodyPr vert="horz" rtlCol="0">
            <a:noAutofit/>
          </a:bodyPr>
          <a:lstStyle/>
          <a:p>
            <a:r>
              <a:rPr sz="2800" smtClean="0">
                <a:ln w="18415" cmpd="sng">
                  <a:solidFill>
                    <a:schemeClr val="accent1">
                      <a:lumMod val="75000"/>
                      <a:alpha val="41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Expectations of Professional Team Members</a:t>
            </a:r>
            <a:endParaRPr lang="en-US" sz="2800" b="1" dirty="0">
              <a:solidFill>
                <a:srgbClr val="0070C0"/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9" name="Picture 7" descr="C:\Users\LENOVO\Desktop\Development Work\Presentatiion Model\DIU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2200" y="59055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838200" y="2038350"/>
          <a:ext cx="6769100" cy="2560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Weight:1:8:0" val="4"/>
  <p:tag name="fontWeight:1:6:0" val="4"/>
  <p:tag name="fontWeight:1:7:0" val="4"/>
  <p:tag name="fontWeight:1:0:0" val="4"/>
  <p:tag name="fontWeight:1:1:0" val="4"/>
  <p:tag name="fontWeight:1:4:0" val="4"/>
  <p:tag name="fontWeight:0:0:0" val="4"/>
  <p:tag name="fontWeight:1:5:0" val="4"/>
  <p:tag name="fontWeight:1:2:0" val="4"/>
  <p:tag name="fontWeight:1:3:0" val="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Weight:9:1:0" val="4"/>
  <p:tag name="fontWeight:9:0:0" val="4"/>
  <p:tag name="fontWeight:9:4:0" val="4"/>
  <p:tag name="fontWeight:9:3:0" val="4"/>
  <p:tag name="LAYOUT" val="threePicAndTx"/>
  <p:tag name="fontWeight:9:2:0" val="4"/>
  <p:tag name="fontWeight:11:0:0" val="4"/>
  <p:tag name="fontWeight:13:1:0" val="4"/>
  <p:tag name="fontWeight:13:2:0" val="4"/>
  <p:tag name="fontWeight:13:0:0" val="4"/>
  <p:tag name="fontWeight:8:0:0" val="4"/>
  <p:tag name="fontWeight:11:2:0" val="4"/>
  <p:tag name="fontWeight:11:1:0" val="4"/>
  <p:tag name="fontWeight:11:4:0" val="4"/>
  <p:tag name="fontWeight:13:3:0" val="4"/>
  <p:tag name="fontWeight:11:3:0" val="4"/>
  <p:tag name="fontWeight:13:4:0" val="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YOUT" val="fourPic"/>
  <p:tag name="fontWeight:7:0:0" val="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Weight:2:0:0" val="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Weight:3:0:0" val="4"/>
  <p:tag name="fontWeight:2:0:0" val="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Weight:2:0:0" val="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Weight:4:0:0" val="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Weight:12:4:0" val="4"/>
  <p:tag name="fontWeight:9:0:0" val="4"/>
  <p:tag name="fontWeight:12:2:0" val="4"/>
  <p:tag name="fontWeight:12:1:0" val="4"/>
  <p:tag name="fontWeight:12:0:0" val="4"/>
  <p:tag name="fontWeight:12:3:0" val="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Weight:5:0:0" val="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Weight:3:0:0" val="4"/>
  <p:tag name="fontWeight:6:0:0" val="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Weight:4:0:0" val="4"/>
  <p:tag name="fontWeight:3:0:0" val="4"/>
</p:tagLst>
</file>

<file path=ppt/theme/theme1.xml><?xml version="1.0" encoding="utf-8"?>
<a:theme xmlns:a="http://schemas.openxmlformats.org/drawingml/2006/main" name="Orbit">
  <a:themeElements>
    <a:clrScheme name="Orbit">
      <a:dk1>
        <a:srgbClr val="000000"/>
      </a:dk1>
      <a:lt1>
        <a:srgbClr val="FFFFFF"/>
      </a:lt1>
      <a:dk2>
        <a:srgbClr val="323232"/>
      </a:dk2>
      <a:lt2>
        <a:srgbClr val="F0F0F0"/>
      </a:lt2>
      <a:accent1>
        <a:srgbClr val="22A8C4"/>
      </a:accent1>
      <a:accent2>
        <a:srgbClr val="86CB21"/>
      </a:accent2>
      <a:accent3>
        <a:srgbClr val="E7C21F"/>
      </a:accent3>
      <a:accent4>
        <a:srgbClr val="E77E26"/>
      </a:accent4>
      <a:accent5>
        <a:srgbClr val="E64773"/>
      </a:accent5>
      <a:accent6>
        <a:srgbClr val="8D5FA7"/>
      </a:accent6>
      <a:hlink>
        <a:srgbClr val="22A8C4"/>
      </a:hlink>
      <a:folHlink>
        <a:srgbClr val="8D5FA7"/>
      </a:folHlink>
    </a:clrScheme>
    <a:fontScheme name="Orbit">
      <a:majorFont>
        <a:latin typeface="Titillium Web"/>
        <a:ea typeface=""/>
        <a:cs typeface=""/>
      </a:majorFont>
      <a:minorFont>
        <a:latin typeface="Titillium Web"/>
        <a:ea typeface=""/>
        <a:cs typeface=""/>
      </a:minorFont>
    </a:fontScheme>
    <a:fmtScheme name="Orbi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9440000" scaled="0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9440000" scaled="0"/>
        </a:gradFill>
      </a:fillStyleLst>
      <a:lnStyleLst>
        <a:ln w="12700" cap="flat">
          <a:solidFill>
            <a:schemeClr val="phClr">
              <a:shade val="95000"/>
              <a:satMod val="104999"/>
            </a:schemeClr>
          </a:solidFill>
          <a:prstDash val="solid"/>
        </a:ln>
        <a:ln w="25400" cap="flat">
          <a:solidFill>
            <a:schemeClr val="phClr"/>
          </a:solidFill>
          <a:prstDash val="solid"/>
        </a:ln>
        <a:ln w="50800" cap="flat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alpha val="100000"/>
                <a:tint val="85000"/>
                <a:shade val="100000"/>
                <a:satMod val="150000"/>
                <a:lumMod val="100000"/>
              </a:schemeClr>
            </a:gs>
            <a:gs pos="100000">
              <a:schemeClr val="phClr">
                <a:alpha val="100000"/>
                <a:tint val="100000"/>
                <a:shade val="85000"/>
                <a:satMod val="15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75000"/>
                <a:satMod val="200000"/>
              </a:schemeClr>
            </a:gs>
            <a:gs pos="60000">
              <a:schemeClr val="phClr">
                <a:shade val="85000"/>
                <a:satMod val="60000"/>
              </a:schemeClr>
            </a:gs>
            <a:gs pos="100000">
              <a:schemeClr val="phClr">
                <a:shade val="50000"/>
                <a:satMod val="25000"/>
              </a:schemeClr>
            </a:gs>
          </a:gsLst>
          <a:path path="circle">
            <a:fillToRect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rbit">
  <a:themeElements>
    <a:clrScheme name="Orbit">
      <a:dk1>
        <a:srgbClr val="000000"/>
      </a:dk1>
      <a:lt1>
        <a:srgbClr val="FFFFFF"/>
      </a:lt1>
      <a:dk2>
        <a:srgbClr val="323232"/>
      </a:dk2>
      <a:lt2>
        <a:srgbClr val="F0F0F0"/>
      </a:lt2>
      <a:accent1>
        <a:srgbClr val="22A8C4"/>
      </a:accent1>
      <a:accent2>
        <a:srgbClr val="86CB21"/>
      </a:accent2>
      <a:accent3>
        <a:srgbClr val="E7C21F"/>
      </a:accent3>
      <a:accent4>
        <a:srgbClr val="E77E26"/>
      </a:accent4>
      <a:accent5>
        <a:srgbClr val="E64773"/>
      </a:accent5>
      <a:accent6>
        <a:srgbClr val="8D5FA7"/>
      </a:accent6>
      <a:hlink>
        <a:srgbClr val="22A8C4"/>
      </a:hlink>
      <a:folHlink>
        <a:srgbClr val="8D5FA7"/>
      </a:folHlink>
    </a:clrScheme>
    <a:fontScheme name="Orbit">
      <a:majorFont>
        <a:latin typeface="Titillium Web"/>
        <a:ea typeface=""/>
        <a:cs typeface=""/>
      </a:majorFont>
      <a:minorFont>
        <a:latin typeface="Titillium Web"/>
        <a:ea typeface=""/>
        <a:cs typeface=""/>
      </a:minorFont>
    </a:fontScheme>
    <a:fmtScheme name="Orbi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9440000" scaled="0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9440000" scaled="0"/>
        </a:gradFill>
      </a:fillStyleLst>
      <a:lnStyleLst>
        <a:ln w="12700" cap="flat">
          <a:solidFill>
            <a:schemeClr val="phClr">
              <a:shade val="95000"/>
              <a:satMod val="104999"/>
            </a:schemeClr>
          </a:solidFill>
          <a:prstDash val="solid"/>
        </a:ln>
        <a:ln w="25400" cap="flat">
          <a:solidFill>
            <a:schemeClr val="phClr"/>
          </a:solidFill>
          <a:prstDash val="solid"/>
        </a:ln>
        <a:ln w="50800" cap="flat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alpha val="100000"/>
                <a:tint val="85000"/>
                <a:shade val="100000"/>
                <a:satMod val="150000"/>
                <a:lumMod val="100000"/>
              </a:schemeClr>
            </a:gs>
            <a:gs pos="100000">
              <a:schemeClr val="phClr">
                <a:alpha val="100000"/>
                <a:tint val="100000"/>
                <a:shade val="85000"/>
                <a:satMod val="15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75000"/>
                <a:satMod val="200000"/>
              </a:schemeClr>
            </a:gs>
            <a:gs pos="60000">
              <a:schemeClr val="phClr">
                <a:shade val="85000"/>
                <a:satMod val="60000"/>
              </a:schemeClr>
            </a:gs>
            <a:gs pos="100000">
              <a:schemeClr val="phClr">
                <a:shade val="50000"/>
                <a:satMod val="25000"/>
              </a:schemeClr>
            </a:gs>
          </a:gsLst>
          <a:path path="circle">
            <a:fillToRect r="100000" b="10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">
    <a:dk1>
      <a:srgbClr val="000000"/>
    </a:dk1>
    <a:lt1>
      <a:srgbClr val="FFFFFF"/>
    </a:lt1>
    <a:dk2>
      <a:srgbClr val="2F0F1C"/>
    </a:dk2>
    <a:lt2>
      <a:srgbClr val="F1FAFB"/>
    </a:lt2>
    <a:accent1>
      <a:srgbClr val="A0CB46"/>
    </a:accent1>
    <a:accent2>
      <a:srgbClr val="4FBFC9"/>
    </a:accent2>
    <a:accent3>
      <a:srgbClr val="F7990F"/>
    </a:accent3>
    <a:accent4>
      <a:srgbClr val="ED4F39"/>
    </a:accent4>
    <a:accent5>
      <a:srgbClr val="BD3B70"/>
    </a:accent5>
    <a:accent6>
      <a:srgbClr val="FFCC52"/>
    </a:accent6>
    <a:hlink>
      <a:srgbClr val="4FBFC9"/>
    </a:hlink>
    <a:folHlink>
      <a:srgbClr val="BD3B7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1186</TotalTime>
  <Words>351</Words>
  <Application>Zoho Show</Application>
  <PresentationFormat>On-screen Show (16:9)</PresentationFormat>
  <Paragraphs>79</Paragraphs>
  <Slides>15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Arial</vt:lpstr>
      <vt:lpstr>Aharoni</vt:lpstr>
      <vt:lpstr>Titillium Web</vt:lpstr>
      <vt:lpstr>Times New Roman</vt:lpstr>
      <vt:lpstr>Century Gothic</vt:lpstr>
      <vt:lpstr>Vijaya</vt:lpstr>
      <vt:lpstr>Broadway</vt:lpstr>
      <vt:lpstr>Courier New</vt:lpstr>
      <vt:lpstr>Orbit</vt:lpstr>
      <vt:lpstr> Etiquette</vt:lpstr>
      <vt:lpstr>Etiquette</vt:lpstr>
      <vt:lpstr>Etiquette is science of living</vt:lpstr>
      <vt:lpstr>MANNER &amp; ETIQUETTE</vt:lpstr>
      <vt:lpstr>GOOD MANNERS &amp; ETIQUETTE</vt:lpstr>
      <vt:lpstr>Etiquette is important, why? </vt:lpstr>
      <vt:lpstr>Etiquette Basics</vt:lpstr>
      <vt:lpstr>Professional Team &amp;  Team Sprit</vt:lpstr>
      <vt:lpstr>Expectations of Professional Team Members</vt:lpstr>
      <vt:lpstr>Qualities and Characteristics of a Professional</vt:lpstr>
      <vt:lpstr>Professional Etiquette </vt:lpstr>
      <vt:lpstr>E-mail  Etiquette</vt:lpstr>
      <vt:lpstr>Telephone  Etiquette</vt:lpstr>
      <vt:lpstr>Body Language</vt:lpstr>
      <vt:lpstr>Thank You!</vt:lpstr>
    </vt:vector>
  </TitlesOfParts>
  <Company>Zoho Corp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Sajidul Islam</dc:creator>
  <cp:lastModifiedBy>LENOVO</cp:lastModifiedBy>
  <cp:revision>47</cp:revision>
  <dcterms:created xsi:type="dcterms:W3CDTF">2010-03-09T10:03:29Z</dcterms:created>
  <dcterms:modified xsi:type="dcterms:W3CDTF">2017-06-17T03:26:56Z</dcterms:modified>
</cp:coreProperties>
</file>