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9144000"/>
  <p:notesSz cx="9144000" cy="6858000"/>
  <p:embeddedFontLst>
    <p:embeddedFont>
      <p:font typeface="Noto Sans Symbols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2" roundtripDataSignature="AMtx7mjqLHc6+hoRpgNLRPRtLYklc4AG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EFC26EC-96A9-45D2-B0C0-B084E6F6BC76}">
  <a:tblStyle styleId="{3EFC26EC-96A9-45D2-B0C0-B084E6F6BC7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otoSansSymbols-bold.fntdata"/><Relationship Id="rId30" Type="http://schemas.openxmlformats.org/officeDocument/2006/relationships/font" Target="fonts/NotoSansSymbols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/>
          <p:nvPr>
            <p:ph type="title"/>
          </p:nvPr>
        </p:nvSpPr>
        <p:spPr>
          <a:xfrm>
            <a:off x="342137" y="322529"/>
            <a:ext cx="8459724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" type="body"/>
          </p:nvPr>
        </p:nvSpPr>
        <p:spPr>
          <a:xfrm>
            <a:off x="535940" y="1624711"/>
            <a:ext cx="4796790" cy="3431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5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/>
          <p:nvPr/>
        </p:nvSpPr>
        <p:spPr>
          <a:xfrm>
            <a:off x="0" y="1280160"/>
            <a:ext cx="533400" cy="228600"/>
          </a:xfrm>
          <a:custGeom>
            <a:rect b="b" l="l" r="r" t="t"/>
            <a:pathLst>
              <a:path extrusionOk="0" h="228600" w="5334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A1F2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6"/>
          <p:cNvSpPr/>
          <p:nvPr/>
        </p:nvSpPr>
        <p:spPr>
          <a:xfrm>
            <a:off x="590550" y="1280160"/>
            <a:ext cx="8553450" cy="228600"/>
          </a:xfrm>
          <a:custGeom>
            <a:rect b="b" l="l" r="r" t="t"/>
            <a:pathLst>
              <a:path extrusionOk="0" h="228600" w="855345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2CA1B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950" y="1628775"/>
            <a:ext cx="8410575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3648075"/>
            <a:ext cx="1952625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6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/>
          <p:nvPr>
            <p:ph type="title"/>
          </p:nvPr>
        </p:nvSpPr>
        <p:spPr>
          <a:xfrm>
            <a:off x="342137" y="322529"/>
            <a:ext cx="8459724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" type="body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2" type="body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/>
          <p:nvPr>
            <p:ph type="ctrTitle"/>
          </p:nvPr>
        </p:nvSpPr>
        <p:spPr>
          <a:xfrm>
            <a:off x="691387" y="360629"/>
            <a:ext cx="7761224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1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/>
          <p:nvPr>
            <p:ph type="title"/>
          </p:nvPr>
        </p:nvSpPr>
        <p:spPr>
          <a:xfrm>
            <a:off x="342137" y="322529"/>
            <a:ext cx="8459724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/>
          <p:nvPr/>
        </p:nvSpPr>
        <p:spPr>
          <a:xfrm>
            <a:off x="0" y="1280160"/>
            <a:ext cx="533400" cy="228600"/>
          </a:xfrm>
          <a:custGeom>
            <a:rect b="b" l="l" r="r" t="t"/>
            <a:pathLst>
              <a:path extrusionOk="0" h="228600" w="5334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A1F2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24"/>
          <p:cNvSpPr/>
          <p:nvPr/>
        </p:nvSpPr>
        <p:spPr>
          <a:xfrm>
            <a:off x="590550" y="1280160"/>
            <a:ext cx="8553450" cy="228600"/>
          </a:xfrm>
          <a:custGeom>
            <a:rect b="b" l="l" r="r" t="t"/>
            <a:pathLst>
              <a:path extrusionOk="0" h="228600" w="855345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2CA1B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24"/>
          <p:cNvSpPr txBox="1"/>
          <p:nvPr>
            <p:ph type="title"/>
          </p:nvPr>
        </p:nvSpPr>
        <p:spPr>
          <a:xfrm>
            <a:off x="342137" y="322529"/>
            <a:ext cx="8459724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4"/>
          <p:cNvSpPr txBox="1"/>
          <p:nvPr>
            <p:ph idx="1" type="body"/>
          </p:nvPr>
        </p:nvSpPr>
        <p:spPr>
          <a:xfrm>
            <a:off x="535940" y="1624711"/>
            <a:ext cx="4796790" cy="3431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5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0" Type="http://schemas.openxmlformats.org/officeDocument/2006/relationships/image" Target="../media/image45.png"/><Relationship Id="rId9" Type="http://schemas.openxmlformats.org/officeDocument/2006/relationships/image" Target="../media/image27.png"/><Relationship Id="rId5" Type="http://schemas.openxmlformats.org/officeDocument/2006/relationships/image" Target="../media/image26.png"/><Relationship Id="rId6" Type="http://schemas.openxmlformats.org/officeDocument/2006/relationships/image" Target="../media/image49.png"/><Relationship Id="rId7" Type="http://schemas.openxmlformats.org/officeDocument/2006/relationships/image" Target="../media/image24.png"/><Relationship Id="rId8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Relationship Id="rId4" Type="http://schemas.openxmlformats.org/officeDocument/2006/relationships/image" Target="../media/image4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jpg"/><Relationship Id="rId4" Type="http://schemas.openxmlformats.org/officeDocument/2006/relationships/image" Target="../media/image60.jpg"/><Relationship Id="rId9" Type="http://schemas.openxmlformats.org/officeDocument/2006/relationships/image" Target="../media/image38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5.png"/><Relationship Id="rId8" Type="http://schemas.openxmlformats.org/officeDocument/2006/relationships/image" Target="../media/image5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0" Type="http://schemas.openxmlformats.org/officeDocument/2006/relationships/image" Target="../media/image45.png"/><Relationship Id="rId9" Type="http://schemas.openxmlformats.org/officeDocument/2006/relationships/image" Target="../media/image27.png"/><Relationship Id="rId5" Type="http://schemas.openxmlformats.org/officeDocument/2006/relationships/image" Target="../media/image26.png"/><Relationship Id="rId6" Type="http://schemas.openxmlformats.org/officeDocument/2006/relationships/image" Target="../media/image49.png"/><Relationship Id="rId7" Type="http://schemas.openxmlformats.org/officeDocument/2006/relationships/image" Target="../media/image24.png"/><Relationship Id="rId8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42.png"/><Relationship Id="rId5" Type="http://schemas.openxmlformats.org/officeDocument/2006/relationships/image" Target="../media/image46.png"/><Relationship Id="rId6" Type="http://schemas.openxmlformats.org/officeDocument/2006/relationships/image" Target="../media/image3.png"/><Relationship Id="rId7" Type="http://schemas.openxmlformats.org/officeDocument/2006/relationships/image" Target="../media/image21.png"/><Relationship Id="rId8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53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>
            <p:ph type="title"/>
          </p:nvPr>
        </p:nvSpPr>
        <p:spPr>
          <a:xfrm>
            <a:off x="99100" y="86775"/>
            <a:ext cx="83709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Two Factor Authentication</a:t>
            </a:r>
            <a:endParaRPr sz="4300"/>
          </a:p>
        </p:txBody>
      </p:sp>
      <p:sp>
        <p:nvSpPr>
          <p:cNvPr id="50" name="Google Shape;50;p1"/>
          <p:cNvSpPr txBox="1"/>
          <p:nvPr/>
        </p:nvSpPr>
        <p:spPr>
          <a:xfrm>
            <a:off x="1376500" y="6328350"/>
            <a:ext cx="68415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thing you know and </a:t>
            </a:r>
            <a:r>
              <a:rPr b="1" i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i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ome</a:t>
            </a:r>
            <a:r>
              <a:rPr b="1" i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thing you have.</a:t>
            </a:r>
            <a:endParaRPr sz="2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/>
          <p:nvPr>
            <p:ph type="title"/>
          </p:nvPr>
        </p:nvSpPr>
        <p:spPr>
          <a:xfrm>
            <a:off x="691387" y="360629"/>
            <a:ext cx="5576570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2FA Using Hard Token</a:t>
            </a:r>
            <a:endParaRPr/>
          </a:p>
        </p:txBody>
      </p:sp>
      <p:sp>
        <p:nvSpPr>
          <p:cNvPr id="183" name="Google Shape;183;p10"/>
          <p:cNvSpPr txBox="1"/>
          <p:nvPr/>
        </p:nvSpPr>
        <p:spPr>
          <a:xfrm>
            <a:off x="5486400" y="5943600"/>
            <a:ext cx="2971800" cy="457200"/>
          </a:xfrm>
          <a:prstGeom prst="rect">
            <a:avLst/>
          </a:prstGeom>
          <a:solidFill>
            <a:srgbClr val="2CA1BE"/>
          </a:solidFill>
          <a:ln cap="flat" cmpd="sng" w="19050">
            <a:solidFill>
              <a:srgbClr val="1E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86350">
            <a:spAutoFit/>
          </a:bodyPr>
          <a:lstStyle/>
          <a:p>
            <a:pPr indent="0" lvl="0" marL="2298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Courtesy: RSA SecureID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" name="Google Shape;184;p10"/>
          <p:cNvGrpSpPr/>
          <p:nvPr/>
        </p:nvGrpSpPr>
        <p:grpSpPr>
          <a:xfrm>
            <a:off x="393191" y="1764792"/>
            <a:ext cx="8363711" cy="4201668"/>
            <a:chOff x="393191" y="1764792"/>
            <a:chExt cx="8363711" cy="4201668"/>
          </a:xfrm>
        </p:grpSpPr>
        <p:pic>
          <p:nvPicPr>
            <p:cNvPr id="185" name="Google Shape;185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3191" y="1764792"/>
              <a:ext cx="8363711" cy="42016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199" y="1828800"/>
              <a:ext cx="8181975" cy="4019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10"/>
            <p:cNvSpPr/>
            <p:nvPr/>
          </p:nvSpPr>
          <p:spPr>
            <a:xfrm>
              <a:off x="438149" y="1809750"/>
              <a:ext cx="8220075" cy="4057650"/>
            </a:xfrm>
            <a:custGeom>
              <a:rect b="b" l="l" r="r" t="t"/>
              <a:pathLst>
                <a:path extrusionOk="0" h="4057650" w="8220075">
                  <a:moveTo>
                    <a:pt x="0" y="4057650"/>
                  </a:moveTo>
                  <a:lnTo>
                    <a:pt x="8220075" y="4057650"/>
                  </a:lnTo>
                  <a:lnTo>
                    <a:pt x="8220075" y="0"/>
                  </a:lnTo>
                  <a:lnTo>
                    <a:pt x="0" y="0"/>
                  </a:lnTo>
                  <a:lnTo>
                    <a:pt x="0" y="4057650"/>
                  </a:lnTo>
                  <a:close/>
                </a:path>
              </a:pathLst>
            </a:cu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/>
          <p:nvPr/>
        </p:nvSpPr>
        <p:spPr>
          <a:xfrm>
            <a:off x="691365" y="360625"/>
            <a:ext cx="79059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Security Analysis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950" y="1771650"/>
            <a:ext cx="4772025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 txBox="1"/>
          <p:nvPr/>
        </p:nvSpPr>
        <p:spPr>
          <a:xfrm>
            <a:off x="1314069" y="2026412"/>
            <a:ext cx="2773045" cy="1433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735" lvl="0" marL="304800" marR="5080" rtl="0" algn="l">
              <a:lnSpc>
                <a:spcPct val="100000"/>
              </a:lnSpc>
              <a:spcBef>
                <a:spcPts val="243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F7E09"/>
                </a:solidFill>
                <a:latin typeface="Cambria"/>
                <a:ea typeface="Cambria"/>
                <a:cs typeface="Cambria"/>
                <a:sym typeface="Cambria"/>
              </a:rPr>
              <a:t>⦿	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secure against  packet replay attacks.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1"/>
          <p:cNvSpPr txBox="1"/>
          <p:nvPr/>
        </p:nvSpPr>
        <p:spPr>
          <a:xfrm>
            <a:off x="1314069" y="3738117"/>
            <a:ext cx="2390140" cy="63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92735" lvl="0" marL="3048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F7E09"/>
                </a:solidFill>
                <a:latin typeface="Cambria"/>
                <a:ea typeface="Cambria"/>
                <a:cs typeface="Cambria"/>
                <a:sym typeface="Cambria"/>
              </a:rPr>
              <a:t>⦿	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prevents against  phishing.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5325" y="1752600"/>
            <a:ext cx="4467225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1"/>
          <p:cNvSpPr txBox="1"/>
          <p:nvPr/>
        </p:nvSpPr>
        <p:spPr>
          <a:xfrm>
            <a:off x="5810503" y="2026412"/>
            <a:ext cx="149415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Threats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5810503" y="2701544"/>
            <a:ext cx="2868295" cy="276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92735" lvl="0" marL="3048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F7E09"/>
                </a:solidFill>
                <a:latin typeface="Cambria"/>
                <a:ea typeface="Cambria"/>
                <a:cs typeface="Cambria"/>
                <a:sym typeface="Cambria"/>
              </a:rPr>
              <a:t>⦿	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needs to carry  the device  everywhere, and there  is a risk that it may get  stolen or lost.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F7E09"/>
                </a:solidFill>
                <a:latin typeface="Cambria"/>
                <a:ea typeface="Cambria"/>
                <a:cs typeface="Cambria"/>
                <a:sym typeface="Cambria"/>
              </a:rPr>
              <a:t>⦿	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is very high.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735" lvl="0" marL="3048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F7E09"/>
                </a:solidFill>
                <a:latin typeface="Cambria"/>
                <a:ea typeface="Cambria"/>
                <a:cs typeface="Cambria"/>
                <a:sym typeface="Cambria"/>
              </a:rPr>
              <a:t>⦿	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Vulnerable to active  attacks and Man in the  middle attacks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11"/>
          <p:cNvGrpSpPr/>
          <p:nvPr/>
        </p:nvGrpSpPr>
        <p:grpSpPr>
          <a:xfrm>
            <a:off x="33528" y="1618488"/>
            <a:ext cx="1449324" cy="1127760"/>
            <a:chOff x="33528" y="1618488"/>
            <a:chExt cx="1449324" cy="1127760"/>
          </a:xfrm>
        </p:grpSpPr>
        <p:pic>
          <p:nvPicPr>
            <p:cNvPr id="200" name="Google Shape;200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5280" y="1757172"/>
              <a:ext cx="954024" cy="989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528" y="1618488"/>
              <a:ext cx="1449324" cy="1110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11"/>
            <p:cNvSpPr/>
            <p:nvPr/>
          </p:nvSpPr>
          <p:spPr>
            <a:xfrm>
              <a:off x="396875" y="1798574"/>
              <a:ext cx="831850" cy="865505"/>
            </a:xfrm>
            <a:custGeom>
              <a:rect b="b" l="l" r="r" t="t"/>
              <a:pathLst>
                <a:path extrusionOk="0" h="865505" w="831850">
                  <a:moveTo>
                    <a:pt x="831240" y="0"/>
                  </a:moveTo>
                  <a:lnTo>
                    <a:pt x="0" y="0"/>
                  </a:lnTo>
                  <a:lnTo>
                    <a:pt x="0" y="865504"/>
                  </a:lnTo>
                  <a:lnTo>
                    <a:pt x="831240" y="865504"/>
                  </a:lnTo>
                  <a:lnTo>
                    <a:pt x="831240" y="0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11"/>
          <p:cNvSpPr txBox="1"/>
          <p:nvPr>
            <p:ph type="title"/>
          </p:nvPr>
        </p:nvSpPr>
        <p:spPr>
          <a:xfrm>
            <a:off x="396875" y="1798573"/>
            <a:ext cx="831850" cy="865505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908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>
                <a:solidFill>
                  <a:srgbClr val="40404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✔</a:t>
            </a:r>
            <a:endParaRPr sz="5400"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grpSp>
        <p:nvGrpSpPr>
          <p:cNvPr id="204" name="Google Shape;204;p11"/>
          <p:cNvGrpSpPr/>
          <p:nvPr/>
        </p:nvGrpSpPr>
        <p:grpSpPr>
          <a:xfrm>
            <a:off x="74676" y="1621536"/>
            <a:ext cx="5487923" cy="1127760"/>
            <a:chOff x="74676" y="1621536"/>
            <a:chExt cx="5487923" cy="1127760"/>
          </a:xfrm>
        </p:grpSpPr>
        <p:pic>
          <p:nvPicPr>
            <p:cNvPr id="205" name="Google Shape;205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4676" y="1639824"/>
              <a:ext cx="1367028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517135" y="1760220"/>
              <a:ext cx="954024" cy="989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1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216908" y="1621536"/>
              <a:ext cx="1345691" cy="1110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11"/>
            <p:cNvSpPr/>
            <p:nvPr/>
          </p:nvSpPr>
          <p:spPr>
            <a:xfrm>
              <a:off x="4578985" y="1801495"/>
              <a:ext cx="831850" cy="865505"/>
            </a:xfrm>
            <a:custGeom>
              <a:rect b="b" l="l" r="r" t="t"/>
              <a:pathLst>
                <a:path extrusionOk="0" h="865505" w="831850">
                  <a:moveTo>
                    <a:pt x="831240" y="0"/>
                  </a:moveTo>
                  <a:lnTo>
                    <a:pt x="0" y="0"/>
                  </a:lnTo>
                  <a:lnTo>
                    <a:pt x="0" y="865504"/>
                  </a:lnTo>
                  <a:lnTo>
                    <a:pt x="831240" y="865504"/>
                  </a:lnTo>
                  <a:lnTo>
                    <a:pt x="83124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11"/>
          <p:cNvSpPr txBox="1"/>
          <p:nvPr/>
        </p:nvSpPr>
        <p:spPr>
          <a:xfrm>
            <a:off x="4578984" y="1801495"/>
            <a:ext cx="831850" cy="865505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920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40404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🗶</a:t>
            </a:r>
            <a:endParaRPr sz="54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pic>
        <p:nvPicPr>
          <p:cNvPr id="210" name="Google Shape;210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58055" y="1642872"/>
            <a:ext cx="1263396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/>
          <p:nvPr>
            <p:ph type="title"/>
          </p:nvPr>
        </p:nvSpPr>
        <p:spPr>
          <a:xfrm>
            <a:off x="688353" y="360625"/>
            <a:ext cx="82575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2FA Using Mobile Tokens</a:t>
            </a:r>
            <a:endParaRPr/>
          </a:p>
        </p:txBody>
      </p:sp>
      <p:grpSp>
        <p:nvGrpSpPr>
          <p:cNvPr id="216" name="Google Shape;216;p12"/>
          <p:cNvGrpSpPr/>
          <p:nvPr/>
        </p:nvGrpSpPr>
        <p:grpSpPr>
          <a:xfrm>
            <a:off x="844296" y="1574291"/>
            <a:ext cx="7878703" cy="4664587"/>
            <a:chOff x="844296" y="1574291"/>
            <a:chExt cx="7878703" cy="4664587"/>
          </a:xfrm>
        </p:grpSpPr>
        <p:pic>
          <p:nvPicPr>
            <p:cNvPr id="217" name="Google Shape;217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8200" y="1640201"/>
              <a:ext cx="7844799" cy="4598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4296" y="1574291"/>
              <a:ext cx="7638288" cy="39014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12"/>
            <p:cNvSpPr/>
            <p:nvPr/>
          </p:nvSpPr>
          <p:spPr>
            <a:xfrm>
              <a:off x="914400" y="1645919"/>
              <a:ext cx="7772400" cy="4526280"/>
            </a:xfrm>
            <a:custGeom>
              <a:rect b="b" l="l" r="r" t="t"/>
              <a:pathLst>
                <a:path extrusionOk="0" h="4526280" w="7772400">
                  <a:moveTo>
                    <a:pt x="7772400" y="0"/>
                  </a:moveTo>
                  <a:lnTo>
                    <a:pt x="0" y="0"/>
                  </a:lnTo>
                  <a:lnTo>
                    <a:pt x="0" y="4526280"/>
                  </a:lnTo>
                  <a:lnTo>
                    <a:pt x="7772400" y="4526280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F5C5B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2"/>
            <p:cNvSpPr/>
            <p:nvPr/>
          </p:nvSpPr>
          <p:spPr>
            <a:xfrm>
              <a:off x="914400" y="1645919"/>
              <a:ext cx="7772400" cy="4526280"/>
            </a:xfrm>
            <a:custGeom>
              <a:rect b="b" l="l" r="r" t="t"/>
              <a:pathLst>
                <a:path extrusionOk="0" h="4526280" w="7772400">
                  <a:moveTo>
                    <a:pt x="0" y="4526280"/>
                  </a:moveTo>
                  <a:lnTo>
                    <a:pt x="7772400" y="4526280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4526280"/>
                  </a:lnTo>
                  <a:close/>
                </a:path>
              </a:pathLst>
            </a:custGeom>
            <a:noFill/>
            <a:ln cap="flat" cmpd="sng" w="12700">
              <a:solidFill>
                <a:srgbClr val="EB63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12"/>
          <p:cNvSpPr txBox="1"/>
          <p:nvPr/>
        </p:nvSpPr>
        <p:spPr>
          <a:xfrm>
            <a:off x="993444" y="1582522"/>
            <a:ext cx="7280275" cy="3827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9050">
            <a:spAutoFit/>
          </a:bodyPr>
          <a:lstStyle/>
          <a:p>
            <a:pPr indent="-320040" lvl="0" marL="3321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1F28"/>
              </a:buClr>
              <a:buSzPts val="1750"/>
              <a:buFont typeface="Noto Sans Symbols"/>
              <a:buChar char="◻"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makes use of:</a:t>
            </a:r>
            <a:endParaRPr/>
          </a:p>
          <a:p>
            <a:pPr indent="-342900" lvl="0" marL="720725" marR="0" rtl="0" algn="l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 installed on user’s mobile</a:t>
            </a:r>
            <a:endParaRPr/>
          </a:p>
          <a:p>
            <a:pPr indent="-342900" lvl="0" marL="7207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IMEI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7207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Stamp</a:t>
            </a:r>
            <a:endParaRPr/>
          </a:p>
          <a:p>
            <a:pPr indent="-342900" lvl="0" marL="7207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0" marL="332105" marR="0" rtl="0" algn="l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Clr>
                <a:srgbClr val="DA1F28"/>
              </a:buClr>
              <a:buSzPts val="1750"/>
              <a:buFont typeface="Noto Sans Symbols"/>
              <a:buChar char="◻"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Algorithm Used:</a:t>
            </a:r>
            <a:endParaRPr/>
          </a:p>
          <a:p>
            <a:pPr indent="0" lvl="0" marL="332105" marR="5080" rtl="0" algn="l">
              <a:lnSpc>
                <a:spcPct val="101699"/>
              </a:lnSpc>
              <a:spcBef>
                <a:spcPts val="8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based One Time Password Algorithm/ HMAC-  SHA 1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 txBox="1"/>
          <p:nvPr>
            <p:ph type="title"/>
          </p:nvPr>
        </p:nvSpPr>
        <p:spPr>
          <a:xfrm>
            <a:off x="691387" y="360629"/>
            <a:ext cx="319341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How it works</a:t>
            </a:r>
            <a:endParaRPr/>
          </a:p>
        </p:txBody>
      </p:sp>
      <p:sp>
        <p:nvSpPr>
          <p:cNvPr id="227" name="Google Shape;227;p13"/>
          <p:cNvSpPr txBox="1"/>
          <p:nvPr/>
        </p:nvSpPr>
        <p:spPr>
          <a:xfrm>
            <a:off x="691387" y="1622806"/>
            <a:ext cx="4888230" cy="467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20040" lvl="0" marL="3327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1F28"/>
              </a:buClr>
              <a:buSzPts val="1750"/>
              <a:buFont typeface="Noto Sans Symbols"/>
              <a:buChar char="◻"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Registration on Server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13"/>
          <p:cNvGrpSpPr/>
          <p:nvPr/>
        </p:nvGrpSpPr>
        <p:grpSpPr>
          <a:xfrm>
            <a:off x="762000" y="2362200"/>
            <a:ext cx="5334000" cy="2057654"/>
            <a:chOff x="762000" y="2362200"/>
            <a:chExt cx="5334000" cy="2057654"/>
          </a:xfrm>
        </p:grpSpPr>
        <p:pic>
          <p:nvPicPr>
            <p:cNvPr id="229" name="Google Shape;229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90800"/>
              <a:ext cx="2362200" cy="1400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2000" y="2362200"/>
              <a:ext cx="2209800" cy="2057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08376" y="2901695"/>
              <a:ext cx="824484" cy="5044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13"/>
            <p:cNvSpPr/>
            <p:nvPr/>
          </p:nvSpPr>
          <p:spPr>
            <a:xfrm>
              <a:off x="3048000" y="3017267"/>
              <a:ext cx="534035" cy="213995"/>
            </a:xfrm>
            <a:custGeom>
              <a:rect b="b" l="l" r="r" t="t"/>
              <a:pathLst>
                <a:path extrusionOk="0" h="213994" w="534035">
                  <a:moveTo>
                    <a:pt x="438934" y="106932"/>
                  </a:moveTo>
                  <a:lnTo>
                    <a:pt x="331342" y="169670"/>
                  </a:lnTo>
                  <a:lnTo>
                    <a:pt x="324316" y="175948"/>
                  </a:lnTo>
                  <a:lnTo>
                    <a:pt x="320373" y="184179"/>
                  </a:lnTo>
                  <a:lnTo>
                    <a:pt x="319787" y="193315"/>
                  </a:lnTo>
                  <a:lnTo>
                    <a:pt x="322834" y="202309"/>
                  </a:lnTo>
                  <a:lnTo>
                    <a:pt x="329110" y="209335"/>
                  </a:lnTo>
                  <a:lnTo>
                    <a:pt x="337327" y="213278"/>
                  </a:lnTo>
                  <a:lnTo>
                    <a:pt x="346426" y="213864"/>
                  </a:lnTo>
                  <a:lnTo>
                    <a:pt x="355346" y="210818"/>
                  </a:lnTo>
                  <a:lnTo>
                    <a:pt x="492793" y="130681"/>
                  </a:lnTo>
                  <a:lnTo>
                    <a:pt x="486283" y="130681"/>
                  </a:lnTo>
                  <a:lnTo>
                    <a:pt x="486283" y="127506"/>
                  </a:lnTo>
                  <a:lnTo>
                    <a:pt x="474217" y="127506"/>
                  </a:lnTo>
                  <a:lnTo>
                    <a:pt x="438934" y="106932"/>
                  </a:lnTo>
                  <a:close/>
                </a:path>
                <a:path extrusionOk="0" h="213994" w="534035">
                  <a:moveTo>
                    <a:pt x="425431" y="114806"/>
                  </a:moveTo>
                  <a:lnTo>
                    <a:pt x="0" y="114806"/>
                  </a:lnTo>
                  <a:lnTo>
                    <a:pt x="0" y="130681"/>
                  </a:lnTo>
                  <a:lnTo>
                    <a:pt x="398206" y="130681"/>
                  </a:lnTo>
                  <a:lnTo>
                    <a:pt x="425431" y="114806"/>
                  </a:lnTo>
                  <a:close/>
                </a:path>
                <a:path extrusionOk="0" h="213994" w="534035">
                  <a:moveTo>
                    <a:pt x="520021" y="114806"/>
                  </a:moveTo>
                  <a:lnTo>
                    <a:pt x="486283" y="114806"/>
                  </a:lnTo>
                  <a:lnTo>
                    <a:pt x="486283" y="130681"/>
                  </a:lnTo>
                  <a:lnTo>
                    <a:pt x="492793" y="130681"/>
                  </a:lnTo>
                  <a:lnTo>
                    <a:pt x="520021" y="114806"/>
                  </a:lnTo>
                  <a:close/>
                </a:path>
                <a:path extrusionOk="0" h="213994" w="534035">
                  <a:moveTo>
                    <a:pt x="474217" y="86358"/>
                  </a:moveTo>
                  <a:lnTo>
                    <a:pt x="438934" y="106932"/>
                  </a:lnTo>
                  <a:lnTo>
                    <a:pt x="474217" y="127506"/>
                  </a:lnTo>
                  <a:lnTo>
                    <a:pt x="474217" y="86358"/>
                  </a:lnTo>
                  <a:close/>
                </a:path>
                <a:path extrusionOk="0" h="213994" w="534035">
                  <a:moveTo>
                    <a:pt x="486283" y="86358"/>
                  </a:moveTo>
                  <a:lnTo>
                    <a:pt x="474217" y="86358"/>
                  </a:lnTo>
                  <a:lnTo>
                    <a:pt x="474217" y="127506"/>
                  </a:lnTo>
                  <a:lnTo>
                    <a:pt x="486283" y="127506"/>
                  </a:lnTo>
                  <a:lnTo>
                    <a:pt x="486283" y="114806"/>
                  </a:lnTo>
                  <a:lnTo>
                    <a:pt x="520021" y="114806"/>
                  </a:lnTo>
                  <a:lnTo>
                    <a:pt x="533526" y="106932"/>
                  </a:lnTo>
                  <a:lnTo>
                    <a:pt x="519804" y="98931"/>
                  </a:lnTo>
                  <a:lnTo>
                    <a:pt x="486283" y="98931"/>
                  </a:lnTo>
                  <a:lnTo>
                    <a:pt x="486283" y="86358"/>
                  </a:lnTo>
                  <a:close/>
                </a:path>
                <a:path extrusionOk="0" h="213994" w="534035">
                  <a:moveTo>
                    <a:pt x="346426" y="0"/>
                  </a:moveTo>
                  <a:lnTo>
                    <a:pt x="337327" y="585"/>
                  </a:lnTo>
                  <a:lnTo>
                    <a:pt x="329110" y="4528"/>
                  </a:lnTo>
                  <a:lnTo>
                    <a:pt x="322834" y="11555"/>
                  </a:lnTo>
                  <a:lnTo>
                    <a:pt x="319787" y="20548"/>
                  </a:lnTo>
                  <a:lnTo>
                    <a:pt x="320373" y="29684"/>
                  </a:lnTo>
                  <a:lnTo>
                    <a:pt x="324316" y="37915"/>
                  </a:lnTo>
                  <a:lnTo>
                    <a:pt x="331342" y="44194"/>
                  </a:lnTo>
                  <a:lnTo>
                    <a:pt x="438934" y="106932"/>
                  </a:lnTo>
                  <a:lnTo>
                    <a:pt x="474217" y="86358"/>
                  </a:lnTo>
                  <a:lnTo>
                    <a:pt x="486283" y="86358"/>
                  </a:lnTo>
                  <a:lnTo>
                    <a:pt x="486283" y="83056"/>
                  </a:lnTo>
                  <a:lnTo>
                    <a:pt x="492575" y="83056"/>
                  </a:lnTo>
                  <a:lnTo>
                    <a:pt x="355346" y="3046"/>
                  </a:lnTo>
                  <a:lnTo>
                    <a:pt x="346426" y="0"/>
                  </a:lnTo>
                  <a:close/>
                </a:path>
                <a:path extrusionOk="0" h="213994" w="534035">
                  <a:moveTo>
                    <a:pt x="397988" y="83056"/>
                  </a:moveTo>
                  <a:lnTo>
                    <a:pt x="0" y="83056"/>
                  </a:lnTo>
                  <a:lnTo>
                    <a:pt x="0" y="98931"/>
                  </a:lnTo>
                  <a:lnTo>
                    <a:pt x="425213" y="98931"/>
                  </a:lnTo>
                  <a:lnTo>
                    <a:pt x="397988" y="83056"/>
                  </a:lnTo>
                  <a:close/>
                </a:path>
                <a:path extrusionOk="0" h="213994" w="534035">
                  <a:moveTo>
                    <a:pt x="492575" y="83056"/>
                  </a:moveTo>
                  <a:lnTo>
                    <a:pt x="486283" y="83056"/>
                  </a:lnTo>
                  <a:lnTo>
                    <a:pt x="486283" y="98931"/>
                  </a:lnTo>
                  <a:lnTo>
                    <a:pt x="519804" y="98931"/>
                  </a:lnTo>
                  <a:lnTo>
                    <a:pt x="492575" y="8305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13"/>
          <p:cNvGrpSpPr/>
          <p:nvPr/>
        </p:nvGrpSpPr>
        <p:grpSpPr>
          <a:xfrm>
            <a:off x="6620256" y="2514600"/>
            <a:ext cx="2218944" cy="4114799"/>
            <a:chOff x="6620256" y="2514600"/>
            <a:chExt cx="2218944" cy="4114799"/>
          </a:xfrm>
        </p:grpSpPr>
        <p:pic>
          <p:nvPicPr>
            <p:cNvPr id="234" name="Google Shape;234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467600" y="2514600"/>
              <a:ext cx="1371600" cy="2706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659880" y="4632960"/>
              <a:ext cx="1691639" cy="1996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620256" y="4838700"/>
              <a:ext cx="1802892" cy="15179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13"/>
            <p:cNvSpPr/>
            <p:nvPr/>
          </p:nvSpPr>
          <p:spPr>
            <a:xfrm>
              <a:off x="6705600" y="4648200"/>
              <a:ext cx="1600200" cy="1905000"/>
            </a:xfrm>
            <a:custGeom>
              <a:rect b="b" l="l" r="r" t="t"/>
              <a:pathLst>
                <a:path extrusionOk="0" h="1905000" w="1600200">
                  <a:moveTo>
                    <a:pt x="1600200" y="0"/>
                  </a:moveTo>
                  <a:lnTo>
                    <a:pt x="0" y="0"/>
                  </a:lnTo>
                  <a:lnTo>
                    <a:pt x="0" y="1905000"/>
                  </a:lnTo>
                  <a:lnTo>
                    <a:pt x="1600200" y="19050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5C5B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6705600" y="4648200"/>
              <a:ext cx="1600200" cy="1905000"/>
            </a:xfrm>
            <a:custGeom>
              <a:rect b="b" l="l" r="r" t="t"/>
              <a:pathLst>
                <a:path extrusionOk="0" h="1905000" w="1600200">
                  <a:moveTo>
                    <a:pt x="0" y="1905000"/>
                  </a:moveTo>
                  <a:lnTo>
                    <a:pt x="1600200" y="1905000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905000"/>
                  </a:lnTo>
                  <a:close/>
                </a:path>
              </a:pathLst>
            </a:custGeom>
            <a:noFill/>
            <a:ln cap="flat" cmpd="sng" w="12700">
              <a:solidFill>
                <a:srgbClr val="EB63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13"/>
          <p:cNvSpPr txBox="1"/>
          <p:nvPr/>
        </p:nvSpPr>
        <p:spPr>
          <a:xfrm>
            <a:off x="6711950" y="4896992"/>
            <a:ext cx="1587500" cy="1397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07949" lvl="0" marL="1663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49" lvl="0" marL="1663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49" lvl="0" marL="1663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IMEI number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49" lvl="0" marL="85725" marR="1924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Stamp  difference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" name="Google Shape;240;p13"/>
          <p:cNvGrpSpPr/>
          <p:nvPr/>
        </p:nvGrpSpPr>
        <p:grpSpPr>
          <a:xfrm>
            <a:off x="6284976" y="2901695"/>
            <a:ext cx="1625219" cy="1730007"/>
            <a:chOff x="6284976" y="2901695"/>
            <a:chExt cx="1625219" cy="1730007"/>
          </a:xfrm>
        </p:grpSpPr>
        <p:pic>
          <p:nvPicPr>
            <p:cNvPr id="241" name="Google Shape;241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284976" y="2901695"/>
              <a:ext cx="1357883" cy="5044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13"/>
            <p:cNvSpPr/>
            <p:nvPr/>
          </p:nvSpPr>
          <p:spPr>
            <a:xfrm>
              <a:off x="6324600" y="3017267"/>
              <a:ext cx="1067435" cy="213995"/>
            </a:xfrm>
            <a:custGeom>
              <a:rect b="b" l="l" r="r" t="t"/>
              <a:pathLst>
                <a:path extrusionOk="0" h="213994" w="1067434">
                  <a:moveTo>
                    <a:pt x="972334" y="106932"/>
                  </a:moveTo>
                  <a:lnTo>
                    <a:pt x="864743" y="169670"/>
                  </a:lnTo>
                  <a:lnTo>
                    <a:pt x="857716" y="175948"/>
                  </a:lnTo>
                  <a:lnTo>
                    <a:pt x="853773" y="184179"/>
                  </a:lnTo>
                  <a:lnTo>
                    <a:pt x="853187" y="193315"/>
                  </a:lnTo>
                  <a:lnTo>
                    <a:pt x="856233" y="202309"/>
                  </a:lnTo>
                  <a:lnTo>
                    <a:pt x="862510" y="209335"/>
                  </a:lnTo>
                  <a:lnTo>
                    <a:pt x="870727" y="213278"/>
                  </a:lnTo>
                  <a:lnTo>
                    <a:pt x="879826" y="213864"/>
                  </a:lnTo>
                  <a:lnTo>
                    <a:pt x="888746" y="210818"/>
                  </a:lnTo>
                  <a:lnTo>
                    <a:pt x="1026193" y="130681"/>
                  </a:lnTo>
                  <a:lnTo>
                    <a:pt x="1019682" y="130681"/>
                  </a:lnTo>
                  <a:lnTo>
                    <a:pt x="1019682" y="127506"/>
                  </a:lnTo>
                  <a:lnTo>
                    <a:pt x="1007618" y="127506"/>
                  </a:lnTo>
                  <a:lnTo>
                    <a:pt x="972334" y="106932"/>
                  </a:lnTo>
                  <a:close/>
                </a:path>
                <a:path extrusionOk="0" h="213994" w="1067434">
                  <a:moveTo>
                    <a:pt x="958831" y="114806"/>
                  </a:moveTo>
                  <a:lnTo>
                    <a:pt x="0" y="114806"/>
                  </a:lnTo>
                  <a:lnTo>
                    <a:pt x="0" y="130681"/>
                  </a:lnTo>
                  <a:lnTo>
                    <a:pt x="931606" y="130681"/>
                  </a:lnTo>
                  <a:lnTo>
                    <a:pt x="958831" y="114806"/>
                  </a:lnTo>
                  <a:close/>
                </a:path>
                <a:path extrusionOk="0" h="213994" w="1067434">
                  <a:moveTo>
                    <a:pt x="1053421" y="114806"/>
                  </a:moveTo>
                  <a:lnTo>
                    <a:pt x="1019682" y="114806"/>
                  </a:lnTo>
                  <a:lnTo>
                    <a:pt x="1019682" y="130681"/>
                  </a:lnTo>
                  <a:lnTo>
                    <a:pt x="1026193" y="130681"/>
                  </a:lnTo>
                  <a:lnTo>
                    <a:pt x="1053421" y="114806"/>
                  </a:lnTo>
                  <a:close/>
                </a:path>
                <a:path extrusionOk="0" h="213994" w="1067434">
                  <a:moveTo>
                    <a:pt x="1007618" y="86358"/>
                  </a:moveTo>
                  <a:lnTo>
                    <a:pt x="972334" y="106932"/>
                  </a:lnTo>
                  <a:lnTo>
                    <a:pt x="1007618" y="127506"/>
                  </a:lnTo>
                  <a:lnTo>
                    <a:pt x="1007618" y="86358"/>
                  </a:lnTo>
                  <a:close/>
                </a:path>
                <a:path extrusionOk="0" h="213994" w="1067434">
                  <a:moveTo>
                    <a:pt x="1019682" y="86358"/>
                  </a:moveTo>
                  <a:lnTo>
                    <a:pt x="1007618" y="86358"/>
                  </a:lnTo>
                  <a:lnTo>
                    <a:pt x="1007618" y="127506"/>
                  </a:lnTo>
                  <a:lnTo>
                    <a:pt x="1019682" y="127506"/>
                  </a:lnTo>
                  <a:lnTo>
                    <a:pt x="1019682" y="114806"/>
                  </a:lnTo>
                  <a:lnTo>
                    <a:pt x="1053421" y="114806"/>
                  </a:lnTo>
                  <a:lnTo>
                    <a:pt x="1066927" y="106932"/>
                  </a:lnTo>
                  <a:lnTo>
                    <a:pt x="1053204" y="98931"/>
                  </a:lnTo>
                  <a:lnTo>
                    <a:pt x="1019682" y="98931"/>
                  </a:lnTo>
                  <a:lnTo>
                    <a:pt x="1019682" y="86358"/>
                  </a:lnTo>
                  <a:close/>
                </a:path>
                <a:path extrusionOk="0" h="213994" w="1067434">
                  <a:moveTo>
                    <a:pt x="879826" y="0"/>
                  </a:moveTo>
                  <a:lnTo>
                    <a:pt x="870727" y="585"/>
                  </a:lnTo>
                  <a:lnTo>
                    <a:pt x="862510" y="4528"/>
                  </a:lnTo>
                  <a:lnTo>
                    <a:pt x="856233" y="11555"/>
                  </a:lnTo>
                  <a:lnTo>
                    <a:pt x="853187" y="20548"/>
                  </a:lnTo>
                  <a:lnTo>
                    <a:pt x="853773" y="29684"/>
                  </a:lnTo>
                  <a:lnTo>
                    <a:pt x="857716" y="37915"/>
                  </a:lnTo>
                  <a:lnTo>
                    <a:pt x="864743" y="44194"/>
                  </a:lnTo>
                  <a:lnTo>
                    <a:pt x="972334" y="106932"/>
                  </a:lnTo>
                  <a:lnTo>
                    <a:pt x="1007618" y="86358"/>
                  </a:lnTo>
                  <a:lnTo>
                    <a:pt x="1019682" y="86358"/>
                  </a:lnTo>
                  <a:lnTo>
                    <a:pt x="1019682" y="83056"/>
                  </a:lnTo>
                  <a:lnTo>
                    <a:pt x="1025975" y="83056"/>
                  </a:lnTo>
                  <a:lnTo>
                    <a:pt x="888746" y="3046"/>
                  </a:lnTo>
                  <a:lnTo>
                    <a:pt x="879826" y="0"/>
                  </a:lnTo>
                  <a:close/>
                </a:path>
                <a:path extrusionOk="0" h="213994" w="1067434">
                  <a:moveTo>
                    <a:pt x="931388" y="83056"/>
                  </a:moveTo>
                  <a:lnTo>
                    <a:pt x="0" y="83056"/>
                  </a:lnTo>
                  <a:lnTo>
                    <a:pt x="0" y="98931"/>
                  </a:lnTo>
                  <a:lnTo>
                    <a:pt x="958613" y="98931"/>
                  </a:lnTo>
                  <a:lnTo>
                    <a:pt x="931388" y="83056"/>
                  </a:lnTo>
                  <a:close/>
                </a:path>
                <a:path extrusionOk="0" h="213994" w="1067434">
                  <a:moveTo>
                    <a:pt x="1025975" y="83056"/>
                  </a:moveTo>
                  <a:lnTo>
                    <a:pt x="1019682" y="83056"/>
                  </a:lnTo>
                  <a:lnTo>
                    <a:pt x="1019682" y="98931"/>
                  </a:lnTo>
                  <a:lnTo>
                    <a:pt x="1053204" y="98931"/>
                  </a:lnTo>
                  <a:lnTo>
                    <a:pt x="1025975" y="8305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6477000" y="3962412"/>
              <a:ext cx="1433195" cy="669290"/>
            </a:xfrm>
            <a:custGeom>
              <a:rect b="b" l="l" r="r" t="t"/>
              <a:pathLst>
                <a:path extrusionOk="0" h="669289" w="1433195">
                  <a:moveTo>
                    <a:pt x="1432813" y="0"/>
                  </a:moveTo>
                  <a:lnTo>
                    <a:pt x="0" y="0"/>
                  </a:lnTo>
                  <a:lnTo>
                    <a:pt x="0" y="668769"/>
                  </a:lnTo>
                  <a:lnTo>
                    <a:pt x="1432813" y="668769"/>
                  </a:lnTo>
                  <a:lnTo>
                    <a:pt x="1432813" y="0"/>
                  </a:lnTo>
                  <a:close/>
                </a:path>
              </a:pathLst>
            </a:custGeom>
            <a:solidFill>
              <a:srgbClr val="2CA1B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6477000" y="3962412"/>
              <a:ext cx="1433195" cy="669290"/>
            </a:xfrm>
            <a:custGeom>
              <a:rect b="b" l="l" r="r" t="t"/>
              <a:pathLst>
                <a:path extrusionOk="0" h="669289" w="1433195">
                  <a:moveTo>
                    <a:pt x="0" y="668769"/>
                  </a:moveTo>
                  <a:lnTo>
                    <a:pt x="1432813" y="668769"/>
                  </a:lnTo>
                  <a:lnTo>
                    <a:pt x="1432813" y="0"/>
                  </a:lnTo>
                  <a:lnTo>
                    <a:pt x="0" y="0"/>
                  </a:lnTo>
                  <a:lnTo>
                    <a:pt x="0" y="668769"/>
                  </a:lnTo>
                  <a:close/>
                </a:path>
              </a:pathLst>
            </a:custGeom>
            <a:noFill/>
            <a:ln cap="flat" cmpd="sng" w="19050">
              <a:solidFill>
                <a:srgbClr val="1E768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13"/>
          <p:cNvSpPr txBox="1"/>
          <p:nvPr/>
        </p:nvSpPr>
        <p:spPr>
          <a:xfrm>
            <a:off x="304800" y="4419612"/>
            <a:ext cx="1433195" cy="669290"/>
          </a:xfrm>
          <a:prstGeom prst="rect">
            <a:avLst/>
          </a:prstGeom>
          <a:solidFill>
            <a:srgbClr val="2CA1BE"/>
          </a:solidFill>
          <a:ln cap="flat" cmpd="sng" w="19050">
            <a:solidFill>
              <a:srgbClr val="1E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222250" lvl="0" marL="158750" marR="1511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Mobile  Application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3"/>
          <p:cNvSpPr txBox="1"/>
          <p:nvPr/>
        </p:nvSpPr>
        <p:spPr>
          <a:xfrm>
            <a:off x="3276600" y="3962412"/>
            <a:ext cx="1433195" cy="669290"/>
          </a:xfrm>
          <a:prstGeom prst="rect">
            <a:avLst/>
          </a:prstGeom>
          <a:solidFill>
            <a:srgbClr val="2CA1BE"/>
          </a:solidFill>
          <a:ln cap="flat" cmpd="sng" w="19050">
            <a:solidFill>
              <a:srgbClr val="1E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222250" lvl="0" marL="158750" marR="1504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Mobile  Application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3"/>
          <p:cNvSpPr txBox="1"/>
          <p:nvPr/>
        </p:nvSpPr>
        <p:spPr>
          <a:xfrm>
            <a:off x="6486525" y="4141723"/>
            <a:ext cx="141414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060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Auth Server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"/>
          <p:cNvSpPr txBox="1"/>
          <p:nvPr>
            <p:ph type="title"/>
          </p:nvPr>
        </p:nvSpPr>
        <p:spPr>
          <a:xfrm>
            <a:off x="691387" y="360629"/>
            <a:ext cx="319341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How it works</a:t>
            </a:r>
            <a:endParaRPr/>
          </a:p>
        </p:txBody>
      </p:sp>
      <p:sp>
        <p:nvSpPr>
          <p:cNvPr id="253" name="Google Shape;253;p14"/>
          <p:cNvSpPr txBox="1"/>
          <p:nvPr/>
        </p:nvSpPr>
        <p:spPr>
          <a:xfrm>
            <a:off x="691387" y="1622806"/>
            <a:ext cx="3023235" cy="467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20040" lvl="0" marL="3327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1F28"/>
              </a:buClr>
              <a:buSzPts val="1750"/>
              <a:buFont typeface="Noto Sans Symbols"/>
              <a:buChar char="◻"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OTP Generation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14"/>
          <p:cNvGrpSpPr/>
          <p:nvPr/>
        </p:nvGrpSpPr>
        <p:grpSpPr>
          <a:xfrm>
            <a:off x="6398895" y="3461258"/>
            <a:ext cx="2364105" cy="1337945"/>
            <a:chOff x="6398895" y="3461258"/>
            <a:chExt cx="2364105" cy="1337945"/>
          </a:xfrm>
        </p:grpSpPr>
        <p:sp>
          <p:nvSpPr>
            <p:cNvPr id="255" name="Google Shape;255;p14"/>
            <p:cNvSpPr/>
            <p:nvPr/>
          </p:nvSpPr>
          <p:spPr>
            <a:xfrm>
              <a:off x="6398895" y="3461258"/>
              <a:ext cx="2364105" cy="1337945"/>
            </a:xfrm>
            <a:custGeom>
              <a:rect b="b" l="l" r="r" t="t"/>
              <a:pathLst>
                <a:path extrusionOk="0" h="1337945" w="2364104">
                  <a:moveTo>
                    <a:pt x="2364104" y="0"/>
                  </a:moveTo>
                  <a:lnTo>
                    <a:pt x="689609" y="0"/>
                  </a:lnTo>
                  <a:lnTo>
                    <a:pt x="0" y="668781"/>
                  </a:lnTo>
                  <a:lnTo>
                    <a:pt x="689609" y="1337436"/>
                  </a:lnTo>
                  <a:lnTo>
                    <a:pt x="2364104" y="1337436"/>
                  </a:lnTo>
                  <a:lnTo>
                    <a:pt x="2364104" y="0"/>
                  </a:lnTo>
                  <a:close/>
                </a:path>
              </a:pathLst>
            </a:custGeom>
            <a:solidFill>
              <a:srgbClr val="B7742F">
                <a:alpha val="6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6398895" y="3461258"/>
              <a:ext cx="2364105" cy="1337945"/>
            </a:xfrm>
            <a:custGeom>
              <a:rect b="b" l="l" r="r" t="t"/>
              <a:pathLst>
                <a:path extrusionOk="0" h="1337945" w="2364104">
                  <a:moveTo>
                    <a:pt x="2364104" y="0"/>
                  </a:moveTo>
                  <a:lnTo>
                    <a:pt x="689609" y="0"/>
                  </a:lnTo>
                  <a:lnTo>
                    <a:pt x="0" y="668781"/>
                  </a:lnTo>
                  <a:lnTo>
                    <a:pt x="689609" y="1337436"/>
                  </a:lnTo>
                  <a:lnTo>
                    <a:pt x="2364104" y="1337436"/>
                  </a:lnTo>
                  <a:lnTo>
                    <a:pt x="2364104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14"/>
          <p:cNvSpPr txBox="1"/>
          <p:nvPr/>
        </p:nvSpPr>
        <p:spPr>
          <a:xfrm>
            <a:off x="3970782" y="4487036"/>
            <a:ext cx="974725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 Seed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14"/>
          <p:cNvGrpSpPr/>
          <p:nvPr/>
        </p:nvGrpSpPr>
        <p:grpSpPr>
          <a:xfrm>
            <a:off x="381000" y="3461258"/>
            <a:ext cx="2077720" cy="1296035"/>
            <a:chOff x="381000" y="3461258"/>
            <a:chExt cx="2077720" cy="1296035"/>
          </a:xfrm>
        </p:grpSpPr>
        <p:sp>
          <p:nvSpPr>
            <p:cNvPr id="259" name="Google Shape;259;p14"/>
            <p:cNvSpPr/>
            <p:nvPr/>
          </p:nvSpPr>
          <p:spPr>
            <a:xfrm>
              <a:off x="381000" y="3461258"/>
              <a:ext cx="2077720" cy="1296035"/>
            </a:xfrm>
            <a:custGeom>
              <a:rect b="b" l="l" r="r" t="t"/>
              <a:pathLst>
                <a:path extrusionOk="0" h="1296035" w="2077720">
                  <a:moveTo>
                    <a:pt x="1471549" y="0"/>
                  </a:moveTo>
                  <a:lnTo>
                    <a:pt x="0" y="0"/>
                  </a:lnTo>
                  <a:lnTo>
                    <a:pt x="0" y="1295653"/>
                  </a:lnTo>
                  <a:lnTo>
                    <a:pt x="1471549" y="1295653"/>
                  </a:lnTo>
                  <a:lnTo>
                    <a:pt x="2077593" y="647826"/>
                  </a:lnTo>
                  <a:lnTo>
                    <a:pt x="1471549" y="0"/>
                  </a:lnTo>
                  <a:close/>
                </a:path>
              </a:pathLst>
            </a:custGeom>
            <a:solidFill>
              <a:srgbClr val="E3D2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381000" y="3461258"/>
              <a:ext cx="2077720" cy="1296035"/>
            </a:xfrm>
            <a:custGeom>
              <a:rect b="b" l="l" r="r" t="t"/>
              <a:pathLst>
                <a:path extrusionOk="0" h="1296035" w="2077720">
                  <a:moveTo>
                    <a:pt x="0" y="1295653"/>
                  </a:moveTo>
                  <a:lnTo>
                    <a:pt x="1471549" y="1295653"/>
                  </a:lnTo>
                  <a:lnTo>
                    <a:pt x="2077593" y="647826"/>
                  </a:lnTo>
                  <a:lnTo>
                    <a:pt x="1471549" y="0"/>
                  </a:lnTo>
                  <a:lnTo>
                    <a:pt x="0" y="0"/>
                  </a:lnTo>
                  <a:lnTo>
                    <a:pt x="0" y="1295653"/>
                  </a:lnTo>
                  <a:close/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14"/>
          <p:cNvSpPr txBox="1"/>
          <p:nvPr/>
        </p:nvSpPr>
        <p:spPr>
          <a:xfrm>
            <a:off x="2625725" y="3738105"/>
            <a:ext cx="1134745" cy="303530"/>
          </a:xfrm>
          <a:prstGeom prst="rect">
            <a:avLst/>
          </a:prstGeom>
          <a:solidFill>
            <a:srgbClr val="2CA1B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0000">
            <a:spAutoFit/>
          </a:bodyPr>
          <a:lstStyle/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Algorithm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2625725" y="4156062"/>
            <a:ext cx="1134745" cy="303530"/>
          </a:xfrm>
          <a:prstGeom prst="rect">
            <a:avLst/>
          </a:prstGeom>
          <a:solidFill>
            <a:srgbClr val="2CA1B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0000">
            <a:spAutoFit/>
          </a:bodyPr>
          <a:lstStyle/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4"/>
          <p:cNvSpPr txBox="1"/>
          <p:nvPr/>
        </p:nvSpPr>
        <p:spPr>
          <a:xfrm>
            <a:off x="2625725" y="4574146"/>
            <a:ext cx="1134745" cy="303530"/>
          </a:xfrm>
          <a:prstGeom prst="rect">
            <a:avLst/>
          </a:prstGeom>
          <a:solidFill>
            <a:srgbClr val="2CA1B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0000">
            <a:spAutoFit/>
          </a:bodyPr>
          <a:lstStyle/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4"/>
          <p:cNvSpPr txBox="1"/>
          <p:nvPr/>
        </p:nvSpPr>
        <p:spPr>
          <a:xfrm>
            <a:off x="5061584" y="3738105"/>
            <a:ext cx="1134745" cy="303530"/>
          </a:xfrm>
          <a:prstGeom prst="rect">
            <a:avLst/>
          </a:prstGeom>
          <a:solidFill>
            <a:srgbClr val="2CA1B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0000">
            <a:spAutoFit/>
          </a:bodyPr>
          <a:lstStyle/>
          <a:p>
            <a:pPr indent="0" lvl="0" marL="920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Algorithm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4"/>
          <p:cNvSpPr txBox="1"/>
          <p:nvPr/>
        </p:nvSpPr>
        <p:spPr>
          <a:xfrm>
            <a:off x="5061584" y="4156062"/>
            <a:ext cx="1134745" cy="303530"/>
          </a:xfrm>
          <a:prstGeom prst="rect">
            <a:avLst/>
          </a:prstGeom>
          <a:solidFill>
            <a:srgbClr val="2CA1B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0000">
            <a:spAutoFit/>
          </a:bodyPr>
          <a:lstStyle/>
          <a:p>
            <a:pPr indent="0" lvl="0" marL="920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4"/>
          <p:cNvSpPr txBox="1"/>
          <p:nvPr/>
        </p:nvSpPr>
        <p:spPr>
          <a:xfrm>
            <a:off x="5061584" y="4574146"/>
            <a:ext cx="1134745" cy="303530"/>
          </a:xfrm>
          <a:prstGeom prst="rect">
            <a:avLst/>
          </a:prstGeom>
          <a:solidFill>
            <a:srgbClr val="2CA1B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0000">
            <a:spAutoFit/>
          </a:bodyPr>
          <a:lstStyle/>
          <a:p>
            <a:pPr indent="0" lvl="0" marL="920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4"/>
          <p:cNvSpPr txBox="1"/>
          <p:nvPr/>
        </p:nvSpPr>
        <p:spPr>
          <a:xfrm>
            <a:off x="2530220" y="3288791"/>
            <a:ext cx="1361440" cy="1671955"/>
          </a:xfrm>
          <a:prstGeom prst="rect">
            <a:avLst/>
          </a:prstGeom>
          <a:solidFill>
            <a:srgbClr val="E3D2AB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30035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159759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4966080" y="3288791"/>
            <a:ext cx="1361440" cy="1671955"/>
          </a:xfrm>
          <a:prstGeom prst="rect">
            <a:avLst/>
          </a:prstGeom>
          <a:solidFill>
            <a:srgbClr val="B7742F">
              <a:alpha val="6745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3340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159759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3951096" y="4755515"/>
            <a:ext cx="964565" cy="78105"/>
          </a:xfrm>
          <a:custGeom>
            <a:rect b="b" l="l" r="r" t="t"/>
            <a:pathLst>
              <a:path extrusionOk="0" h="78104" w="964564">
                <a:moveTo>
                  <a:pt x="887952" y="49125"/>
                </a:moveTo>
                <a:lnTo>
                  <a:pt x="887856" y="77724"/>
                </a:lnTo>
                <a:lnTo>
                  <a:pt x="945293" y="49149"/>
                </a:lnTo>
                <a:lnTo>
                  <a:pt x="900683" y="49149"/>
                </a:lnTo>
                <a:lnTo>
                  <a:pt x="887952" y="49125"/>
                </a:lnTo>
                <a:close/>
              </a:path>
              <a:path extrusionOk="0" h="78104" w="964564">
                <a:moveTo>
                  <a:pt x="76326" y="0"/>
                </a:moveTo>
                <a:lnTo>
                  <a:pt x="0" y="37973"/>
                </a:lnTo>
                <a:lnTo>
                  <a:pt x="76200" y="76200"/>
                </a:lnTo>
                <a:lnTo>
                  <a:pt x="76247" y="47648"/>
                </a:lnTo>
                <a:lnTo>
                  <a:pt x="63500" y="47625"/>
                </a:lnTo>
                <a:lnTo>
                  <a:pt x="63500" y="28575"/>
                </a:lnTo>
                <a:lnTo>
                  <a:pt x="76279" y="28575"/>
                </a:lnTo>
                <a:lnTo>
                  <a:pt x="76326" y="0"/>
                </a:lnTo>
                <a:close/>
              </a:path>
              <a:path extrusionOk="0" h="78104" w="964564">
                <a:moveTo>
                  <a:pt x="888015" y="30075"/>
                </a:moveTo>
                <a:lnTo>
                  <a:pt x="887952" y="49125"/>
                </a:lnTo>
                <a:lnTo>
                  <a:pt x="900683" y="49149"/>
                </a:lnTo>
                <a:lnTo>
                  <a:pt x="900683" y="30099"/>
                </a:lnTo>
                <a:lnTo>
                  <a:pt x="888015" y="30075"/>
                </a:lnTo>
                <a:close/>
              </a:path>
              <a:path extrusionOk="0" h="78104" w="964564">
                <a:moveTo>
                  <a:pt x="888111" y="1524"/>
                </a:moveTo>
                <a:lnTo>
                  <a:pt x="888015" y="30075"/>
                </a:lnTo>
                <a:lnTo>
                  <a:pt x="900683" y="30099"/>
                </a:lnTo>
                <a:lnTo>
                  <a:pt x="900683" y="49149"/>
                </a:lnTo>
                <a:lnTo>
                  <a:pt x="945293" y="49149"/>
                </a:lnTo>
                <a:lnTo>
                  <a:pt x="964183" y="39751"/>
                </a:lnTo>
                <a:lnTo>
                  <a:pt x="888111" y="1524"/>
                </a:lnTo>
                <a:close/>
              </a:path>
              <a:path extrusionOk="0" h="78104" w="964564">
                <a:moveTo>
                  <a:pt x="76279" y="28598"/>
                </a:moveTo>
                <a:lnTo>
                  <a:pt x="76247" y="47648"/>
                </a:lnTo>
                <a:lnTo>
                  <a:pt x="887952" y="49125"/>
                </a:lnTo>
                <a:lnTo>
                  <a:pt x="888015" y="30075"/>
                </a:lnTo>
                <a:lnTo>
                  <a:pt x="76279" y="28598"/>
                </a:lnTo>
                <a:close/>
              </a:path>
              <a:path extrusionOk="0" h="78104" w="964564">
                <a:moveTo>
                  <a:pt x="63500" y="28575"/>
                </a:moveTo>
                <a:lnTo>
                  <a:pt x="63500" y="47625"/>
                </a:lnTo>
                <a:lnTo>
                  <a:pt x="76247" y="47648"/>
                </a:lnTo>
                <a:lnTo>
                  <a:pt x="76279" y="28598"/>
                </a:lnTo>
                <a:lnTo>
                  <a:pt x="63500" y="28575"/>
                </a:lnTo>
                <a:close/>
              </a:path>
              <a:path extrusionOk="0" h="78104" w="964564">
                <a:moveTo>
                  <a:pt x="76279" y="28575"/>
                </a:moveTo>
                <a:lnTo>
                  <a:pt x="63500" y="28575"/>
                </a:lnTo>
                <a:lnTo>
                  <a:pt x="76279" y="285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3951096" y="4253991"/>
            <a:ext cx="964565" cy="78105"/>
          </a:xfrm>
          <a:custGeom>
            <a:rect b="b" l="l" r="r" t="t"/>
            <a:pathLst>
              <a:path extrusionOk="0" h="78104" w="964564">
                <a:moveTo>
                  <a:pt x="887951" y="49125"/>
                </a:moveTo>
                <a:lnTo>
                  <a:pt x="887856" y="77596"/>
                </a:lnTo>
                <a:lnTo>
                  <a:pt x="945230" y="49148"/>
                </a:lnTo>
                <a:lnTo>
                  <a:pt x="900683" y="49148"/>
                </a:lnTo>
                <a:lnTo>
                  <a:pt x="887951" y="49125"/>
                </a:lnTo>
                <a:close/>
              </a:path>
              <a:path extrusionOk="0" h="78104" w="964564">
                <a:moveTo>
                  <a:pt x="76326" y="0"/>
                </a:moveTo>
                <a:lnTo>
                  <a:pt x="0" y="37972"/>
                </a:lnTo>
                <a:lnTo>
                  <a:pt x="76200" y="76199"/>
                </a:lnTo>
                <a:lnTo>
                  <a:pt x="76247" y="47648"/>
                </a:lnTo>
                <a:lnTo>
                  <a:pt x="63500" y="47624"/>
                </a:lnTo>
                <a:lnTo>
                  <a:pt x="63500" y="28574"/>
                </a:lnTo>
                <a:lnTo>
                  <a:pt x="76279" y="28574"/>
                </a:lnTo>
                <a:lnTo>
                  <a:pt x="76326" y="0"/>
                </a:lnTo>
                <a:close/>
              </a:path>
              <a:path extrusionOk="0" h="78104" w="964564">
                <a:moveTo>
                  <a:pt x="888015" y="30075"/>
                </a:moveTo>
                <a:lnTo>
                  <a:pt x="887951" y="49125"/>
                </a:lnTo>
                <a:lnTo>
                  <a:pt x="900683" y="49148"/>
                </a:lnTo>
                <a:lnTo>
                  <a:pt x="900683" y="30098"/>
                </a:lnTo>
                <a:lnTo>
                  <a:pt x="888015" y="30075"/>
                </a:lnTo>
                <a:close/>
              </a:path>
              <a:path extrusionOk="0" h="78104" w="964564">
                <a:moveTo>
                  <a:pt x="888111" y="1396"/>
                </a:moveTo>
                <a:lnTo>
                  <a:pt x="888015" y="30075"/>
                </a:lnTo>
                <a:lnTo>
                  <a:pt x="900683" y="30098"/>
                </a:lnTo>
                <a:lnTo>
                  <a:pt x="900683" y="49148"/>
                </a:lnTo>
                <a:lnTo>
                  <a:pt x="945230" y="49148"/>
                </a:lnTo>
                <a:lnTo>
                  <a:pt x="964183" y="39750"/>
                </a:lnTo>
                <a:lnTo>
                  <a:pt x="888111" y="1396"/>
                </a:lnTo>
                <a:close/>
              </a:path>
              <a:path extrusionOk="0" h="78104" w="964564">
                <a:moveTo>
                  <a:pt x="76279" y="28598"/>
                </a:moveTo>
                <a:lnTo>
                  <a:pt x="76247" y="47648"/>
                </a:lnTo>
                <a:lnTo>
                  <a:pt x="887951" y="49125"/>
                </a:lnTo>
                <a:lnTo>
                  <a:pt x="888015" y="30075"/>
                </a:lnTo>
                <a:lnTo>
                  <a:pt x="76279" y="28598"/>
                </a:lnTo>
                <a:close/>
              </a:path>
              <a:path extrusionOk="0" h="78104" w="964564">
                <a:moveTo>
                  <a:pt x="63500" y="28574"/>
                </a:moveTo>
                <a:lnTo>
                  <a:pt x="63500" y="47624"/>
                </a:lnTo>
                <a:lnTo>
                  <a:pt x="76247" y="47648"/>
                </a:lnTo>
                <a:lnTo>
                  <a:pt x="76279" y="28598"/>
                </a:lnTo>
                <a:lnTo>
                  <a:pt x="63500" y="28574"/>
                </a:lnTo>
                <a:close/>
              </a:path>
              <a:path extrusionOk="0" h="78104" w="964564">
                <a:moveTo>
                  <a:pt x="76279" y="28574"/>
                </a:moveTo>
                <a:lnTo>
                  <a:pt x="63500" y="28574"/>
                </a:lnTo>
                <a:lnTo>
                  <a:pt x="76279" y="285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3970782" y="4030471"/>
            <a:ext cx="961390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 Time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4"/>
          <p:cNvSpPr txBox="1"/>
          <p:nvPr/>
        </p:nvSpPr>
        <p:spPr>
          <a:xfrm>
            <a:off x="4056126" y="3496182"/>
            <a:ext cx="78549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 OTP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3951096" y="3733672"/>
            <a:ext cx="964565" cy="78105"/>
          </a:xfrm>
          <a:custGeom>
            <a:rect b="b" l="l" r="r" t="t"/>
            <a:pathLst>
              <a:path extrusionOk="0" h="78104" w="964564">
                <a:moveTo>
                  <a:pt x="887952" y="49125"/>
                </a:moveTo>
                <a:lnTo>
                  <a:pt x="887856" y="77724"/>
                </a:lnTo>
                <a:lnTo>
                  <a:pt x="945293" y="49149"/>
                </a:lnTo>
                <a:lnTo>
                  <a:pt x="900683" y="49149"/>
                </a:lnTo>
                <a:lnTo>
                  <a:pt x="887952" y="49125"/>
                </a:lnTo>
                <a:close/>
              </a:path>
              <a:path extrusionOk="0" h="78104" w="964564">
                <a:moveTo>
                  <a:pt x="76326" y="0"/>
                </a:moveTo>
                <a:lnTo>
                  <a:pt x="0" y="37972"/>
                </a:lnTo>
                <a:lnTo>
                  <a:pt x="76200" y="76200"/>
                </a:lnTo>
                <a:lnTo>
                  <a:pt x="76247" y="47648"/>
                </a:lnTo>
                <a:lnTo>
                  <a:pt x="63500" y="47625"/>
                </a:lnTo>
                <a:lnTo>
                  <a:pt x="63500" y="28575"/>
                </a:lnTo>
                <a:lnTo>
                  <a:pt x="76279" y="28575"/>
                </a:lnTo>
                <a:lnTo>
                  <a:pt x="76326" y="0"/>
                </a:lnTo>
                <a:close/>
              </a:path>
              <a:path extrusionOk="0" h="78104" w="964564">
                <a:moveTo>
                  <a:pt x="888015" y="30075"/>
                </a:moveTo>
                <a:lnTo>
                  <a:pt x="887952" y="49125"/>
                </a:lnTo>
                <a:lnTo>
                  <a:pt x="900683" y="49149"/>
                </a:lnTo>
                <a:lnTo>
                  <a:pt x="900683" y="30099"/>
                </a:lnTo>
                <a:lnTo>
                  <a:pt x="888015" y="30075"/>
                </a:lnTo>
                <a:close/>
              </a:path>
              <a:path extrusionOk="0" h="78104" w="964564">
                <a:moveTo>
                  <a:pt x="888111" y="1524"/>
                </a:moveTo>
                <a:lnTo>
                  <a:pt x="888015" y="30075"/>
                </a:lnTo>
                <a:lnTo>
                  <a:pt x="900683" y="30099"/>
                </a:lnTo>
                <a:lnTo>
                  <a:pt x="900683" y="49149"/>
                </a:lnTo>
                <a:lnTo>
                  <a:pt x="945293" y="49149"/>
                </a:lnTo>
                <a:lnTo>
                  <a:pt x="964183" y="39750"/>
                </a:lnTo>
                <a:lnTo>
                  <a:pt x="888111" y="1524"/>
                </a:lnTo>
                <a:close/>
              </a:path>
              <a:path extrusionOk="0" h="78104" w="964564">
                <a:moveTo>
                  <a:pt x="76279" y="28598"/>
                </a:moveTo>
                <a:lnTo>
                  <a:pt x="76247" y="47648"/>
                </a:lnTo>
                <a:lnTo>
                  <a:pt x="887952" y="49125"/>
                </a:lnTo>
                <a:lnTo>
                  <a:pt x="888015" y="30075"/>
                </a:lnTo>
                <a:lnTo>
                  <a:pt x="76279" y="28598"/>
                </a:lnTo>
                <a:close/>
              </a:path>
              <a:path extrusionOk="0" h="78104" w="964564">
                <a:moveTo>
                  <a:pt x="63500" y="28575"/>
                </a:moveTo>
                <a:lnTo>
                  <a:pt x="63500" y="47625"/>
                </a:lnTo>
                <a:lnTo>
                  <a:pt x="76247" y="47648"/>
                </a:lnTo>
                <a:lnTo>
                  <a:pt x="76279" y="28598"/>
                </a:lnTo>
                <a:lnTo>
                  <a:pt x="63500" y="28575"/>
                </a:lnTo>
                <a:close/>
              </a:path>
              <a:path extrusionOk="0" h="78104" w="964564">
                <a:moveTo>
                  <a:pt x="76279" y="28575"/>
                </a:moveTo>
                <a:lnTo>
                  <a:pt x="63500" y="28575"/>
                </a:lnTo>
                <a:lnTo>
                  <a:pt x="76279" y="285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4"/>
          <p:cNvSpPr txBox="1"/>
          <p:nvPr/>
        </p:nvSpPr>
        <p:spPr>
          <a:xfrm>
            <a:off x="533400" y="3781818"/>
            <a:ext cx="1433195" cy="669290"/>
          </a:xfrm>
          <a:prstGeom prst="rect">
            <a:avLst/>
          </a:prstGeom>
          <a:solidFill>
            <a:srgbClr val="2CA1BE"/>
          </a:solidFill>
          <a:ln cap="flat" cmpd="sng" w="19050">
            <a:solidFill>
              <a:srgbClr val="1E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0" lvl="0" marL="63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Mobile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4"/>
          <p:cNvSpPr txBox="1"/>
          <p:nvPr/>
        </p:nvSpPr>
        <p:spPr>
          <a:xfrm>
            <a:off x="6858000" y="3795915"/>
            <a:ext cx="1752600" cy="669290"/>
          </a:xfrm>
          <a:prstGeom prst="rect">
            <a:avLst/>
          </a:prstGeom>
          <a:solidFill>
            <a:srgbClr val="2CA1BE"/>
          </a:solidFill>
          <a:ln cap="flat" cmpd="sng" w="19050">
            <a:solidFill>
              <a:srgbClr val="1E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0" lvl="0" marL="63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Authentication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90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 txBox="1"/>
          <p:nvPr>
            <p:ph type="title"/>
          </p:nvPr>
        </p:nvSpPr>
        <p:spPr>
          <a:xfrm>
            <a:off x="691387" y="360629"/>
            <a:ext cx="319341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How it works</a:t>
            </a:r>
            <a:endParaRPr/>
          </a:p>
        </p:txBody>
      </p:sp>
      <p:sp>
        <p:nvSpPr>
          <p:cNvPr id="281" name="Google Shape;281;p15"/>
          <p:cNvSpPr txBox="1"/>
          <p:nvPr/>
        </p:nvSpPr>
        <p:spPr>
          <a:xfrm>
            <a:off x="535940" y="1851406"/>
            <a:ext cx="2597785" cy="467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20040" lvl="0" marL="3327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1F28"/>
              </a:buClr>
              <a:buSzPts val="1750"/>
              <a:buFont typeface="Noto Sans Symbols"/>
              <a:buChar char="◻"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Login session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643" y="2852673"/>
            <a:ext cx="7934706" cy="307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 txBox="1"/>
          <p:nvPr/>
        </p:nvSpPr>
        <p:spPr>
          <a:xfrm>
            <a:off x="691364" y="360625"/>
            <a:ext cx="82032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Security Analysis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950" y="1771650"/>
            <a:ext cx="4772025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6"/>
          <p:cNvSpPr txBox="1"/>
          <p:nvPr/>
        </p:nvSpPr>
        <p:spPr>
          <a:xfrm>
            <a:off x="1314069" y="2026412"/>
            <a:ext cx="3026410" cy="2652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49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735" lvl="0" marL="304800" marR="5080" rtl="0" algn="l">
              <a:lnSpc>
                <a:spcPct val="100000"/>
              </a:lnSpc>
              <a:spcBef>
                <a:spcPts val="243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F7E09"/>
                </a:solidFill>
                <a:latin typeface="Cambria"/>
                <a:ea typeface="Cambria"/>
                <a:cs typeface="Cambria"/>
                <a:sym typeface="Cambria"/>
              </a:rPr>
              <a:t>⦿	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relatively cheaper and  flexible means of OTP.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735" lvl="0" marL="304800" marR="469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F7E09"/>
                </a:solidFill>
                <a:latin typeface="Cambria"/>
                <a:ea typeface="Cambria"/>
                <a:cs typeface="Cambria"/>
                <a:sym typeface="Cambria"/>
              </a:rPr>
              <a:t>⦿	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just need to carry  their mobiles with them,  no extra device is  needed.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5325" y="1752600"/>
            <a:ext cx="4467225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6"/>
          <p:cNvSpPr txBox="1"/>
          <p:nvPr/>
        </p:nvSpPr>
        <p:spPr>
          <a:xfrm>
            <a:off x="5810503" y="2029460"/>
            <a:ext cx="2477770" cy="2530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49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Threats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735" lvl="0" marL="304800" marR="229870" rtl="0" algn="l">
              <a:lnSpc>
                <a:spcPct val="100000"/>
              </a:lnSpc>
              <a:spcBef>
                <a:spcPts val="147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F7E09"/>
                </a:solidFill>
                <a:latin typeface="Cambria"/>
                <a:ea typeface="Cambria"/>
                <a:cs typeface="Cambria"/>
                <a:sym typeface="Cambria"/>
              </a:rPr>
              <a:t>⦿	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Still vulnerable to  active attacks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F7E09"/>
                </a:solidFill>
                <a:latin typeface="Cambria"/>
                <a:ea typeface="Cambria"/>
                <a:cs typeface="Cambria"/>
                <a:sym typeface="Cambria"/>
              </a:rPr>
              <a:t>⦿	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 in the middle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attacks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735" lvl="0" marL="3048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F7E09"/>
                </a:solidFill>
                <a:latin typeface="Cambria"/>
                <a:ea typeface="Cambria"/>
                <a:cs typeface="Cambria"/>
                <a:sym typeface="Cambria"/>
              </a:rPr>
              <a:t>⦿	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 in the browser  attacks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16"/>
          <p:cNvGrpSpPr/>
          <p:nvPr/>
        </p:nvGrpSpPr>
        <p:grpSpPr>
          <a:xfrm>
            <a:off x="33528" y="1618488"/>
            <a:ext cx="1449324" cy="1127760"/>
            <a:chOff x="33528" y="1618488"/>
            <a:chExt cx="1449324" cy="1127760"/>
          </a:xfrm>
        </p:grpSpPr>
        <p:pic>
          <p:nvPicPr>
            <p:cNvPr id="293" name="Google Shape;293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5280" y="1757172"/>
              <a:ext cx="954024" cy="989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528" y="1618488"/>
              <a:ext cx="1449324" cy="1110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16"/>
            <p:cNvSpPr/>
            <p:nvPr/>
          </p:nvSpPr>
          <p:spPr>
            <a:xfrm>
              <a:off x="396875" y="1798574"/>
              <a:ext cx="831850" cy="865505"/>
            </a:xfrm>
            <a:custGeom>
              <a:rect b="b" l="l" r="r" t="t"/>
              <a:pathLst>
                <a:path extrusionOk="0" h="865505" w="831850">
                  <a:moveTo>
                    <a:pt x="831240" y="0"/>
                  </a:moveTo>
                  <a:lnTo>
                    <a:pt x="0" y="0"/>
                  </a:lnTo>
                  <a:lnTo>
                    <a:pt x="0" y="865504"/>
                  </a:lnTo>
                  <a:lnTo>
                    <a:pt x="831240" y="865504"/>
                  </a:lnTo>
                  <a:lnTo>
                    <a:pt x="831240" y="0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16"/>
          <p:cNvSpPr txBox="1"/>
          <p:nvPr>
            <p:ph type="title"/>
          </p:nvPr>
        </p:nvSpPr>
        <p:spPr>
          <a:xfrm>
            <a:off x="396875" y="1798573"/>
            <a:ext cx="831850" cy="865505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908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>
                <a:solidFill>
                  <a:srgbClr val="40404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✔</a:t>
            </a:r>
            <a:endParaRPr sz="5400"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grpSp>
        <p:nvGrpSpPr>
          <p:cNvPr id="297" name="Google Shape;297;p16"/>
          <p:cNvGrpSpPr/>
          <p:nvPr/>
        </p:nvGrpSpPr>
        <p:grpSpPr>
          <a:xfrm>
            <a:off x="74676" y="1621536"/>
            <a:ext cx="5487923" cy="1127760"/>
            <a:chOff x="74676" y="1621536"/>
            <a:chExt cx="5487923" cy="1127760"/>
          </a:xfrm>
        </p:grpSpPr>
        <p:pic>
          <p:nvPicPr>
            <p:cNvPr id="298" name="Google Shape;298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4676" y="1639824"/>
              <a:ext cx="1367028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517135" y="1760220"/>
              <a:ext cx="954024" cy="989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216908" y="1621536"/>
              <a:ext cx="1345691" cy="1110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" name="Google Shape;301;p16"/>
            <p:cNvSpPr/>
            <p:nvPr/>
          </p:nvSpPr>
          <p:spPr>
            <a:xfrm>
              <a:off x="4578985" y="1801495"/>
              <a:ext cx="831850" cy="865505"/>
            </a:xfrm>
            <a:custGeom>
              <a:rect b="b" l="l" r="r" t="t"/>
              <a:pathLst>
                <a:path extrusionOk="0" h="865505" w="831850">
                  <a:moveTo>
                    <a:pt x="831240" y="0"/>
                  </a:moveTo>
                  <a:lnTo>
                    <a:pt x="0" y="0"/>
                  </a:lnTo>
                  <a:lnTo>
                    <a:pt x="0" y="865504"/>
                  </a:lnTo>
                  <a:lnTo>
                    <a:pt x="831240" y="865504"/>
                  </a:lnTo>
                  <a:lnTo>
                    <a:pt x="83124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16"/>
          <p:cNvSpPr txBox="1"/>
          <p:nvPr/>
        </p:nvSpPr>
        <p:spPr>
          <a:xfrm>
            <a:off x="4578984" y="1801495"/>
            <a:ext cx="831850" cy="865505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920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40404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🗶</a:t>
            </a:r>
            <a:endParaRPr sz="54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pic>
        <p:nvPicPr>
          <p:cNvPr id="303" name="Google Shape;303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58055" y="1642872"/>
            <a:ext cx="1263396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/>
          <p:nvPr>
            <p:ph type="title"/>
          </p:nvPr>
        </p:nvSpPr>
        <p:spPr>
          <a:xfrm>
            <a:off x="691387" y="360629"/>
            <a:ext cx="235902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Solution?</a:t>
            </a:r>
            <a:endParaRPr/>
          </a:p>
        </p:txBody>
      </p:sp>
      <p:sp>
        <p:nvSpPr>
          <p:cNvPr id="309" name="Google Shape;309;p17"/>
          <p:cNvSpPr txBox="1"/>
          <p:nvPr>
            <p:ph idx="1" type="body"/>
          </p:nvPr>
        </p:nvSpPr>
        <p:spPr>
          <a:xfrm>
            <a:off x="535940" y="1624711"/>
            <a:ext cx="4796790" cy="3431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-320040" lvl="0" marL="332740" marR="624840" rtl="0" algn="l">
              <a:lnSpc>
                <a:spcPct val="107931"/>
              </a:lnSpc>
              <a:spcBef>
                <a:spcPts val="0"/>
              </a:spcBef>
              <a:spcAft>
                <a:spcPts val="0"/>
              </a:spcAft>
              <a:buClr>
                <a:srgbClr val="DA1F28"/>
              </a:buClr>
              <a:buSzPts val="1750"/>
              <a:buFont typeface="Noto Sans Symbols"/>
              <a:buChar char="◻"/>
            </a:pPr>
            <a:r>
              <a:rPr lang="en-US"/>
              <a:t>1. Challenge Response  Mechanism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DA1F28"/>
              </a:buClr>
              <a:buSzPts val="3900"/>
              <a:buFont typeface="Noto Sans Symbols"/>
              <a:buNone/>
            </a:pPr>
            <a:r>
              <a:t/>
            </a:r>
            <a:endParaRPr sz="3900"/>
          </a:p>
          <a:p>
            <a:pPr indent="-320040" lvl="0" marL="332740" marR="5080" rtl="0" algn="just">
              <a:lnSpc>
                <a:spcPct val="90000"/>
              </a:lnSpc>
              <a:spcBef>
                <a:spcPts val="5"/>
              </a:spcBef>
              <a:spcAft>
                <a:spcPts val="0"/>
              </a:spcAft>
              <a:buClr>
                <a:srgbClr val="DA1F28"/>
              </a:buClr>
              <a:buSzPts val="1750"/>
              <a:buFont typeface="Noto Sans Symbols"/>
              <a:buChar char="◻"/>
            </a:pPr>
            <a:r>
              <a:rPr lang="en-US"/>
              <a:t>For fund transfer  transactions, the server  generates a a code and  sends to the user. The  user enters the code</a:t>
            </a:r>
            <a:endParaRPr/>
          </a:p>
        </p:txBody>
      </p:sp>
      <p:sp>
        <p:nvSpPr>
          <p:cNvPr id="310" name="Google Shape;310;p17"/>
          <p:cNvSpPr txBox="1"/>
          <p:nvPr/>
        </p:nvSpPr>
        <p:spPr>
          <a:xfrm>
            <a:off x="855980" y="4985715"/>
            <a:ext cx="4476750" cy="468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provided	to	the	Internet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7"/>
          <p:cNvSpPr txBox="1"/>
          <p:nvPr/>
        </p:nvSpPr>
        <p:spPr>
          <a:xfrm>
            <a:off x="855980" y="5383784"/>
            <a:ext cx="4473575" cy="467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banking	site	in	order	to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7"/>
          <p:cNvSpPr txBox="1"/>
          <p:nvPr/>
        </p:nvSpPr>
        <p:spPr>
          <a:xfrm>
            <a:off x="855980" y="5781547"/>
            <a:ext cx="3833495" cy="467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commit the transaction.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8815" y="2276475"/>
            <a:ext cx="2952368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7"/>
          <p:cNvSpPr txBox="1"/>
          <p:nvPr/>
        </p:nvSpPr>
        <p:spPr>
          <a:xfrm>
            <a:off x="5867400" y="5105400"/>
            <a:ext cx="2590800" cy="1143000"/>
          </a:xfrm>
          <a:prstGeom prst="rect">
            <a:avLst/>
          </a:prstGeom>
          <a:solidFill>
            <a:srgbClr val="DA1F28"/>
          </a:solidFill>
          <a:ln cap="flat" cmpd="sng" w="19050">
            <a:solidFill>
              <a:srgbClr val="9F13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54925">
            <a:spAutoFit/>
          </a:bodyPr>
          <a:lstStyle/>
          <a:p>
            <a:pPr indent="0" lvl="0" marL="6946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Challenges: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49" lvl="0" marL="3867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 Cost required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49" lvl="0" marL="3930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Hardware required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 txBox="1"/>
          <p:nvPr/>
        </p:nvSpPr>
        <p:spPr>
          <a:xfrm>
            <a:off x="691387" y="360629"/>
            <a:ext cx="235902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Solution?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8"/>
          <p:cNvSpPr txBox="1"/>
          <p:nvPr/>
        </p:nvSpPr>
        <p:spPr>
          <a:xfrm>
            <a:off x="535940" y="1667382"/>
            <a:ext cx="604964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2CA1BE"/>
                </a:solidFill>
                <a:latin typeface="Cambria"/>
                <a:ea typeface="Cambria"/>
                <a:cs typeface="Cambria"/>
                <a:sym typeface="Cambria"/>
              </a:rPr>
              <a:t>⦿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SMS with Transaction Details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2209800"/>
            <a:ext cx="6858000" cy="42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/>
          <p:nvPr>
            <p:ph type="title"/>
          </p:nvPr>
        </p:nvSpPr>
        <p:spPr>
          <a:xfrm>
            <a:off x="691364" y="360625"/>
            <a:ext cx="82338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Security Analysis</a:t>
            </a:r>
            <a:endParaRPr/>
          </a:p>
        </p:txBody>
      </p:sp>
      <p:sp>
        <p:nvSpPr>
          <p:cNvPr id="327" name="Google Shape;327;p19"/>
          <p:cNvSpPr txBox="1"/>
          <p:nvPr/>
        </p:nvSpPr>
        <p:spPr>
          <a:xfrm>
            <a:off x="691387" y="1542034"/>
            <a:ext cx="7702550" cy="4105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Threat: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0" marL="332740" marR="5080" rtl="0" algn="l">
              <a:lnSpc>
                <a:spcPct val="80000"/>
              </a:lnSpc>
              <a:spcBef>
                <a:spcPts val="690"/>
              </a:spcBef>
              <a:spcAft>
                <a:spcPts val="0"/>
              </a:spcAft>
              <a:buClr>
                <a:srgbClr val="DA1F28"/>
              </a:buClr>
              <a:buSzPts val="1650"/>
              <a:buFont typeface="Noto Sans Symbols"/>
              <a:buChar char="◻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is now single point of failure. OTP is  generated/ received on mobile and the  verification code of transaction is also received  via sms on mobile. If attacker has the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32740" marR="0" rtl="0" algn="l">
              <a:lnSpc>
                <a:spcPct val="841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possession of user’s mobile, then he can do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32740" marR="0" rtl="0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everything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My Recommendation: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0" marL="332740" marR="131445" rtl="0" algn="l">
              <a:lnSpc>
                <a:spcPct val="80000"/>
              </a:lnSpc>
              <a:spcBef>
                <a:spcPts val="705"/>
              </a:spcBef>
              <a:spcAft>
                <a:spcPts val="0"/>
              </a:spcAft>
              <a:buClr>
                <a:srgbClr val="DA1F28"/>
              </a:buClr>
              <a:buSzPts val="1650"/>
              <a:buFont typeface="Noto Sans Symbols"/>
              <a:buChar char="◻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necessary that a different medium is used  for receiving OTP and receiving transaction  verification code.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>
            <p:ph type="title"/>
          </p:nvPr>
        </p:nvSpPr>
        <p:spPr>
          <a:xfrm>
            <a:off x="691387" y="360629"/>
            <a:ext cx="1954530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2104389" y="1600200"/>
            <a:ext cx="5170170" cy="4495800"/>
            <a:chOff x="2104389" y="1600200"/>
            <a:chExt cx="5170170" cy="4495800"/>
          </a:xfrm>
        </p:grpSpPr>
        <p:sp>
          <p:nvSpPr>
            <p:cNvPr id="57" name="Google Shape;57;p2"/>
            <p:cNvSpPr/>
            <p:nvPr/>
          </p:nvSpPr>
          <p:spPr>
            <a:xfrm>
              <a:off x="2104389" y="1600200"/>
              <a:ext cx="4495800" cy="4495800"/>
            </a:xfrm>
            <a:custGeom>
              <a:rect b="b" l="l" r="r" t="t"/>
              <a:pathLst>
                <a:path extrusionOk="0" h="4495800" w="4495800">
                  <a:moveTo>
                    <a:pt x="2247900" y="0"/>
                  </a:moveTo>
                  <a:lnTo>
                    <a:pt x="0" y="4495800"/>
                  </a:lnTo>
                  <a:lnTo>
                    <a:pt x="4495800" y="4495800"/>
                  </a:lnTo>
                  <a:lnTo>
                    <a:pt x="2247900" y="0"/>
                  </a:lnTo>
                  <a:close/>
                </a:path>
              </a:pathLst>
            </a:custGeom>
            <a:solidFill>
              <a:srgbClr val="2CA1B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52289" y="2050161"/>
              <a:ext cx="2922270" cy="400050"/>
            </a:xfrm>
            <a:custGeom>
              <a:rect b="b" l="l" r="r" t="t"/>
              <a:pathLst>
                <a:path extrusionOk="0" h="400050" w="2922270">
                  <a:moveTo>
                    <a:pt x="2855721" y="0"/>
                  </a:moveTo>
                  <a:lnTo>
                    <a:pt x="66548" y="0"/>
                  </a:lnTo>
                  <a:lnTo>
                    <a:pt x="40665" y="5238"/>
                  </a:lnTo>
                  <a:lnTo>
                    <a:pt x="19510" y="19526"/>
                  </a:lnTo>
                  <a:lnTo>
                    <a:pt x="5236" y="40719"/>
                  </a:lnTo>
                  <a:lnTo>
                    <a:pt x="0" y="66675"/>
                  </a:lnTo>
                  <a:lnTo>
                    <a:pt x="0" y="332993"/>
                  </a:lnTo>
                  <a:lnTo>
                    <a:pt x="5236" y="358929"/>
                  </a:lnTo>
                  <a:lnTo>
                    <a:pt x="19510" y="380079"/>
                  </a:lnTo>
                  <a:lnTo>
                    <a:pt x="40665" y="394323"/>
                  </a:lnTo>
                  <a:lnTo>
                    <a:pt x="66548" y="399541"/>
                  </a:lnTo>
                  <a:lnTo>
                    <a:pt x="2855721" y="399541"/>
                  </a:lnTo>
                  <a:lnTo>
                    <a:pt x="2881604" y="394323"/>
                  </a:lnTo>
                  <a:lnTo>
                    <a:pt x="2902759" y="380079"/>
                  </a:lnTo>
                  <a:lnTo>
                    <a:pt x="2917033" y="358929"/>
                  </a:lnTo>
                  <a:lnTo>
                    <a:pt x="2922269" y="332993"/>
                  </a:lnTo>
                  <a:lnTo>
                    <a:pt x="2922269" y="66675"/>
                  </a:lnTo>
                  <a:lnTo>
                    <a:pt x="2917033" y="40719"/>
                  </a:lnTo>
                  <a:lnTo>
                    <a:pt x="2902759" y="19526"/>
                  </a:lnTo>
                  <a:lnTo>
                    <a:pt x="2881604" y="5238"/>
                  </a:lnTo>
                  <a:lnTo>
                    <a:pt x="2855721" y="0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352289" y="2050161"/>
              <a:ext cx="2922270" cy="400050"/>
            </a:xfrm>
            <a:custGeom>
              <a:rect b="b" l="l" r="r" t="t"/>
              <a:pathLst>
                <a:path extrusionOk="0" h="400050" w="2922270">
                  <a:moveTo>
                    <a:pt x="0" y="66675"/>
                  </a:moveTo>
                  <a:lnTo>
                    <a:pt x="5236" y="40719"/>
                  </a:lnTo>
                  <a:lnTo>
                    <a:pt x="19510" y="19526"/>
                  </a:lnTo>
                  <a:lnTo>
                    <a:pt x="40665" y="5238"/>
                  </a:lnTo>
                  <a:lnTo>
                    <a:pt x="66548" y="0"/>
                  </a:lnTo>
                  <a:lnTo>
                    <a:pt x="2855721" y="0"/>
                  </a:lnTo>
                  <a:lnTo>
                    <a:pt x="2881604" y="5238"/>
                  </a:lnTo>
                  <a:lnTo>
                    <a:pt x="2902759" y="19526"/>
                  </a:lnTo>
                  <a:lnTo>
                    <a:pt x="2917033" y="40719"/>
                  </a:lnTo>
                  <a:lnTo>
                    <a:pt x="2922269" y="66675"/>
                  </a:lnTo>
                  <a:lnTo>
                    <a:pt x="2922269" y="332993"/>
                  </a:lnTo>
                  <a:lnTo>
                    <a:pt x="2917033" y="358929"/>
                  </a:lnTo>
                  <a:lnTo>
                    <a:pt x="2902759" y="380079"/>
                  </a:lnTo>
                  <a:lnTo>
                    <a:pt x="2881604" y="394323"/>
                  </a:lnTo>
                  <a:lnTo>
                    <a:pt x="2855721" y="399541"/>
                  </a:lnTo>
                  <a:lnTo>
                    <a:pt x="66548" y="399541"/>
                  </a:lnTo>
                  <a:lnTo>
                    <a:pt x="40665" y="394323"/>
                  </a:lnTo>
                  <a:lnTo>
                    <a:pt x="19510" y="380079"/>
                  </a:lnTo>
                  <a:lnTo>
                    <a:pt x="5236" y="358929"/>
                  </a:lnTo>
                  <a:lnTo>
                    <a:pt x="0" y="332993"/>
                  </a:lnTo>
                  <a:lnTo>
                    <a:pt x="0" y="66675"/>
                  </a:lnTo>
                  <a:close/>
                </a:path>
              </a:pathLst>
            </a:custGeom>
            <a:noFill/>
            <a:ln cap="flat" cmpd="sng" w="19050">
              <a:solidFill>
                <a:srgbClr val="2CA1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352289" y="2499741"/>
              <a:ext cx="2922270" cy="399415"/>
            </a:xfrm>
            <a:custGeom>
              <a:rect b="b" l="l" r="r" t="t"/>
              <a:pathLst>
                <a:path extrusionOk="0" h="399414" w="2922270">
                  <a:moveTo>
                    <a:pt x="2855721" y="0"/>
                  </a:moveTo>
                  <a:lnTo>
                    <a:pt x="66548" y="0"/>
                  </a:lnTo>
                  <a:lnTo>
                    <a:pt x="40665" y="5218"/>
                  </a:lnTo>
                  <a:lnTo>
                    <a:pt x="19510" y="19462"/>
                  </a:lnTo>
                  <a:lnTo>
                    <a:pt x="5236" y="40612"/>
                  </a:lnTo>
                  <a:lnTo>
                    <a:pt x="0" y="66548"/>
                  </a:lnTo>
                  <a:lnTo>
                    <a:pt x="0" y="332867"/>
                  </a:lnTo>
                  <a:lnTo>
                    <a:pt x="5236" y="358802"/>
                  </a:lnTo>
                  <a:lnTo>
                    <a:pt x="19510" y="379952"/>
                  </a:lnTo>
                  <a:lnTo>
                    <a:pt x="40665" y="394196"/>
                  </a:lnTo>
                  <a:lnTo>
                    <a:pt x="66548" y="399414"/>
                  </a:lnTo>
                  <a:lnTo>
                    <a:pt x="2855721" y="399414"/>
                  </a:lnTo>
                  <a:lnTo>
                    <a:pt x="2881604" y="394196"/>
                  </a:lnTo>
                  <a:lnTo>
                    <a:pt x="2902759" y="379952"/>
                  </a:lnTo>
                  <a:lnTo>
                    <a:pt x="2917033" y="358802"/>
                  </a:lnTo>
                  <a:lnTo>
                    <a:pt x="2922269" y="332867"/>
                  </a:lnTo>
                  <a:lnTo>
                    <a:pt x="2922269" y="66548"/>
                  </a:lnTo>
                  <a:lnTo>
                    <a:pt x="2917033" y="40612"/>
                  </a:lnTo>
                  <a:lnTo>
                    <a:pt x="2902759" y="19462"/>
                  </a:lnTo>
                  <a:lnTo>
                    <a:pt x="2881604" y="5218"/>
                  </a:lnTo>
                  <a:lnTo>
                    <a:pt x="2855721" y="0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352289" y="2499741"/>
              <a:ext cx="2922270" cy="399415"/>
            </a:xfrm>
            <a:custGeom>
              <a:rect b="b" l="l" r="r" t="t"/>
              <a:pathLst>
                <a:path extrusionOk="0" h="399414" w="2922270">
                  <a:moveTo>
                    <a:pt x="0" y="66548"/>
                  </a:moveTo>
                  <a:lnTo>
                    <a:pt x="5236" y="40612"/>
                  </a:lnTo>
                  <a:lnTo>
                    <a:pt x="19510" y="19462"/>
                  </a:lnTo>
                  <a:lnTo>
                    <a:pt x="40665" y="5218"/>
                  </a:lnTo>
                  <a:lnTo>
                    <a:pt x="66548" y="0"/>
                  </a:lnTo>
                  <a:lnTo>
                    <a:pt x="2855721" y="0"/>
                  </a:lnTo>
                  <a:lnTo>
                    <a:pt x="2881604" y="5218"/>
                  </a:lnTo>
                  <a:lnTo>
                    <a:pt x="2902759" y="19462"/>
                  </a:lnTo>
                  <a:lnTo>
                    <a:pt x="2917033" y="40612"/>
                  </a:lnTo>
                  <a:lnTo>
                    <a:pt x="2922269" y="66548"/>
                  </a:lnTo>
                  <a:lnTo>
                    <a:pt x="2922269" y="332867"/>
                  </a:lnTo>
                  <a:lnTo>
                    <a:pt x="2917033" y="358802"/>
                  </a:lnTo>
                  <a:lnTo>
                    <a:pt x="2902759" y="379952"/>
                  </a:lnTo>
                  <a:lnTo>
                    <a:pt x="2881604" y="394196"/>
                  </a:lnTo>
                  <a:lnTo>
                    <a:pt x="2855721" y="399414"/>
                  </a:lnTo>
                  <a:lnTo>
                    <a:pt x="66548" y="399414"/>
                  </a:lnTo>
                  <a:lnTo>
                    <a:pt x="40665" y="394196"/>
                  </a:lnTo>
                  <a:lnTo>
                    <a:pt x="19510" y="379952"/>
                  </a:lnTo>
                  <a:lnTo>
                    <a:pt x="5236" y="358802"/>
                  </a:lnTo>
                  <a:lnTo>
                    <a:pt x="0" y="332867"/>
                  </a:lnTo>
                  <a:lnTo>
                    <a:pt x="0" y="66548"/>
                  </a:lnTo>
                  <a:close/>
                </a:path>
              </a:pathLst>
            </a:custGeom>
            <a:noFill/>
            <a:ln cap="flat" cmpd="sng" w="19050">
              <a:solidFill>
                <a:srgbClr val="2CA1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352289" y="2949194"/>
              <a:ext cx="2922270" cy="400050"/>
            </a:xfrm>
            <a:custGeom>
              <a:rect b="b" l="l" r="r" t="t"/>
              <a:pathLst>
                <a:path extrusionOk="0" h="400050" w="2922270">
                  <a:moveTo>
                    <a:pt x="2855721" y="0"/>
                  </a:moveTo>
                  <a:lnTo>
                    <a:pt x="66548" y="0"/>
                  </a:lnTo>
                  <a:lnTo>
                    <a:pt x="40665" y="5218"/>
                  </a:lnTo>
                  <a:lnTo>
                    <a:pt x="19510" y="19462"/>
                  </a:lnTo>
                  <a:lnTo>
                    <a:pt x="5236" y="40612"/>
                  </a:lnTo>
                  <a:lnTo>
                    <a:pt x="0" y="66547"/>
                  </a:lnTo>
                  <a:lnTo>
                    <a:pt x="0" y="332866"/>
                  </a:lnTo>
                  <a:lnTo>
                    <a:pt x="5236" y="358822"/>
                  </a:lnTo>
                  <a:lnTo>
                    <a:pt x="19510" y="380015"/>
                  </a:lnTo>
                  <a:lnTo>
                    <a:pt x="40665" y="394303"/>
                  </a:lnTo>
                  <a:lnTo>
                    <a:pt x="66548" y="399541"/>
                  </a:lnTo>
                  <a:lnTo>
                    <a:pt x="2855721" y="399541"/>
                  </a:lnTo>
                  <a:lnTo>
                    <a:pt x="2881604" y="394303"/>
                  </a:lnTo>
                  <a:lnTo>
                    <a:pt x="2902759" y="380015"/>
                  </a:lnTo>
                  <a:lnTo>
                    <a:pt x="2917033" y="358822"/>
                  </a:lnTo>
                  <a:lnTo>
                    <a:pt x="2922269" y="332866"/>
                  </a:lnTo>
                  <a:lnTo>
                    <a:pt x="2922269" y="66547"/>
                  </a:lnTo>
                  <a:lnTo>
                    <a:pt x="2917033" y="40612"/>
                  </a:lnTo>
                  <a:lnTo>
                    <a:pt x="2902759" y="19462"/>
                  </a:lnTo>
                  <a:lnTo>
                    <a:pt x="2881604" y="5218"/>
                  </a:lnTo>
                  <a:lnTo>
                    <a:pt x="2855721" y="0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352289" y="2949194"/>
              <a:ext cx="2922270" cy="400050"/>
            </a:xfrm>
            <a:custGeom>
              <a:rect b="b" l="l" r="r" t="t"/>
              <a:pathLst>
                <a:path extrusionOk="0" h="400050" w="2922270">
                  <a:moveTo>
                    <a:pt x="0" y="66547"/>
                  </a:moveTo>
                  <a:lnTo>
                    <a:pt x="5236" y="40612"/>
                  </a:lnTo>
                  <a:lnTo>
                    <a:pt x="19510" y="19462"/>
                  </a:lnTo>
                  <a:lnTo>
                    <a:pt x="40665" y="5218"/>
                  </a:lnTo>
                  <a:lnTo>
                    <a:pt x="66548" y="0"/>
                  </a:lnTo>
                  <a:lnTo>
                    <a:pt x="2855721" y="0"/>
                  </a:lnTo>
                  <a:lnTo>
                    <a:pt x="2881604" y="5218"/>
                  </a:lnTo>
                  <a:lnTo>
                    <a:pt x="2902759" y="19462"/>
                  </a:lnTo>
                  <a:lnTo>
                    <a:pt x="2917033" y="40612"/>
                  </a:lnTo>
                  <a:lnTo>
                    <a:pt x="2922269" y="66547"/>
                  </a:lnTo>
                  <a:lnTo>
                    <a:pt x="2922269" y="332866"/>
                  </a:lnTo>
                  <a:lnTo>
                    <a:pt x="2917033" y="358822"/>
                  </a:lnTo>
                  <a:lnTo>
                    <a:pt x="2902759" y="380015"/>
                  </a:lnTo>
                  <a:lnTo>
                    <a:pt x="2881604" y="394303"/>
                  </a:lnTo>
                  <a:lnTo>
                    <a:pt x="2855721" y="399541"/>
                  </a:lnTo>
                  <a:lnTo>
                    <a:pt x="66548" y="399541"/>
                  </a:lnTo>
                  <a:lnTo>
                    <a:pt x="40665" y="394303"/>
                  </a:lnTo>
                  <a:lnTo>
                    <a:pt x="19510" y="380015"/>
                  </a:lnTo>
                  <a:lnTo>
                    <a:pt x="5236" y="358822"/>
                  </a:lnTo>
                  <a:lnTo>
                    <a:pt x="0" y="332866"/>
                  </a:lnTo>
                  <a:lnTo>
                    <a:pt x="0" y="66547"/>
                  </a:lnTo>
                  <a:close/>
                </a:path>
              </a:pathLst>
            </a:custGeom>
            <a:noFill/>
            <a:ln cap="flat" cmpd="sng" w="19050">
              <a:solidFill>
                <a:srgbClr val="2CA1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352289" y="3398647"/>
              <a:ext cx="2922270" cy="400050"/>
            </a:xfrm>
            <a:custGeom>
              <a:rect b="b" l="l" r="r" t="t"/>
              <a:pathLst>
                <a:path extrusionOk="0" h="400050" w="2922270">
                  <a:moveTo>
                    <a:pt x="2855721" y="0"/>
                  </a:moveTo>
                  <a:lnTo>
                    <a:pt x="66548" y="0"/>
                  </a:lnTo>
                  <a:lnTo>
                    <a:pt x="40665" y="5236"/>
                  </a:lnTo>
                  <a:lnTo>
                    <a:pt x="19510" y="19510"/>
                  </a:lnTo>
                  <a:lnTo>
                    <a:pt x="5236" y="40665"/>
                  </a:lnTo>
                  <a:lnTo>
                    <a:pt x="0" y="66548"/>
                  </a:lnTo>
                  <a:lnTo>
                    <a:pt x="0" y="332866"/>
                  </a:lnTo>
                  <a:lnTo>
                    <a:pt x="5236" y="358822"/>
                  </a:lnTo>
                  <a:lnTo>
                    <a:pt x="19510" y="380015"/>
                  </a:lnTo>
                  <a:lnTo>
                    <a:pt x="40665" y="394303"/>
                  </a:lnTo>
                  <a:lnTo>
                    <a:pt x="66548" y="399541"/>
                  </a:lnTo>
                  <a:lnTo>
                    <a:pt x="2855721" y="399541"/>
                  </a:lnTo>
                  <a:lnTo>
                    <a:pt x="2881604" y="394303"/>
                  </a:lnTo>
                  <a:lnTo>
                    <a:pt x="2902759" y="380015"/>
                  </a:lnTo>
                  <a:lnTo>
                    <a:pt x="2917033" y="358822"/>
                  </a:lnTo>
                  <a:lnTo>
                    <a:pt x="2922269" y="332866"/>
                  </a:lnTo>
                  <a:lnTo>
                    <a:pt x="2922269" y="66548"/>
                  </a:lnTo>
                  <a:lnTo>
                    <a:pt x="2917033" y="40665"/>
                  </a:lnTo>
                  <a:lnTo>
                    <a:pt x="2902759" y="19510"/>
                  </a:lnTo>
                  <a:lnTo>
                    <a:pt x="2881604" y="5236"/>
                  </a:lnTo>
                  <a:lnTo>
                    <a:pt x="2855721" y="0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352289" y="3398647"/>
              <a:ext cx="2922270" cy="400050"/>
            </a:xfrm>
            <a:custGeom>
              <a:rect b="b" l="l" r="r" t="t"/>
              <a:pathLst>
                <a:path extrusionOk="0" h="400050" w="2922270">
                  <a:moveTo>
                    <a:pt x="0" y="66548"/>
                  </a:moveTo>
                  <a:lnTo>
                    <a:pt x="5236" y="40665"/>
                  </a:lnTo>
                  <a:lnTo>
                    <a:pt x="19510" y="19510"/>
                  </a:lnTo>
                  <a:lnTo>
                    <a:pt x="40665" y="5236"/>
                  </a:lnTo>
                  <a:lnTo>
                    <a:pt x="66548" y="0"/>
                  </a:lnTo>
                  <a:lnTo>
                    <a:pt x="2855721" y="0"/>
                  </a:lnTo>
                  <a:lnTo>
                    <a:pt x="2881604" y="5236"/>
                  </a:lnTo>
                  <a:lnTo>
                    <a:pt x="2902759" y="19510"/>
                  </a:lnTo>
                  <a:lnTo>
                    <a:pt x="2917033" y="40665"/>
                  </a:lnTo>
                  <a:lnTo>
                    <a:pt x="2922269" y="66548"/>
                  </a:lnTo>
                  <a:lnTo>
                    <a:pt x="2922269" y="332866"/>
                  </a:lnTo>
                  <a:lnTo>
                    <a:pt x="2917033" y="358822"/>
                  </a:lnTo>
                  <a:lnTo>
                    <a:pt x="2902759" y="380015"/>
                  </a:lnTo>
                  <a:lnTo>
                    <a:pt x="2881604" y="394303"/>
                  </a:lnTo>
                  <a:lnTo>
                    <a:pt x="2855721" y="399541"/>
                  </a:lnTo>
                  <a:lnTo>
                    <a:pt x="66548" y="399541"/>
                  </a:lnTo>
                  <a:lnTo>
                    <a:pt x="40665" y="394303"/>
                  </a:lnTo>
                  <a:lnTo>
                    <a:pt x="19510" y="380015"/>
                  </a:lnTo>
                  <a:lnTo>
                    <a:pt x="5236" y="358822"/>
                  </a:lnTo>
                  <a:lnTo>
                    <a:pt x="0" y="332866"/>
                  </a:lnTo>
                  <a:lnTo>
                    <a:pt x="0" y="66548"/>
                  </a:lnTo>
                  <a:close/>
                </a:path>
              </a:pathLst>
            </a:custGeom>
            <a:noFill/>
            <a:ln cap="flat" cmpd="sng" w="19050">
              <a:solidFill>
                <a:srgbClr val="2CA1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352289" y="3848100"/>
              <a:ext cx="2922270" cy="400050"/>
            </a:xfrm>
            <a:custGeom>
              <a:rect b="b" l="l" r="r" t="t"/>
              <a:pathLst>
                <a:path extrusionOk="0" h="400050" w="2922270">
                  <a:moveTo>
                    <a:pt x="2855721" y="0"/>
                  </a:moveTo>
                  <a:lnTo>
                    <a:pt x="66548" y="0"/>
                  </a:lnTo>
                  <a:lnTo>
                    <a:pt x="40665" y="5236"/>
                  </a:lnTo>
                  <a:lnTo>
                    <a:pt x="19510" y="19510"/>
                  </a:lnTo>
                  <a:lnTo>
                    <a:pt x="5236" y="40665"/>
                  </a:lnTo>
                  <a:lnTo>
                    <a:pt x="0" y="66548"/>
                  </a:lnTo>
                  <a:lnTo>
                    <a:pt x="0" y="332994"/>
                  </a:lnTo>
                  <a:lnTo>
                    <a:pt x="5236" y="358876"/>
                  </a:lnTo>
                  <a:lnTo>
                    <a:pt x="19510" y="380031"/>
                  </a:lnTo>
                  <a:lnTo>
                    <a:pt x="40665" y="394305"/>
                  </a:lnTo>
                  <a:lnTo>
                    <a:pt x="66548" y="399542"/>
                  </a:lnTo>
                  <a:lnTo>
                    <a:pt x="2855721" y="399542"/>
                  </a:lnTo>
                  <a:lnTo>
                    <a:pt x="2881604" y="394305"/>
                  </a:lnTo>
                  <a:lnTo>
                    <a:pt x="2902759" y="380031"/>
                  </a:lnTo>
                  <a:lnTo>
                    <a:pt x="2917033" y="358876"/>
                  </a:lnTo>
                  <a:lnTo>
                    <a:pt x="2922269" y="332994"/>
                  </a:lnTo>
                  <a:lnTo>
                    <a:pt x="2922269" y="66548"/>
                  </a:lnTo>
                  <a:lnTo>
                    <a:pt x="2917033" y="40665"/>
                  </a:lnTo>
                  <a:lnTo>
                    <a:pt x="2902759" y="19510"/>
                  </a:lnTo>
                  <a:lnTo>
                    <a:pt x="2881604" y="5236"/>
                  </a:lnTo>
                  <a:lnTo>
                    <a:pt x="2855721" y="0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52289" y="3848100"/>
              <a:ext cx="2922270" cy="400050"/>
            </a:xfrm>
            <a:custGeom>
              <a:rect b="b" l="l" r="r" t="t"/>
              <a:pathLst>
                <a:path extrusionOk="0" h="400050" w="2922270">
                  <a:moveTo>
                    <a:pt x="0" y="66548"/>
                  </a:moveTo>
                  <a:lnTo>
                    <a:pt x="5236" y="40665"/>
                  </a:lnTo>
                  <a:lnTo>
                    <a:pt x="19510" y="19510"/>
                  </a:lnTo>
                  <a:lnTo>
                    <a:pt x="40665" y="5236"/>
                  </a:lnTo>
                  <a:lnTo>
                    <a:pt x="66548" y="0"/>
                  </a:lnTo>
                  <a:lnTo>
                    <a:pt x="2855721" y="0"/>
                  </a:lnTo>
                  <a:lnTo>
                    <a:pt x="2881604" y="5236"/>
                  </a:lnTo>
                  <a:lnTo>
                    <a:pt x="2902759" y="19510"/>
                  </a:lnTo>
                  <a:lnTo>
                    <a:pt x="2917033" y="40665"/>
                  </a:lnTo>
                  <a:lnTo>
                    <a:pt x="2922269" y="66548"/>
                  </a:lnTo>
                  <a:lnTo>
                    <a:pt x="2922269" y="332994"/>
                  </a:lnTo>
                  <a:lnTo>
                    <a:pt x="2917033" y="358876"/>
                  </a:lnTo>
                  <a:lnTo>
                    <a:pt x="2902759" y="380031"/>
                  </a:lnTo>
                  <a:lnTo>
                    <a:pt x="2881604" y="394305"/>
                  </a:lnTo>
                  <a:lnTo>
                    <a:pt x="2855721" y="399542"/>
                  </a:lnTo>
                  <a:lnTo>
                    <a:pt x="66548" y="399542"/>
                  </a:lnTo>
                  <a:lnTo>
                    <a:pt x="40665" y="394305"/>
                  </a:lnTo>
                  <a:lnTo>
                    <a:pt x="19510" y="380031"/>
                  </a:lnTo>
                  <a:lnTo>
                    <a:pt x="5236" y="358876"/>
                  </a:lnTo>
                  <a:lnTo>
                    <a:pt x="0" y="332994"/>
                  </a:lnTo>
                  <a:lnTo>
                    <a:pt x="0" y="66548"/>
                  </a:lnTo>
                  <a:close/>
                </a:path>
              </a:pathLst>
            </a:custGeom>
            <a:noFill/>
            <a:ln cap="flat" cmpd="sng" w="19050">
              <a:solidFill>
                <a:srgbClr val="2CA1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352289" y="4297552"/>
              <a:ext cx="2922270" cy="400050"/>
            </a:xfrm>
            <a:custGeom>
              <a:rect b="b" l="l" r="r" t="t"/>
              <a:pathLst>
                <a:path extrusionOk="0" h="400050" w="2922270">
                  <a:moveTo>
                    <a:pt x="2855721" y="0"/>
                  </a:moveTo>
                  <a:lnTo>
                    <a:pt x="66548" y="0"/>
                  </a:lnTo>
                  <a:lnTo>
                    <a:pt x="40665" y="5236"/>
                  </a:lnTo>
                  <a:lnTo>
                    <a:pt x="19510" y="19510"/>
                  </a:lnTo>
                  <a:lnTo>
                    <a:pt x="5236" y="40665"/>
                  </a:lnTo>
                  <a:lnTo>
                    <a:pt x="0" y="66548"/>
                  </a:lnTo>
                  <a:lnTo>
                    <a:pt x="0" y="332994"/>
                  </a:lnTo>
                  <a:lnTo>
                    <a:pt x="5236" y="358876"/>
                  </a:lnTo>
                  <a:lnTo>
                    <a:pt x="19510" y="380031"/>
                  </a:lnTo>
                  <a:lnTo>
                    <a:pt x="40665" y="394305"/>
                  </a:lnTo>
                  <a:lnTo>
                    <a:pt x="66548" y="399542"/>
                  </a:lnTo>
                  <a:lnTo>
                    <a:pt x="2855721" y="399542"/>
                  </a:lnTo>
                  <a:lnTo>
                    <a:pt x="2881604" y="394305"/>
                  </a:lnTo>
                  <a:lnTo>
                    <a:pt x="2902759" y="380031"/>
                  </a:lnTo>
                  <a:lnTo>
                    <a:pt x="2917033" y="358876"/>
                  </a:lnTo>
                  <a:lnTo>
                    <a:pt x="2922269" y="332994"/>
                  </a:lnTo>
                  <a:lnTo>
                    <a:pt x="2922269" y="66548"/>
                  </a:lnTo>
                  <a:lnTo>
                    <a:pt x="2917033" y="40665"/>
                  </a:lnTo>
                  <a:lnTo>
                    <a:pt x="2902759" y="19510"/>
                  </a:lnTo>
                  <a:lnTo>
                    <a:pt x="2881604" y="5236"/>
                  </a:lnTo>
                  <a:lnTo>
                    <a:pt x="2855721" y="0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352289" y="4297552"/>
              <a:ext cx="2922270" cy="400050"/>
            </a:xfrm>
            <a:custGeom>
              <a:rect b="b" l="l" r="r" t="t"/>
              <a:pathLst>
                <a:path extrusionOk="0" h="400050" w="2922270">
                  <a:moveTo>
                    <a:pt x="0" y="66548"/>
                  </a:moveTo>
                  <a:lnTo>
                    <a:pt x="5236" y="40665"/>
                  </a:lnTo>
                  <a:lnTo>
                    <a:pt x="19510" y="19510"/>
                  </a:lnTo>
                  <a:lnTo>
                    <a:pt x="40665" y="5236"/>
                  </a:lnTo>
                  <a:lnTo>
                    <a:pt x="66548" y="0"/>
                  </a:lnTo>
                  <a:lnTo>
                    <a:pt x="2855721" y="0"/>
                  </a:lnTo>
                  <a:lnTo>
                    <a:pt x="2881604" y="5236"/>
                  </a:lnTo>
                  <a:lnTo>
                    <a:pt x="2902759" y="19510"/>
                  </a:lnTo>
                  <a:lnTo>
                    <a:pt x="2917033" y="40665"/>
                  </a:lnTo>
                  <a:lnTo>
                    <a:pt x="2922269" y="66548"/>
                  </a:lnTo>
                  <a:lnTo>
                    <a:pt x="2922269" y="332994"/>
                  </a:lnTo>
                  <a:lnTo>
                    <a:pt x="2917033" y="358876"/>
                  </a:lnTo>
                  <a:lnTo>
                    <a:pt x="2902759" y="380031"/>
                  </a:lnTo>
                  <a:lnTo>
                    <a:pt x="2881604" y="394305"/>
                  </a:lnTo>
                  <a:lnTo>
                    <a:pt x="2855721" y="399542"/>
                  </a:lnTo>
                  <a:lnTo>
                    <a:pt x="66548" y="399542"/>
                  </a:lnTo>
                  <a:lnTo>
                    <a:pt x="40665" y="394305"/>
                  </a:lnTo>
                  <a:lnTo>
                    <a:pt x="19510" y="380031"/>
                  </a:lnTo>
                  <a:lnTo>
                    <a:pt x="5236" y="358876"/>
                  </a:lnTo>
                  <a:lnTo>
                    <a:pt x="0" y="332994"/>
                  </a:lnTo>
                  <a:lnTo>
                    <a:pt x="0" y="66548"/>
                  </a:lnTo>
                  <a:close/>
                </a:path>
              </a:pathLst>
            </a:custGeom>
            <a:noFill/>
            <a:ln cap="flat" cmpd="sng" w="19050">
              <a:solidFill>
                <a:srgbClr val="2CA1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352289" y="4747005"/>
              <a:ext cx="2922270" cy="400050"/>
            </a:xfrm>
            <a:custGeom>
              <a:rect b="b" l="l" r="r" t="t"/>
              <a:pathLst>
                <a:path extrusionOk="0" h="400050" w="2922270">
                  <a:moveTo>
                    <a:pt x="2855721" y="0"/>
                  </a:moveTo>
                  <a:lnTo>
                    <a:pt x="66548" y="0"/>
                  </a:lnTo>
                  <a:lnTo>
                    <a:pt x="40665" y="5238"/>
                  </a:lnTo>
                  <a:lnTo>
                    <a:pt x="19510" y="19526"/>
                  </a:lnTo>
                  <a:lnTo>
                    <a:pt x="5236" y="40719"/>
                  </a:lnTo>
                  <a:lnTo>
                    <a:pt x="0" y="66675"/>
                  </a:lnTo>
                  <a:lnTo>
                    <a:pt x="0" y="332994"/>
                  </a:lnTo>
                  <a:lnTo>
                    <a:pt x="5236" y="358876"/>
                  </a:lnTo>
                  <a:lnTo>
                    <a:pt x="19510" y="380031"/>
                  </a:lnTo>
                  <a:lnTo>
                    <a:pt x="40665" y="394305"/>
                  </a:lnTo>
                  <a:lnTo>
                    <a:pt x="66548" y="399542"/>
                  </a:lnTo>
                  <a:lnTo>
                    <a:pt x="2855721" y="399542"/>
                  </a:lnTo>
                  <a:lnTo>
                    <a:pt x="2881604" y="394305"/>
                  </a:lnTo>
                  <a:lnTo>
                    <a:pt x="2902759" y="380031"/>
                  </a:lnTo>
                  <a:lnTo>
                    <a:pt x="2917033" y="358876"/>
                  </a:lnTo>
                  <a:lnTo>
                    <a:pt x="2922269" y="332994"/>
                  </a:lnTo>
                  <a:lnTo>
                    <a:pt x="2922269" y="66675"/>
                  </a:lnTo>
                  <a:lnTo>
                    <a:pt x="2917033" y="40719"/>
                  </a:lnTo>
                  <a:lnTo>
                    <a:pt x="2902759" y="19526"/>
                  </a:lnTo>
                  <a:lnTo>
                    <a:pt x="2881604" y="5238"/>
                  </a:lnTo>
                  <a:lnTo>
                    <a:pt x="2855721" y="0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352289" y="4747005"/>
              <a:ext cx="2922270" cy="400050"/>
            </a:xfrm>
            <a:custGeom>
              <a:rect b="b" l="l" r="r" t="t"/>
              <a:pathLst>
                <a:path extrusionOk="0" h="400050" w="2922270">
                  <a:moveTo>
                    <a:pt x="0" y="66675"/>
                  </a:moveTo>
                  <a:lnTo>
                    <a:pt x="5236" y="40719"/>
                  </a:lnTo>
                  <a:lnTo>
                    <a:pt x="19510" y="19526"/>
                  </a:lnTo>
                  <a:lnTo>
                    <a:pt x="40665" y="5238"/>
                  </a:lnTo>
                  <a:lnTo>
                    <a:pt x="66548" y="0"/>
                  </a:lnTo>
                  <a:lnTo>
                    <a:pt x="2855721" y="0"/>
                  </a:lnTo>
                  <a:lnTo>
                    <a:pt x="2881604" y="5238"/>
                  </a:lnTo>
                  <a:lnTo>
                    <a:pt x="2902759" y="19526"/>
                  </a:lnTo>
                  <a:lnTo>
                    <a:pt x="2917033" y="40719"/>
                  </a:lnTo>
                  <a:lnTo>
                    <a:pt x="2922269" y="66675"/>
                  </a:lnTo>
                  <a:lnTo>
                    <a:pt x="2922269" y="332994"/>
                  </a:lnTo>
                  <a:lnTo>
                    <a:pt x="2917033" y="358876"/>
                  </a:lnTo>
                  <a:lnTo>
                    <a:pt x="2902759" y="380031"/>
                  </a:lnTo>
                  <a:lnTo>
                    <a:pt x="2881604" y="394305"/>
                  </a:lnTo>
                  <a:lnTo>
                    <a:pt x="2855721" y="399542"/>
                  </a:lnTo>
                  <a:lnTo>
                    <a:pt x="66548" y="399542"/>
                  </a:lnTo>
                  <a:lnTo>
                    <a:pt x="40665" y="394305"/>
                  </a:lnTo>
                  <a:lnTo>
                    <a:pt x="19510" y="380031"/>
                  </a:lnTo>
                  <a:lnTo>
                    <a:pt x="5236" y="358876"/>
                  </a:lnTo>
                  <a:lnTo>
                    <a:pt x="0" y="332994"/>
                  </a:lnTo>
                  <a:lnTo>
                    <a:pt x="0" y="66675"/>
                  </a:lnTo>
                  <a:close/>
                </a:path>
              </a:pathLst>
            </a:custGeom>
            <a:noFill/>
            <a:ln cap="flat" cmpd="sng" w="19050">
              <a:solidFill>
                <a:srgbClr val="2CA1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52289" y="5196459"/>
              <a:ext cx="2922270" cy="400050"/>
            </a:xfrm>
            <a:custGeom>
              <a:rect b="b" l="l" r="r" t="t"/>
              <a:pathLst>
                <a:path extrusionOk="0" h="400050" w="2922270">
                  <a:moveTo>
                    <a:pt x="2855721" y="0"/>
                  </a:moveTo>
                  <a:lnTo>
                    <a:pt x="66548" y="0"/>
                  </a:lnTo>
                  <a:lnTo>
                    <a:pt x="40665" y="5238"/>
                  </a:lnTo>
                  <a:lnTo>
                    <a:pt x="19510" y="19526"/>
                  </a:lnTo>
                  <a:lnTo>
                    <a:pt x="5236" y="40719"/>
                  </a:lnTo>
                  <a:lnTo>
                    <a:pt x="0" y="66675"/>
                  </a:lnTo>
                  <a:lnTo>
                    <a:pt x="0" y="332994"/>
                  </a:lnTo>
                  <a:lnTo>
                    <a:pt x="5236" y="358935"/>
                  </a:lnTo>
                  <a:lnTo>
                    <a:pt x="19510" y="380098"/>
                  </a:lnTo>
                  <a:lnTo>
                    <a:pt x="40665" y="394355"/>
                  </a:lnTo>
                  <a:lnTo>
                    <a:pt x="66548" y="399580"/>
                  </a:lnTo>
                  <a:lnTo>
                    <a:pt x="2855721" y="399580"/>
                  </a:lnTo>
                  <a:lnTo>
                    <a:pt x="2881604" y="394355"/>
                  </a:lnTo>
                  <a:lnTo>
                    <a:pt x="2902759" y="380098"/>
                  </a:lnTo>
                  <a:lnTo>
                    <a:pt x="2917033" y="358935"/>
                  </a:lnTo>
                  <a:lnTo>
                    <a:pt x="2922269" y="332994"/>
                  </a:lnTo>
                  <a:lnTo>
                    <a:pt x="2922269" y="66675"/>
                  </a:lnTo>
                  <a:lnTo>
                    <a:pt x="2917033" y="40719"/>
                  </a:lnTo>
                  <a:lnTo>
                    <a:pt x="2902759" y="19526"/>
                  </a:lnTo>
                  <a:lnTo>
                    <a:pt x="2881604" y="5238"/>
                  </a:lnTo>
                  <a:lnTo>
                    <a:pt x="2855721" y="0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352289" y="5196459"/>
              <a:ext cx="2922270" cy="400050"/>
            </a:xfrm>
            <a:custGeom>
              <a:rect b="b" l="l" r="r" t="t"/>
              <a:pathLst>
                <a:path extrusionOk="0" h="400050" w="2922270">
                  <a:moveTo>
                    <a:pt x="0" y="66675"/>
                  </a:moveTo>
                  <a:lnTo>
                    <a:pt x="5236" y="40719"/>
                  </a:lnTo>
                  <a:lnTo>
                    <a:pt x="19510" y="19526"/>
                  </a:lnTo>
                  <a:lnTo>
                    <a:pt x="40665" y="5238"/>
                  </a:lnTo>
                  <a:lnTo>
                    <a:pt x="66548" y="0"/>
                  </a:lnTo>
                  <a:lnTo>
                    <a:pt x="2855721" y="0"/>
                  </a:lnTo>
                  <a:lnTo>
                    <a:pt x="2881604" y="5238"/>
                  </a:lnTo>
                  <a:lnTo>
                    <a:pt x="2902759" y="19526"/>
                  </a:lnTo>
                  <a:lnTo>
                    <a:pt x="2917033" y="40719"/>
                  </a:lnTo>
                  <a:lnTo>
                    <a:pt x="2922269" y="66675"/>
                  </a:lnTo>
                  <a:lnTo>
                    <a:pt x="2922269" y="332994"/>
                  </a:lnTo>
                  <a:lnTo>
                    <a:pt x="2917033" y="358935"/>
                  </a:lnTo>
                  <a:lnTo>
                    <a:pt x="2902759" y="380098"/>
                  </a:lnTo>
                  <a:lnTo>
                    <a:pt x="2881604" y="394355"/>
                  </a:lnTo>
                  <a:lnTo>
                    <a:pt x="2855721" y="399580"/>
                  </a:lnTo>
                  <a:lnTo>
                    <a:pt x="66548" y="399580"/>
                  </a:lnTo>
                  <a:lnTo>
                    <a:pt x="40665" y="394355"/>
                  </a:lnTo>
                  <a:lnTo>
                    <a:pt x="19510" y="380098"/>
                  </a:lnTo>
                  <a:lnTo>
                    <a:pt x="5236" y="358935"/>
                  </a:lnTo>
                  <a:lnTo>
                    <a:pt x="0" y="332994"/>
                  </a:lnTo>
                  <a:lnTo>
                    <a:pt x="0" y="66675"/>
                  </a:lnTo>
                  <a:close/>
                </a:path>
              </a:pathLst>
            </a:custGeom>
            <a:noFill/>
            <a:ln cap="flat" cmpd="sng" w="19050">
              <a:solidFill>
                <a:srgbClr val="2CA1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2"/>
          <p:cNvSpPr txBox="1"/>
          <p:nvPr/>
        </p:nvSpPr>
        <p:spPr>
          <a:xfrm>
            <a:off x="4416675" y="2105650"/>
            <a:ext cx="2857800" cy="3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90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Authentication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Authentication Factors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41275" marR="33020" rtl="0" algn="ctr">
              <a:lnSpc>
                <a:spcPct val="19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Factor Authentication (2FA)  Business Need for 2FA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1610" marR="174625" rtl="0" algn="ctr">
              <a:lnSpc>
                <a:spcPct val="19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2FA Using OTP Hard Tokens  2FA Using Mobile Tokens  Security Analysis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 &amp; Recommendations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"/>
          <p:cNvSpPr txBox="1"/>
          <p:nvPr>
            <p:ph type="title"/>
          </p:nvPr>
        </p:nvSpPr>
        <p:spPr>
          <a:xfrm>
            <a:off x="691387" y="360629"/>
            <a:ext cx="307530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/>
          </a:p>
        </p:txBody>
      </p:sp>
      <p:graphicFrame>
        <p:nvGraphicFramePr>
          <p:cNvPr id="333" name="Google Shape;333;p20"/>
          <p:cNvGraphicFramePr/>
          <p:nvPr/>
        </p:nvGraphicFramePr>
        <p:xfrm>
          <a:off x="603250" y="15938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{3EFC26EC-96A9-45D2-B0C0-B084E6F6BC76}</a:tableStyleId>
              </a:tblPr>
              <a:tblGrid>
                <a:gridCol w="2667000"/>
                <a:gridCol w="2667000"/>
                <a:gridCol w="2667000"/>
              </a:tblGrid>
              <a:tr h="646550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Method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0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Threats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0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2075" marR="20193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Effective Against Man  in the Browser attak?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0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6550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Static Passwords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0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92075" marR="32258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Can be lost and easily  obtained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2075" marR="6629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Brute force attacks  possible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0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0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0000"/>
                    </a:solidFill>
                  </a:tcPr>
                </a:tc>
              </a:tr>
              <a:tr h="646550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Biometric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0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0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0000"/>
                    </a:solidFill>
                  </a:tcPr>
                </a:tc>
              </a:tr>
              <a:tr h="646550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OTP Hard Tokens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0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2075" marR="44767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User has to carry the  token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0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0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0000"/>
                    </a:solidFill>
                  </a:tcPr>
                </a:tc>
              </a:tr>
              <a:tr h="646550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OTP Soft/ Mobile Token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65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2075" marR="7664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Man in the middle  attacks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65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65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0000"/>
                    </a:solidFill>
                  </a:tcPr>
                </a:tc>
              </a:tr>
              <a:tr h="646550">
                <a:tc>
                  <a:txBody>
                    <a:bodyPr/>
                    <a:lstStyle/>
                    <a:p>
                      <a:pPr indent="0" lvl="0" marL="91440" marR="29845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OTP with Signature  (Challenge Response)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65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2075" marR="2959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Secure against man in  the middle attacks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65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Yes, but inconvenient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65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  <a:tr h="914450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OTP with SMS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Transaction Detail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65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2075" marR="20891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Secure against  Phishing, Packet  Replay, MIM and MITM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65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Yes!!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65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B497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"/>
          <p:cNvSpPr txBox="1"/>
          <p:nvPr>
            <p:ph type="title"/>
          </p:nvPr>
        </p:nvSpPr>
        <p:spPr>
          <a:xfrm>
            <a:off x="691387" y="360629"/>
            <a:ext cx="558990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04B873"/>
                </a:solidFill>
                <a:latin typeface="Arial"/>
                <a:ea typeface="Arial"/>
                <a:cs typeface="Arial"/>
                <a:sym typeface="Arial"/>
              </a:rPr>
              <a:t>My Recommendations</a:t>
            </a:r>
            <a:endParaRPr/>
          </a:p>
        </p:txBody>
      </p:sp>
      <p:sp>
        <p:nvSpPr>
          <p:cNvPr id="339" name="Google Shape;339;p21"/>
          <p:cNvSpPr txBox="1"/>
          <p:nvPr/>
        </p:nvSpPr>
        <p:spPr>
          <a:xfrm>
            <a:off x="691387" y="1624329"/>
            <a:ext cx="7659370" cy="4408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20040" lvl="0" marL="332740" marR="234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1F28"/>
              </a:buClr>
              <a:buSzPts val="1600"/>
              <a:buFont typeface="Noto Sans Symbols"/>
              <a:buChar char="◻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should check and make sure the website  has https in the URL, so that the password goes  encrypted while transmission.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0" marL="332740" marR="73533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A1F28"/>
              </a:buClr>
              <a:buSzPts val="1600"/>
              <a:buFont typeface="Noto Sans Symbols"/>
              <a:buChar char="◻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OTP and PIN should be hashed before  sending.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0" marL="332740" marR="508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DA1F28"/>
              </a:buClr>
              <a:buSzPts val="1600"/>
              <a:buFont typeface="Noto Sans Symbols"/>
              <a:buChar char="◻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Mutual authentication should be established  between the client and the server before the  session starts to ensure the user that server can  be trusted.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0" marL="332740" marR="0" rtl="0" algn="l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rgbClr val="DA1F28"/>
              </a:buClr>
              <a:buSzPts val="1600"/>
              <a:buFont typeface="Noto Sans Symbols"/>
              <a:buChar char="◻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split key technique for authentication.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"/>
          <p:cNvSpPr txBox="1"/>
          <p:nvPr>
            <p:ph type="title"/>
          </p:nvPr>
        </p:nvSpPr>
        <p:spPr>
          <a:xfrm>
            <a:off x="691387" y="360629"/>
            <a:ext cx="2886710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/>
          </a:p>
        </p:txBody>
      </p:sp>
      <p:sp>
        <p:nvSpPr>
          <p:cNvPr id="345" name="Google Shape;345;p22"/>
          <p:cNvSpPr txBox="1"/>
          <p:nvPr/>
        </p:nvSpPr>
        <p:spPr>
          <a:xfrm>
            <a:off x="691387" y="1624329"/>
            <a:ext cx="7991475" cy="481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20040" lvl="0" marL="332740" marR="553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1F28"/>
              </a:buClr>
              <a:buSzPts val="1600"/>
              <a:buFont typeface="Noto Sans Symbols"/>
              <a:buChar char="◻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Mohamed Hamdy Eldefrawy, Khaled  Alghathbar, Muhammad Khurram Khan, “OTP-  Based Two-Factor Authentication Using Mobile  Phones”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0" marL="3327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A1F28"/>
              </a:buClr>
              <a:buSzPts val="1600"/>
              <a:buFont typeface="Noto Sans Symbols"/>
              <a:buChar char="◻"/>
            </a:pPr>
            <a:r>
              <a:rPr i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Roland M. van Rijswijk 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SURFnet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3274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bv, Utrecht, The Netherlands, “tiqr: a novel take on  two factor authentication”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0" marL="332740" marR="203200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DA1F28"/>
              </a:buClr>
              <a:buSzPts val="1600"/>
              <a:buFont typeface="Noto Sans Symbols"/>
              <a:buChar char="◻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Fadi Aloul, Syed Zahidi, “Two Factor  Authentication Using Mobile Phones”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0" marL="332740" marR="685165" rtl="0" algn="l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rgbClr val="DA1F28"/>
              </a:buClr>
              <a:buSzPts val="1600"/>
              <a:buFont typeface="Noto Sans Symbols"/>
              <a:buChar char="◻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Costin Andrei SOARE, “Internet Banking Two-  Factor Authentication using Smartphones”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"/>
          <p:cNvSpPr txBox="1"/>
          <p:nvPr>
            <p:ph type="title"/>
          </p:nvPr>
        </p:nvSpPr>
        <p:spPr>
          <a:xfrm>
            <a:off x="691360" y="360625"/>
            <a:ext cx="82134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Q &amp; A Session</a:t>
            </a:r>
            <a:endParaRPr/>
          </a:p>
        </p:txBody>
      </p:sp>
      <p:grpSp>
        <p:nvGrpSpPr>
          <p:cNvPr id="351" name="Google Shape;351;p23"/>
          <p:cNvGrpSpPr/>
          <p:nvPr/>
        </p:nvGrpSpPr>
        <p:grpSpPr>
          <a:xfrm>
            <a:off x="2270760" y="2362200"/>
            <a:ext cx="4239768" cy="4031917"/>
            <a:chOff x="2270760" y="2362200"/>
            <a:chExt cx="4239768" cy="4031917"/>
          </a:xfrm>
        </p:grpSpPr>
        <p:pic>
          <p:nvPicPr>
            <p:cNvPr id="352" name="Google Shape;35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70760" y="5428486"/>
              <a:ext cx="4239768" cy="965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86000" y="2362200"/>
              <a:ext cx="4210050" cy="30765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type="title"/>
          </p:nvPr>
        </p:nvSpPr>
        <p:spPr>
          <a:xfrm>
            <a:off x="691387" y="360629"/>
            <a:ext cx="357187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Authentication</a:t>
            </a:r>
            <a:endParaRPr/>
          </a:p>
        </p:txBody>
      </p:sp>
      <p:sp>
        <p:nvSpPr>
          <p:cNvPr id="80" name="Google Shape;80;p3"/>
          <p:cNvSpPr txBox="1"/>
          <p:nvPr/>
        </p:nvSpPr>
        <p:spPr>
          <a:xfrm>
            <a:off x="691387" y="1622806"/>
            <a:ext cx="7907020" cy="2414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20040" lvl="0" marL="332740" marR="3676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1F28"/>
              </a:buClr>
              <a:buSzPts val="1750"/>
              <a:buFont typeface="Noto Sans Symbols"/>
              <a:buChar char="◻"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Authentication is the process of verifying the  identity of user.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DA1F28"/>
              </a:buClr>
              <a:buSzPts val="4200"/>
              <a:buFont typeface="Noto Sans Symbols"/>
              <a:buNone/>
            </a:pPr>
            <a:r>
              <a:t/>
            </a:r>
            <a:endParaRPr sz="4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0" marL="33274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1F28"/>
              </a:buClr>
              <a:buSzPts val="1750"/>
              <a:buFont typeface="Noto Sans Symbols"/>
              <a:buChar char="◻"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common technique to authenticate a  user is to use username and passwords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>
            <p:ph type="title"/>
          </p:nvPr>
        </p:nvSpPr>
        <p:spPr>
          <a:xfrm>
            <a:off x="691387" y="360629"/>
            <a:ext cx="558990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Authentication Factors</a:t>
            </a:r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1662938" y="1829180"/>
            <a:ext cx="6046978" cy="1249680"/>
            <a:chOff x="1662938" y="1829180"/>
            <a:chExt cx="6046978" cy="1249680"/>
          </a:xfrm>
        </p:grpSpPr>
        <p:sp>
          <p:nvSpPr>
            <p:cNvPr id="87" name="Google Shape;87;p4"/>
            <p:cNvSpPr/>
            <p:nvPr/>
          </p:nvSpPr>
          <p:spPr>
            <a:xfrm>
              <a:off x="2287651" y="1829180"/>
              <a:ext cx="5422265" cy="1249680"/>
            </a:xfrm>
            <a:custGeom>
              <a:rect b="b" l="l" r="r" t="t"/>
              <a:pathLst>
                <a:path extrusionOk="0" h="1249680" w="5422265">
                  <a:moveTo>
                    <a:pt x="5422010" y="0"/>
                  </a:moveTo>
                  <a:lnTo>
                    <a:pt x="624840" y="0"/>
                  </a:lnTo>
                  <a:lnTo>
                    <a:pt x="0" y="624840"/>
                  </a:lnTo>
                  <a:lnTo>
                    <a:pt x="624840" y="1249680"/>
                  </a:lnTo>
                  <a:lnTo>
                    <a:pt x="5422010" y="1249680"/>
                  </a:lnTo>
                  <a:lnTo>
                    <a:pt x="5422010" y="0"/>
                  </a:lnTo>
                  <a:close/>
                </a:path>
              </a:pathLst>
            </a:custGeom>
            <a:solidFill>
              <a:srgbClr val="DA1F2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" name="Google Shape;88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62938" y="1829180"/>
              <a:ext cx="1249553" cy="1249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4"/>
            <p:cNvSpPr/>
            <p:nvPr/>
          </p:nvSpPr>
          <p:spPr>
            <a:xfrm>
              <a:off x="1662938" y="1829180"/>
              <a:ext cx="1249680" cy="1249680"/>
            </a:xfrm>
            <a:custGeom>
              <a:rect b="b" l="l" r="r" t="t"/>
              <a:pathLst>
                <a:path extrusionOk="0" h="1249680" w="1249680">
                  <a:moveTo>
                    <a:pt x="0" y="624840"/>
                  </a:moveTo>
                  <a:lnTo>
                    <a:pt x="1879" y="576013"/>
                  </a:lnTo>
                  <a:lnTo>
                    <a:pt x="7424" y="528213"/>
                  </a:lnTo>
                  <a:lnTo>
                    <a:pt x="16497" y="481579"/>
                  </a:lnTo>
                  <a:lnTo>
                    <a:pt x="28957" y="436250"/>
                  </a:lnTo>
                  <a:lnTo>
                    <a:pt x="44668" y="392366"/>
                  </a:lnTo>
                  <a:lnTo>
                    <a:pt x="63489" y="350064"/>
                  </a:lnTo>
                  <a:lnTo>
                    <a:pt x="85282" y="309484"/>
                  </a:lnTo>
                  <a:lnTo>
                    <a:pt x="109909" y="270766"/>
                  </a:lnTo>
                  <a:lnTo>
                    <a:pt x="137229" y="234047"/>
                  </a:lnTo>
                  <a:lnTo>
                    <a:pt x="167106" y="199467"/>
                  </a:lnTo>
                  <a:lnTo>
                    <a:pt x="199399" y="167165"/>
                  </a:lnTo>
                  <a:lnTo>
                    <a:pt x="233970" y="137279"/>
                  </a:lnTo>
                  <a:lnTo>
                    <a:pt x="270680" y="109950"/>
                  </a:lnTo>
                  <a:lnTo>
                    <a:pt x="309390" y="85315"/>
                  </a:lnTo>
                  <a:lnTo>
                    <a:pt x="349962" y="63514"/>
                  </a:lnTo>
                  <a:lnTo>
                    <a:pt x="392257" y="44686"/>
                  </a:lnTo>
                  <a:lnTo>
                    <a:pt x="436135" y="28969"/>
                  </a:lnTo>
                  <a:lnTo>
                    <a:pt x="481459" y="16504"/>
                  </a:lnTo>
                  <a:lnTo>
                    <a:pt x="528089" y="7427"/>
                  </a:lnTo>
                  <a:lnTo>
                    <a:pt x="575886" y="1880"/>
                  </a:lnTo>
                  <a:lnTo>
                    <a:pt x="624713" y="0"/>
                  </a:lnTo>
                  <a:lnTo>
                    <a:pt x="673556" y="1880"/>
                  </a:lnTo>
                  <a:lnTo>
                    <a:pt x="721369" y="7427"/>
                  </a:lnTo>
                  <a:lnTo>
                    <a:pt x="768013" y="16504"/>
                  </a:lnTo>
                  <a:lnTo>
                    <a:pt x="813349" y="28969"/>
                  </a:lnTo>
                  <a:lnTo>
                    <a:pt x="857239" y="44686"/>
                  </a:lnTo>
                  <a:lnTo>
                    <a:pt x="899543" y="63514"/>
                  </a:lnTo>
                  <a:lnTo>
                    <a:pt x="940124" y="85315"/>
                  </a:lnTo>
                  <a:lnTo>
                    <a:pt x="978842" y="109950"/>
                  </a:lnTo>
                  <a:lnTo>
                    <a:pt x="1015559" y="137279"/>
                  </a:lnTo>
                  <a:lnTo>
                    <a:pt x="1050135" y="167165"/>
                  </a:lnTo>
                  <a:lnTo>
                    <a:pt x="1082433" y="199467"/>
                  </a:lnTo>
                  <a:lnTo>
                    <a:pt x="1112313" y="234047"/>
                  </a:lnTo>
                  <a:lnTo>
                    <a:pt x="1139636" y="270766"/>
                  </a:lnTo>
                  <a:lnTo>
                    <a:pt x="1164265" y="309484"/>
                  </a:lnTo>
                  <a:lnTo>
                    <a:pt x="1186060" y="350064"/>
                  </a:lnTo>
                  <a:lnTo>
                    <a:pt x="1204882" y="392366"/>
                  </a:lnTo>
                  <a:lnTo>
                    <a:pt x="1220594" y="436250"/>
                  </a:lnTo>
                  <a:lnTo>
                    <a:pt x="1233055" y="481579"/>
                  </a:lnTo>
                  <a:lnTo>
                    <a:pt x="1242128" y="528213"/>
                  </a:lnTo>
                  <a:lnTo>
                    <a:pt x="1247673" y="576013"/>
                  </a:lnTo>
                  <a:lnTo>
                    <a:pt x="1249553" y="624840"/>
                  </a:lnTo>
                  <a:lnTo>
                    <a:pt x="1247673" y="673666"/>
                  </a:lnTo>
                  <a:lnTo>
                    <a:pt x="1242128" y="721466"/>
                  </a:lnTo>
                  <a:lnTo>
                    <a:pt x="1233055" y="768100"/>
                  </a:lnTo>
                  <a:lnTo>
                    <a:pt x="1220594" y="813429"/>
                  </a:lnTo>
                  <a:lnTo>
                    <a:pt x="1204882" y="857313"/>
                  </a:lnTo>
                  <a:lnTo>
                    <a:pt x="1186060" y="899615"/>
                  </a:lnTo>
                  <a:lnTo>
                    <a:pt x="1164265" y="940195"/>
                  </a:lnTo>
                  <a:lnTo>
                    <a:pt x="1139636" y="978913"/>
                  </a:lnTo>
                  <a:lnTo>
                    <a:pt x="1112313" y="1015632"/>
                  </a:lnTo>
                  <a:lnTo>
                    <a:pt x="1082433" y="1050212"/>
                  </a:lnTo>
                  <a:lnTo>
                    <a:pt x="1050135" y="1082514"/>
                  </a:lnTo>
                  <a:lnTo>
                    <a:pt x="1015559" y="1112400"/>
                  </a:lnTo>
                  <a:lnTo>
                    <a:pt x="978842" y="1139729"/>
                  </a:lnTo>
                  <a:lnTo>
                    <a:pt x="940124" y="1164364"/>
                  </a:lnTo>
                  <a:lnTo>
                    <a:pt x="899543" y="1186165"/>
                  </a:lnTo>
                  <a:lnTo>
                    <a:pt x="857239" y="1204993"/>
                  </a:lnTo>
                  <a:lnTo>
                    <a:pt x="813349" y="1220710"/>
                  </a:lnTo>
                  <a:lnTo>
                    <a:pt x="768013" y="1233175"/>
                  </a:lnTo>
                  <a:lnTo>
                    <a:pt x="721369" y="1242252"/>
                  </a:lnTo>
                  <a:lnTo>
                    <a:pt x="673556" y="1247799"/>
                  </a:lnTo>
                  <a:lnTo>
                    <a:pt x="624713" y="1249680"/>
                  </a:lnTo>
                  <a:lnTo>
                    <a:pt x="575886" y="1247799"/>
                  </a:lnTo>
                  <a:lnTo>
                    <a:pt x="528089" y="1242252"/>
                  </a:lnTo>
                  <a:lnTo>
                    <a:pt x="481459" y="1233175"/>
                  </a:lnTo>
                  <a:lnTo>
                    <a:pt x="436135" y="1220710"/>
                  </a:lnTo>
                  <a:lnTo>
                    <a:pt x="392257" y="1204993"/>
                  </a:lnTo>
                  <a:lnTo>
                    <a:pt x="349962" y="1186165"/>
                  </a:lnTo>
                  <a:lnTo>
                    <a:pt x="309390" y="1164364"/>
                  </a:lnTo>
                  <a:lnTo>
                    <a:pt x="270680" y="1139729"/>
                  </a:lnTo>
                  <a:lnTo>
                    <a:pt x="233970" y="1112400"/>
                  </a:lnTo>
                  <a:lnTo>
                    <a:pt x="199399" y="1082514"/>
                  </a:lnTo>
                  <a:lnTo>
                    <a:pt x="167106" y="1050212"/>
                  </a:lnTo>
                  <a:lnTo>
                    <a:pt x="137229" y="1015632"/>
                  </a:lnTo>
                  <a:lnTo>
                    <a:pt x="109909" y="978913"/>
                  </a:lnTo>
                  <a:lnTo>
                    <a:pt x="85282" y="940195"/>
                  </a:lnTo>
                  <a:lnTo>
                    <a:pt x="63489" y="899615"/>
                  </a:lnTo>
                  <a:lnTo>
                    <a:pt x="44668" y="857313"/>
                  </a:lnTo>
                  <a:lnTo>
                    <a:pt x="28957" y="813429"/>
                  </a:lnTo>
                  <a:lnTo>
                    <a:pt x="16497" y="768100"/>
                  </a:lnTo>
                  <a:lnTo>
                    <a:pt x="7424" y="721466"/>
                  </a:lnTo>
                  <a:lnTo>
                    <a:pt x="1879" y="673666"/>
                  </a:lnTo>
                  <a:lnTo>
                    <a:pt x="0" y="624840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4"/>
          <p:cNvGrpSpPr/>
          <p:nvPr/>
        </p:nvGrpSpPr>
        <p:grpSpPr>
          <a:xfrm>
            <a:off x="1662938" y="3451859"/>
            <a:ext cx="6046978" cy="1249680"/>
            <a:chOff x="1662938" y="3451859"/>
            <a:chExt cx="6046978" cy="1249680"/>
          </a:xfrm>
        </p:grpSpPr>
        <p:sp>
          <p:nvSpPr>
            <p:cNvPr id="91" name="Google Shape;91;p4"/>
            <p:cNvSpPr/>
            <p:nvPr/>
          </p:nvSpPr>
          <p:spPr>
            <a:xfrm>
              <a:off x="2287651" y="3451859"/>
              <a:ext cx="5422265" cy="1249680"/>
            </a:xfrm>
            <a:custGeom>
              <a:rect b="b" l="l" r="r" t="t"/>
              <a:pathLst>
                <a:path extrusionOk="0" h="1249679" w="5422265">
                  <a:moveTo>
                    <a:pt x="5422010" y="0"/>
                  </a:moveTo>
                  <a:lnTo>
                    <a:pt x="624840" y="0"/>
                  </a:lnTo>
                  <a:lnTo>
                    <a:pt x="0" y="624839"/>
                  </a:lnTo>
                  <a:lnTo>
                    <a:pt x="624840" y="1249679"/>
                  </a:lnTo>
                  <a:lnTo>
                    <a:pt x="5422010" y="1249679"/>
                  </a:lnTo>
                  <a:lnTo>
                    <a:pt x="5422010" y="0"/>
                  </a:lnTo>
                  <a:close/>
                </a:path>
              </a:pathLst>
            </a:custGeom>
            <a:solidFill>
              <a:srgbClr val="EB63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" name="Google Shape;92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62938" y="3451859"/>
              <a:ext cx="1249553" cy="1249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4"/>
            <p:cNvSpPr/>
            <p:nvPr/>
          </p:nvSpPr>
          <p:spPr>
            <a:xfrm>
              <a:off x="1662938" y="3451859"/>
              <a:ext cx="1249680" cy="1249680"/>
            </a:xfrm>
            <a:custGeom>
              <a:rect b="b" l="l" r="r" t="t"/>
              <a:pathLst>
                <a:path extrusionOk="0" h="1249679" w="1249680">
                  <a:moveTo>
                    <a:pt x="0" y="624839"/>
                  </a:moveTo>
                  <a:lnTo>
                    <a:pt x="1879" y="576013"/>
                  </a:lnTo>
                  <a:lnTo>
                    <a:pt x="7424" y="528213"/>
                  </a:lnTo>
                  <a:lnTo>
                    <a:pt x="16497" y="481579"/>
                  </a:lnTo>
                  <a:lnTo>
                    <a:pt x="28957" y="436250"/>
                  </a:lnTo>
                  <a:lnTo>
                    <a:pt x="44668" y="392366"/>
                  </a:lnTo>
                  <a:lnTo>
                    <a:pt x="63489" y="350064"/>
                  </a:lnTo>
                  <a:lnTo>
                    <a:pt x="85282" y="309484"/>
                  </a:lnTo>
                  <a:lnTo>
                    <a:pt x="109909" y="270766"/>
                  </a:lnTo>
                  <a:lnTo>
                    <a:pt x="137229" y="234047"/>
                  </a:lnTo>
                  <a:lnTo>
                    <a:pt x="167106" y="199467"/>
                  </a:lnTo>
                  <a:lnTo>
                    <a:pt x="199399" y="167165"/>
                  </a:lnTo>
                  <a:lnTo>
                    <a:pt x="233970" y="137279"/>
                  </a:lnTo>
                  <a:lnTo>
                    <a:pt x="270680" y="109950"/>
                  </a:lnTo>
                  <a:lnTo>
                    <a:pt x="309390" y="85315"/>
                  </a:lnTo>
                  <a:lnTo>
                    <a:pt x="349962" y="63514"/>
                  </a:lnTo>
                  <a:lnTo>
                    <a:pt x="392257" y="44686"/>
                  </a:lnTo>
                  <a:lnTo>
                    <a:pt x="436135" y="28969"/>
                  </a:lnTo>
                  <a:lnTo>
                    <a:pt x="481459" y="16504"/>
                  </a:lnTo>
                  <a:lnTo>
                    <a:pt x="528089" y="7427"/>
                  </a:lnTo>
                  <a:lnTo>
                    <a:pt x="575886" y="1880"/>
                  </a:lnTo>
                  <a:lnTo>
                    <a:pt x="624713" y="0"/>
                  </a:lnTo>
                  <a:lnTo>
                    <a:pt x="673556" y="1880"/>
                  </a:lnTo>
                  <a:lnTo>
                    <a:pt x="721369" y="7427"/>
                  </a:lnTo>
                  <a:lnTo>
                    <a:pt x="768013" y="16504"/>
                  </a:lnTo>
                  <a:lnTo>
                    <a:pt x="813349" y="28969"/>
                  </a:lnTo>
                  <a:lnTo>
                    <a:pt x="857239" y="44686"/>
                  </a:lnTo>
                  <a:lnTo>
                    <a:pt x="899543" y="63514"/>
                  </a:lnTo>
                  <a:lnTo>
                    <a:pt x="940124" y="85315"/>
                  </a:lnTo>
                  <a:lnTo>
                    <a:pt x="978842" y="109950"/>
                  </a:lnTo>
                  <a:lnTo>
                    <a:pt x="1015559" y="137279"/>
                  </a:lnTo>
                  <a:lnTo>
                    <a:pt x="1050135" y="167165"/>
                  </a:lnTo>
                  <a:lnTo>
                    <a:pt x="1082433" y="199467"/>
                  </a:lnTo>
                  <a:lnTo>
                    <a:pt x="1112313" y="234047"/>
                  </a:lnTo>
                  <a:lnTo>
                    <a:pt x="1139636" y="270766"/>
                  </a:lnTo>
                  <a:lnTo>
                    <a:pt x="1164265" y="309484"/>
                  </a:lnTo>
                  <a:lnTo>
                    <a:pt x="1186060" y="350064"/>
                  </a:lnTo>
                  <a:lnTo>
                    <a:pt x="1204882" y="392366"/>
                  </a:lnTo>
                  <a:lnTo>
                    <a:pt x="1220594" y="436250"/>
                  </a:lnTo>
                  <a:lnTo>
                    <a:pt x="1233055" y="481579"/>
                  </a:lnTo>
                  <a:lnTo>
                    <a:pt x="1242128" y="528213"/>
                  </a:lnTo>
                  <a:lnTo>
                    <a:pt x="1247673" y="576013"/>
                  </a:lnTo>
                  <a:lnTo>
                    <a:pt x="1249553" y="624839"/>
                  </a:lnTo>
                  <a:lnTo>
                    <a:pt x="1247673" y="673666"/>
                  </a:lnTo>
                  <a:lnTo>
                    <a:pt x="1242128" y="721466"/>
                  </a:lnTo>
                  <a:lnTo>
                    <a:pt x="1233055" y="768100"/>
                  </a:lnTo>
                  <a:lnTo>
                    <a:pt x="1220594" y="813429"/>
                  </a:lnTo>
                  <a:lnTo>
                    <a:pt x="1204882" y="857313"/>
                  </a:lnTo>
                  <a:lnTo>
                    <a:pt x="1186060" y="899615"/>
                  </a:lnTo>
                  <a:lnTo>
                    <a:pt x="1164265" y="940195"/>
                  </a:lnTo>
                  <a:lnTo>
                    <a:pt x="1139636" y="978913"/>
                  </a:lnTo>
                  <a:lnTo>
                    <a:pt x="1112313" y="1015632"/>
                  </a:lnTo>
                  <a:lnTo>
                    <a:pt x="1082433" y="1050212"/>
                  </a:lnTo>
                  <a:lnTo>
                    <a:pt x="1050135" y="1082514"/>
                  </a:lnTo>
                  <a:lnTo>
                    <a:pt x="1015559" y="1112400"/>
                  </a:lnTo>
                  <a:lnTo>
                    <a:pt x="978842" y="1139729"/>
                  </a:lnTo>
                  <a:lnTo>
                    <a:pt x="940124" y="1164364"/>
                  </a:lnTo>
                  <a:lnTo>
                    <a:pt x="899543" y="1186165"/>
                  </a:lnTo>
                  <a:lnTo>
                    <a:pt x="857239" y="1204993"/>
                  </a:lnTo>
                  <a:lnTo>
                    <a:pt x="813349" y="1220710"/>
                  </a:lnTo>
                  <a:lnTo>
                    <a:pt x="768013" y="1233175"/>
                  </a:lnTo>
                  <a:lnTo>
                    <a:pt x="721369" y="1242252"/>
                  </a:lnTo>
                  <a:lnTo>
                    <a:pt x="673556" y="1247799"/>
                  </a:lnTo>
                  <a:lnTo>
                    <a:pt x="624713" y="1249679"/>
                  </a:lnTo>
                  <a:lnTo>
                    <a:pt x="575886" y="1247799"/>
                  </a:lnTo>
                  <a:lnTo>
                    <a:pt x="528089" y="1242252"/>
                  </a:lnTo>
                  <a:lnTo>
                    <a:pt x="481459" y="1233175"/>
                  </a:lnTo>
                  <a:lnTo>
                    <a:pt x="436135" y="1220710"/>
                  </a:lnTo>
                  <a:lnTo>
                    <a:pt x="392257" y="1204993"/>
                  </a:lnTo>
                  <a:lnTo>
                    <a:pt x="349962" y="1186165"/>
                  </a:lnTo>
                  <a:lnTo>
                    <a:pt x="309390" y="1164364"/>
                  </a:lnTo>
                  <a:lnTo>
                    <a:pt x="270680" y="1139729"/>
                  </a:lnTo>
                  <a:lnTo>
                    <a:pt x="233970" y="1112400"/>
                  </a:lnTo>
                  <a:lnTo>
                    <a:pt x="199399" y="1082514"/>
                  </a:lnTo>
                  <a:lnTo>
                    <a:pt x="167106" y="1050212"/>
                  </a:lnTo>
                  <a:lnTo>
                    <a:pt x="137229" y="1015632"/>
                  </a:lnTo>
                  <a:lnTo>
                    <a:pt x="109909" y="978913"/>
                  </a:lnTo>
                  <a:lnTo>
                    <a:pt x="85282" y="940195"/>
                  </a:lnTo>
                  <a:lnTo>
                    <a:pt x="63489" y="899615"/>
                  </a:lnTo>
                  <a:lnTo>
                    <a:pt x="44668" y="857313"/>
                  </a:lnTo>
                  <a:lnTo>
                    <a:pt x="28957" y="813429"/>
                  </a:lnTo>
                  <a:lnTo>
                    <a:pt x="16497" y="768100"/>
                  </a:lnTo>
                  <a:lnTo>
                    <a:pt x="7424" y="721466"/>
                  </a:lnTo>
                  <a:lnTo>
                    <a:pt x="1879" y="673666"/>
                  </a:lnTo>
                  <a:lnTo>
                    <a:pt x="0" y="624839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4"/>
          <p:cNvSpPr/>
          <p:nvPr/>
        </p:nvSpPr>
        <p:spPr>
          <a:xfrm>
            <a:off x="2287651" y="5074539"/>
            <a:ext cx="5422265" cy="1250314"/>
          </a:xfrm>
          <a:custGeom>
            <a:rect b="b" l="l" r="r" t="t"/>
            <a:pathLst>
              <a:path extrusionOk="0" h="1250314" w="5422265">
                <a:moveTo>
                  <a:pt x="5422010" y="0"/>
                </a:moveTo>
                <a:lnTo>
                  <a:pt x="624840" y="0"/>
                </a:lnTo>
                <a:lnTo>
                  <a:pt x="0" y="624852"/>
                </a:lnTo>
                <a:lnTo>
                  <a:pt x="624840" y="1249692"/>
                </a:lnTo>
                <a:lnTo>
                  <a:pt x="5422010" y="1249692"/>
                </a:lnTo>
                <a:lnTo>
                  <a:pt x="5422010" y="0"/>
                </a:lnTo>
                <a:close/>
              </a:path>
            </a:pathLst>
          </a:custGeom>
          <a:solidFill>
            <a:srgbClr val="39629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3167900" y="2170512"/>
            <a:ext cx="42696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</a:rPr>
              <a:t>Something you know</a:t>
            </a:r>
            <a:endParaRPr sz="3600">
              <a:solidFill>
                <a:srgbClr val="FFFFFF"/>
              </a:solidFill>
            </a:endParaRPr>
          </a:p>
        </p:txBody>
      </p:sp>
      <p:grpSp>
        <p:nvGrpSpPr>
          <p:cNvPr id="96" name="Google Shape;96;p4"/>
          <p:cNvGrpSpPr/>
          <p:nvPr/>
        </p:nvGrpSpPr>
        <p:grpSpPr>
          <a:xfrm>
            <a:off x="1662938" y="5074539"/>
            <a:ext cx="1249680" cy="1250315"/>
            <a:chOff x="1662938" y="5074539"/>
            <a:chExt cx="1249680" cy="1250315"/>
          </a:xfrm>
        </p:grpSpPr>
        <p:pic>
          <p:nvPicPr>
            <p:cNvPr id="97" name="Google Shape;97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62938" y="5074539"/>
              <a:ext cx="1249553" cy="12496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4"/>
            <p:cNvSpPr/>
            <p:nvPr/>
          </p:nvSpPr>
          <p:spPr>
            <a:xfrm>
              <a:off x="1662938" y="5074539"/>
              <a:ext cx="1249680" cy="1250315"/>
            </a:xfrm>
            <a:custGeom>
              <a:rect b="b" l="l" r="r" t="t"/>
              <a:pathLst>
                <a:path extrusionOk="0" h="1250314" w="1249680">
                  <a:moveTo>
                    <a:pt x="0" y="624852"/>
                  </a:moveTo>
                  <a:lnTo>
                    <a:pt x="1879" y="576024"/>
                  </a:lnTo>
                  <a:lnTo>
                    <a:pt x="7424" y="528222"/>
                  </a:lnTo>
                  <a:lnTo>
                    <a:pt x="16497" y="481587"/>
                  </a:lnTo>
                  <a:lnTo>
                    <a:pt x="28957" y="436257"/>
                  </a:lnTo>
                  <a:lnTo>
                    <a:pt x="44668" y="392371"/>
                  </a:lnTo>
                  <a:lnTo>
                    <a:pt x="63489" y="350069"/>
                  </a:lnTo>
                  <a:lnTo>
                    <a:pt x="85282" y="309488"/>
                  </a:lnTo>
                  <a:lnTo>
                    <a:pt x="109909" y="270769"/>
                  </a:lnTo>
                  <a:lnTo>
                    <a:pt x="137229" y="234049"/>
                  </a:lnTo>
                  <a:lnTo>
                    <a:pt x="167106" y="199469"/>
                  </a:lnTo>
                  <a:lnTo>
                    <a:pt x="199399" y="167166"/>
                  </a:lnTo>
                  <a:lnTo>
                    <a:pt x="233970" y="137280"/>
                  </a:lnTo>
                  <a:lnTo>
                    <a:pt x="270680" y="109951"/>
                  </a:lnTo>
                  <a:lnTo>
                    <a:pt x="309390" y="85316"/>
                  </a:lnTo>
                  <a:lnTo>
                    <a:pt x="349962" y="63515"/>
                  </a:lnTo>
                  <a:lnTo>
                    <a:pt x="392257" y="44686"/>
                  </a:lnTo>
                  <a:lnTo>
                    <a:pt x="436135" y="28970"/>
                  </a:lnTo>
                  <a:lnTo>
                    <a:pt x="481459" y="16504"/>
                  </a:lnTo>
                  <a:lnTo>
                    <a:pt x="528089" y="7427"/>
                  </a:lnTo>
                  <a:lnTo>
                    <a:pt x="575886" y="1880"/>
                  </a:lnTo>
                  <a:lnTo>
                    <a:pt x="624713" y="0"/>
                  </a:lnTo>
                  <a:lnTo>
                    <a:pt x="673556" y="1880"/>
                  </a:lnTo>
                  <a:lnTo>
                    <a:pt x="721369" y="7427"/>
                  </a:lnTo>
                  <a:lnTo>
                    <a:pt x="768013" y="16504"/>
                  </a:lnTo>
                  <a:lnTo>
                    <a:pt x="813349" y="28970"/>
                  </a:lnTo>
                  <a:lnTo>
                    <a:pt x="857239" y="44686"/>
                  </a:lnTo>
                  <a:lnTo>
                    <a:pt x="899543" y="63515"/>
                  </a:lnTo>
                  <a:lnTo>
                    <a:pt x="940124" y="85316"/>
                  </a:lnTo>
                  <a:lnTo>
                    <a:pt x="978842" y="109951"/>
                  </a:lnTo>
                  <a:lnTo>
                    <a:pt x="1015559" y="137280"/>
                  </a:lnTo>
                  <a:lnTo>
                    <a:pt x="1050135" y="167166"/>
                  </a:lnTo>
                  <a:lnTo>
                    <a:pt x="1082433" y="199469"/>
                  </a:lnTo>
                  <a:lnTo>
                    <a:pt x="1112313" y="234049"/>
                  </a:lnTo>
                  <a:lnTo>
                    <a:pt x="1139636" y="270769"/>
                  </a:lnTo>
                  <a:lnTo>
                    <a:pt x="1164265" y="309488"/>
                  </a:lnTo>
                  <a:lnTo>
                    <a:pt x="1186060" y="350069"/>
                  </a:lnTo>
                  <a:lnTo>
                    <a:pt x="1204882" y="392371"/>
                  </a:lnTo>
                  <a:lnTo>
                    <a:pt x="1220594" y="436257"/>
                  </a:lnTo>
                  <a:lnTo>
                    <a:pt x="1233055" y="481587"/>
                  </a:lnTo>
                  <a:lnTo>
                    <a:pt x="1242128" y="528222"/>
                  </a:lnTo>
                  <a:lnTo>
                    <a:pt x="1247673" y="576024"/>
                  </a:lnTo>
                  <a:lnTo>
                    <a:pt x="1249553" y="624852"/>
                  </a:lnTo>
                  <a:lnTo>
                    <a:pt x="1247673" y="673695"/>
                  </a:lnTo>
                  <a:lnTo>
                    <a:pt x="1242128" y="721497"/>
                  </a:lnTo>
                  <a:lnTo>
                    <a:pt x="1233055" y="768133"/>
                  </a:lnTo>
                  <a:lnTo>
                    <a:pt x="1220594" y="813462"/>
                  </a:lnTo>
                  <a:lnTo>
                    <a:pt x="1204882" y="857347"/>
                  </a:lnTo>
                  <a:lnTo>
                    <a:pt x="1186060" y="899649"/>
                  </a:lnTo>
                  <a:lnTo>
                    <a:pt x="1164265" y="940228"/>
                  </a:lnTo>
                  <a:lnTo>
                    <a:pt x="1139636" y="978946"/>
                  </a:lnTo>
                  <a:lnTo>
                    <a:pt x="1112313" y="1015663"/>
                  </a:lnTo>
                  <a:lnTo>
                    <a:pt x="1082433" y="1050242"/>
                  </a:lnTo>
                  <a:lnTo>
                    <a:pt x="1050135" y="1082542"/>
                  </a:lnTo>
                  <a:lnTo>
                    <a:pt x="1015559" y="1112425"/>
                  </a:lnTo>
                  <a:lnTo>
                    <a:pt x="978842" y="1139753"/>
                  </a:lnTo>
                  <a:lnTo>
                    <a:pt x="940124" y="1164385"/>
                  </a:lnTo>
                  <a:lnTo>
                    <a:pt x="899543" y="1186184"/>
                  </a:lnTo>
                  <a:lnTo>
                    <a:pt x="857239" y="1205011"/>
                  </a:lnTo>
                  <a:lnTo>
                    <a:pt x="813349" y="1220726"/>
                  </a:lnTo>
                  <a:lnTo>
                    <a:pt x="768013" y="1233190"/>
                  </a:lnTo>
                  <a:lnTo>
                    <a:pt x="721369" y="1242265"/>
                  </a:lnTo>
                  <a:lnTo>
                    <a:pt x="673556" y="1247812"/>
                  </a:lnTo>
                  <a:lnTo>
                    <a:pt x="624713" y="1249692"/>
                  </a:lnTo>
                  <a:lnTo>
                    <a:pt x="575886" y="1247812"/>
                  </a:lnTo>
                  <a:lnTo>
                    <a:pt x="528089" y="1242265"/>
                  </a:lnTo>
                  <a:lnTo>
                    <a:pt x="481459" y="1233190"/>
                  </a:lnTo>
                  <a:lnTo>
                    <a:pt x="436135" y="1220726"/>
                  </a:lnTo>
                  <a:lnTo>
                    <a:pt x="392257" y="1205011"/>
                  </a:lnTo>
                  <a:lnTo>
                    <a:pt x="349962" y="1186184"/>
                  </a:lnTo>
                  <a:lnTo>
                    <a:pt x="309390" y="1164385"/>
                  </a:lnTo>
                  <a:lnTo>
                    <a:pt x="270680" y="1139753"/>
                  </a:lnTo>
                  <a:lnTo>
                    <a:pt x="233970" y="1112425"/>
                  </a:lnTo>
                  <a:lnTo>
                    <a:pt x="199399" y="1082542"/>
                  </a:lnTo>
                  <a:lnTo>
                    <a:pt x="167106" y="1050242"/>
                  </a:lnTo>
                  <a:lnTo>
                    <a:pt x="137229" y="1015663"/>
                  </a:lnTo>
                  <a:lnTo>
                    <a:pt x="109909" y="978946"/>
                  </a:lnTo>
                  <a:lnTo>
                    <a:pt x="85282" y="940228"/>
                  </a:lnTo>
                  <a:lnTo>
                    <a:pt x="63489" y="899649"/>
                  </a:lnTo>
                  <a:lnTo>
                    <a:pt x="44668" y="857347"/>
                  </a:lnTo>
                  <a:lnTo>
                    <a:pt x="28957" y="813462"/>
                  </a:lnTo>
                  <a:lnTo>
                    <a:pt x="16497" y="768133"/>
                  </a:lnTo>
                  <a:lnTo>
                    <a:pt x="7424" y="721497"/>
                  </a:lnTo>
                  <a:lnTo>
                    <a:pt x="1879" y="673695"/>
                  </a:lnTo>
                  <a:lnTo>
                    <a:pt x="0" y="624865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4"/>
          <p:cNvSpPr txBox="1"/>
          <p:nvPr/>
        </p:nvSpPr>
        <p:spPr>
          <a:xfrm>
            <a:off x="3041175" y="3625225"/>
            <a:ext cx="4660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44450" rtl="0" algn="l">
              <a:lnSpc>
                <a:spcPct val="355000"/>
              </a:lnSpc>
              <a:spcBef>
                <a:spcPts val="1635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</a:rPr>
              <a:t>Something you have  </a:t>
            </a:r>
            <a:endParaRPr/>
          </a:p>
        </p:txBody>
      </p:sp>
      <p:sp>
        <p:nvSpPr>
          <p:cNvPr id="100" name="Google Shape;100;p4"/>
          <p:cNvSpPr txBox="1"/>
          <p:nvPr/>
        </p:nvSpPr>
        <p:spPr>
          <a:xfrm>
            <a:off x="3073695" y="5251849"/>
            <a:ext cx="4458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44450" rtl="0" algn="l">
              <a:lnSpc>
                <a:spcPct val="355000"/>
              </a:lnSpc>
              <a:spcBef>
                <a:spcPts val="1635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</a:rPr>
              <a:t>Something you are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/>
          <p:nvPr>
            <p:ph type="title"/>
          </p:nvPr>
        </p:nvSpPr>
        <p:spPr>
          <a:xfrm>
            <a:off x="691387" y="360629"/>
            <a:ext cx="5434330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Threats </a:t>
            </a:r>
            <a:r>
              <a:rPr b="0" lang="en-US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to Passwords</a:t>
            </a:r>
            <a:endParaRPr/>
          </a:p>
        </p:txBody>
      </p:sp>
      <p:sp>
        <p:nvSpPr>
          <p:cNvPr id="106" name="Google Shape;106;p5"/>
          <p:cNvSpPr txBox="1"/>
          <p:nvPr/>
        </p:nvSpPr>
        <p:spPr>
          <a:xfrm>
            <a:off x="535940" y="1581248"/>
            <a:ext cx="3412490" cy="3741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0950">
            <a:spAutoFit/>
          </a:bodyPr>
          <a:lstStyle/>
          <a:p>
            <a:pPr indent="-320040" lvl="0" marL="3327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1F28"/>
              </a:buClr>
              <a:buSzPts val="1750"/>
              <a:buFont typeface="Noto Sans Symbols"/>
              <a:buChar char="◻"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engineering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0" marL="332740" marR="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DA1F28"/>
              </a:buClr>
              <a:buSzPts val="1750"/>
              <a:buFont typeface="Noto Sans Symbols"/>
              <a:buChar char="◻"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Phishing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0" marL="332740" marR="0" rtl="0" algn="l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rgbClr val="DA1F28"/>
              </a:buClr>
              <a:buSzPts val="1750"/>
              <a:buFont typeface="Noto Sans Symbols"/>
              <a:buChar char="◻"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Brute force attacks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0" marL="332740" marR="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DA1F28"/>
              </a:buClr>
              <a:buSzPts val="1750"/>
              <a:buFont typeface="Noto Sans Symbols"/>
              <a:buChar char="◻"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Shoulder surfing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0" marL="3327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A1F28"/>
              </a:buClr>
              <a:buSzPts val="1750"/>
              <a:buFont typeface="Noto Sans Symbols"/>
              <a:buChar char="◻"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Keystroke logging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0" marL="332740" marR="0" rtl="0" algn="l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>
                <a:srgbClr val="DA1F28"/>
              </a:buClr>
              <a:buSzPts val="1750"/>
              <a:buFont typeface="Noto Sans Symbols"/>
              <a:buChar char="◻"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Eavesdropping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0" marL="3327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A1F28"/>
              </a:buClr>
              <a:buSzPts val="1750"/>
              <a:buFont typeface="Noto Sans Symbols"/>
              <a:buChar char="◻"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Dictionary attacks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752600"/>
            <a:ext cx="348615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title"/>
          </p:nvPr>
        </p:nvSpPr>
        <p:spPr>
          <a:xfrm>
            <a:off x="691372" y="360625"/>
            <a:ext cx="80085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Two factor </a:t>
            </a:r>
            <a:r>
              <a:rPr b="0" lang="en-US">
                <a:solidFill>
                  <a:srgbClr val="464646"/>
                </a:solidFill>
              </a:rPr>
              <a:t>A</a:t>
            </a:r>
            <a:r>
              <a:rPr b="0" lang="en-US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uthentication</a:t>
            </a:r>
            <a:endParaRPr/>
          </a:p>
        </p:txBody>
      </p:sp>
      <p:sp>
        <p:nvSpPr>
          <p:cNvPr id="113" name="Google Shape;113;p6"/>
          <p:cNvSpPr txBox="1"/>
          <p:nvPr/>
        </p:nvSpPr>
        <p:spPr>
          <a:xfrm>
            <a:off x="535940" y="1648713"/>
            <a:ext cx="7682865" cy="1352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20040" lvl="0" marL="33274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1F28"/>
              </a:buClr>
              <a:buSzPts val="1750"/>
              <a:buFont typeface="Noto Sans Symbols"/>
              <a:buChar char="◻"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an approach to authentication which requires  the presentation of	two different kinds of	evidence  that someone is who they say they are.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352800"/>
            <a:ext cx="7620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/>
        </p:nvSpPr>
        <p:spPr>
          <a:xfrm>
            <a:off x="927912" y="3763517"/>
            <a:ext cx="1243965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3325">
            <a:spAutoFit/>
          </a:bodyPr>
          <a:lstStyle/>
          <a:p>
            <a:pPr indent="86360" lvl="0" marL="12700" marR="5080" rtl="0" algn="l">
              <a:lnSpc>
                <a:spcPct val="1036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Customer  Confidence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7"/>
          <p:cNvGrpSpPr/>
          <p:nvPr/>
        </p:nvGrpSpPr>
        <p:grpSpPr>
          <a:xfrm>
            <a:off x="2581275" y="1866900"/>
            <a:ext cx="5934075" cy="4391025"/>
            <a:chOff x="2581275" y="1866900"/>
            <a:chExt cx="5934075" cy="4391025"/>
          </a:xfrm>
        </p:grpSpPr>
        <p:pic>
          <p:nvPicPr>
            <p:cNvPr id="121" name="Google Shape;12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81275" y="1876425"/>
              <a:ext cx="1952625" cy="1619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81275" y="3648075"/>
              <a:ext cx="1952625" cy="260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00575" y="1866900"/>
              <a:ext cx="3914775" cy="1628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7"/>
          <p:cNvSpPr txBox="1"/>
          <p:nvPr/>
        </p:nvSpPr>
        <p:spPr>
          <a:xfrm>
            <a:off x="2915157" y="3763517"/>
            <a:ext cx="1297200" cy="18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1425">
            <a:spAutoFit/>
          </a:bodyPr>
          <a:lstStyle/>
          <a:p>
            <a:pPr indent="0" lvl="0" marL="12065" marR="5080" rtl="0" algn="ctr">
              <a:lnSpc>
                <a:spcPct val="8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Regulations  &amp; Best  Practices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44780" marR="136525" rtl="0" algn="ctr">
              <a:lnSpc>
                <a:spcPct val="101500"/>
              </a:lnSpc>
              <a:spcBef>
                <a:spcPts val="68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EFT ACT  2007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01295" marR="191135" rtl="0" algn="ctr">
              <a:lnSpc>
                <a:spcPct val="14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PCI DSS  NIST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00575" y="3648075"/>
            <a:ext cx="1952625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/>
          <p:nvPr/>
        </p:nvSpPr>
        <p:spPr>
          <a:xfrm>
            <a:off x="4958334" y="3767709"/>
            <a:ext cx="12414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875">
            <a:spAutoFit/>
          </a:bodyPr>
          <a:lstStyle/>
          <a:p>
            <a:pPr indent="240665" lvl="0" marL="12700" marR="508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Threat  Prevention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4889753" y="4605909"/>
            <a:ext cx="13800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6500">
            <a:spAutoFit/>
          </a:bodyPr>
          <a:lstStyle/>
          <a:p>
            <a:pPr indent="-1269" lvl="0" marL="12065" marR="5080" rtl="0" algn="ctr">
              <a:lnSpc>
                <a:spcPct val="85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Phishing and  Packet Replay  and Man in  the middle  attacks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8" name="Google Shape;128;p7"/>
          <p:cNvGrpSpPr/>
          <p:nvPr/>
        </p:nvGrpSpPr>
        <p:grpSpPr>
          <a:xfrm>
            <a:off x="542925" y="1866900"/>
            <a:ext cx="8020050" cy="4391025"/>
            <a:chOff x="542925" y="1866900"/>
            <a:chExt cx="8020050" cy="4391025"/>
          </a:xfrm>
        </p:grpSpPr>
        <p:pic>
          <p:nvPicPr>
            <p:cNvPr id="129" name="Google Shape;129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2925" y="1866900"/>
              <a:ext cx="1952625" cy="1619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610350" y="3648075"/>
              <a:ext cx="1952625" cy="2609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7"/>
          <p:cNvSpPr txBox="1"/>
          <p:nvPr/>
        </p:nvSpPr>
        <p:spPr>
          <a:xfrm>
            <a:off x="6973061" y="3767709"/>
            <a:ext cx="1241425" cy="594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875">
            <a:spAutoFit/>
          </a:bodyPr>
          <a:lstStyle/>
          <a:p>
            <a:pPr indent="275590" lvl="0" marL="12700" marR="508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Fraud  Prevention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8650" y="552450"/>
            <a:ext cx="4400550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691387" y="360629"/>
            <a:ext cx="179768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Tokens</a:t>
            </a:r>
            <a:endParaRPr/>
          </a:p>
        </p:txBody>
      </p:sp>
      <p:pic>
        <p:nvPicPr>
          <p:cNvPr id="138" name="Google Shape;1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5825" y="2809875"/>
            <a:ext cx="1828800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 txBox="1"/>
          <p:nvPr/>
        </p:nvSpPr>
        <p:spPr>
          <a:xfrm>
            <a:off x="1209243" y="3835653"/>
            <a:ext cx="1251585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 Token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9425" y="2762250"/>
            <a:ext cx="1695450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 txBox="1"/>
          <p:nvPr/>
        </p:nvSpPr>
        <p:spPr>
          <a:xfrm>
            <a:off x="3278251" y="3835653"/>
            <a:ext cx="1226185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USB Token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7300" y="2733675"/>
            <a:ext cx="140017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 txBox="1"/>
          <p:nvPr/>
        </p:nvSpPr>
        <p:spPr>
          <a:xfrm>
            <a:off x="5131053" y="3835653"/>
            <a:ext cx="1256030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 Card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7500" y="2647950"/>
            <a:ext cx="1647825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"/>
          <p:cNvSpPr txBox="1"/>
          <p:nvPr/>
        </p:nvSpPr>
        <p:spPr>
          <a:xfrm>
            <a:off x="6916293" y="3835653"/>
            <a:ext cx="11588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 Token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43325" y="4476750"/>
            <a:ext cx="1647825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 txBox="1"/>
          <p:nvPr/>
        </p:nvSpPr>
        <p:spPr>
          <a:xfrm>
            <a:off x="3868928" y="5666943"/>
            <a:ext cx="1438910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Token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535940" y="1670049"/>
            <a:ext cx="7663815" cy="878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92735" lvl="0" marL="3048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2CA1BE"/>
                </a:solidFill>
                <a:latin typeface="Cambria"/>
                <a:ea typeface="Cambria"/>
                <a:cs typeface="Cambria"/>
                <a:sym typeface="Cambria"/>
              </a:rPr>
              <a:t>⦿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OTP is a second layer of security to verify your  identity.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688340" y="360629"/>
            <a:ext cx="3442970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Types of OTP</a:t>
            </a:r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>
            <a:off x="402726" y="1696211"/>
            <a:ext cx="4152509" cy="2425816"/>
            <a:chOff x="402726" y="1696211"/>
            <a:chExt cx="4152509" cy="2425816"/>
          </a:xfrm>
        </p:grpSpPr>
        <p:pic>
          <p:nvPicPr>
            <p:cNvPr id="155" name="Google Shape;15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2726" y="1728607"/>
              <a:ext cx="4147546" cy="2393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3859" y="1696211"/>
              <a:ext cx="4151376" cy="22311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9"/>
            <p:cNvSpPr/>
            <p:nvPr/>
          </p:nvSpPr>
          <p:spPr>
            <a:xfrm>
              <a:off x="457199" y="1752599"/>
              <a:ext cx="4038600" cy="2286000"/>
            </a:xfrm>
            <a:custGeom>
              <a:rect b="b" l="l" r="r" t="t"/>
              <a:pathLst>
                <a:path extrusionOk="0" h="2286000" w="4038600">
                  <a:moveTo>
                    <a:pt x="403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4038600" y="2286000"/>
                  </a:lnTo>
                  <a:lnTo>
                    <a:pt x="4038600" y="0"/>
                  </a:lnTo>
                  <a:close/>
                </a:path>
              </a:pathLst>
            </a:custGeom>
            <a:solidFill>
              <a:srgbClr val="464A7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433387" y="1728723"/>
              <a:ext cx="4086225" cy="2333625"/>
            </a:xfrm>
            <a:custGeom>
              <a:rect b="b" l="l" r="r" t="t"/>
              <a:pathLst>
                <a:path extrusionOk="0" h="2333625" w="4086225">
                  <a:moveTo>
                    <a:pt x="4062412" y="0"/>
                  </a:moveTo>
                  <a:lnTo>
                    <a:pt x="23812" y="0"/>
                  </a:lnTo>
                  <a:lnTo>
                    <a:pt x="14541" y="1873"/>
                  </a:lnTo>
                  <a:lnTo>
                    <a:pt x="6972" y="6984"/>
                  </a:lnTo>
                  <a:lnTo>
                    <a:pt x="1870" y="14573"/>
                  </a:lnTo>
                  <a:lnTo>
                    <a:pt x="0" y="23875"/>
                  </a:lnTo>
                  <a:lnTo>
                    <a:pt x="0" y="2309876"/>
                  </a:lnTo>
                  <a:lnTo>
                    <a:pt x="1870" y="2319158"/>
                  </a:lnTo>
                  <a:lnTo>
                    <a:pt x="6972" y="2326703"/>
                  </a:lnTo>
                  <a:lnTo>
                    <a:pt x="14541" y="2331771"/>
                  </a:lnTo>
                  <a:lnTo>
                    <a:pt x="23812" y="2333625"/>
                  </a:lnTo>
                  <a:lnTo>
                    <a:pt x="4062412" y="2333625"/>
                  </a:lnTo>
                  <a:lnTo>
                    <a:pt x="4071695" y="2331771"/>
                  </a:lnTo>
                  <a:lnTo>
                    <a:pt x="4079240" y="2326703"/>
                  </a:lnTo>
                  <a:lnTo>
                    <a:pt x="4084308" y="2319158"/>
                  </a:lnTo>
                  <a:lnTo>
                    <a:pt x="4084589" y="2317750"/>
                  </a:lnTo>
                  <a:lnTo>
                    <a:pt x="19431" y="2317750"/>
                  </a:lnTo>
                  <a:lnTo>
                    <a:pt x="15875" y="2314321"/>
                  </a:lnTo>
                  <a:lnTo>
                    <a:pt x="15875" y="19430"/>
                  </a:lnTo>
                  <a:lnTo>
                    <a:pt x="19431" y="15875"/>
                  </a:lnTo>
                  <a:lnTo>
                    <a:pt x="4084567" y="15875"/>
                  </a:lnTo>
                  <a:lnTo>
                    <a:pt x="4084308" y="14573"/>
                  </a:lnTo>
                  <a:lnTo>
                    <a:pt x="4079240" y="6984"/>
                  </a:lnTo>
                  <a:lnTo>
                    <a:pt x="4071695" y="1873"/>
                  </a:lnTo>
                  <a:lnTo>
                    <a:pt x="4062412" y="0"/>
                  </a:lnTo>
                  <a:close/>
                </a:path>
                <a:path extrusionOk="0" h="2333625" w="4086225">
                  <a:moveTo>
                    <a:pt x="4084567" y="15875"/>
                  </a:moveTo>
                  <a:lnTo>
                    <a:pt x="4066857" y="15875"/>
                  </a:lnTo>
                  <a:lnTo>
                    <a:pt x="4070286" y="19430"/>
                  </a:lnTo>
                  <a:lnTo>
                    <a:pt x="4070286" y="2314321"/>
                  </a:lnTo>
                  <a:lnTo>
                    <a:pt x="4066857" y="2317750"/>
                  </a:lnTo>
                  <a:lnTo>
                    <a:pt x="4084589" y="2317750"/>
                  </a:lnTo>
                  <a:lnTo>
                    <a:pt x="4086161" y="2309876"/>
                  </a:lnTo>
                  <a:lnTo>
                    <a:pt x="4086161" y="23875"/>
                  </a:lnTo>
                  <a:lnTo>
                    <a:pt x="4084567" y="15875"/>
                  </a:lnTo>
                  <a:close/>
                </a:path>
                <a:path extrusionOk="0" h="2333625" w="4086225">
                  <a:moveTo>
                    <a:pt x="4054411" y="31750"/>
                  </a:moveTo>
                  <a:lnTo>
                    <a:pt x="31750" y="31750"/>
                  </a:lnTo>
                  <a:lnTo>
                    <a:pt x="31750" y="2301875"/>
                  </a:lnTo>
                  <a:lnTo>
                    <a:pt x="4054411" y="2301875"/>
                  </a:lnTo>
                  <a:lnTo>
                    <a:pt x="4054411" y="2285999"/>
                  </a:lnTo>
                  <a:lnTo>
                    <a:pt x="47625" y="2286000"/>
                  </a:lnTo>
                  <a:lnTo>
                    <a:pt x="47625" y="47625"/>
                  </a:lnTo>
                  <a:lnTo>
                    <a:pt x="4054411" y="47625"/>
                  </a:lnTo>
                  <a:lnTo>
                    <a:pt x="4054411" y="31750"/>
                  </a:lnTo>
                  <a:close/>
                </a:path>
                <a:path extrusionOk="0" h="2333625" w="4086225">
                  <a:moveTo>
                    <a:pt x="4054411" y="47625"/>
                  </a:moveTo>
                  <a:lnTo>
                    <a:pt x="4038536" y="47625"/>
                  </a:lnTo>
                  <a:lnTo>
                    <a:pt x="4038536" y="2286000"/>
                  </a:lnTo>
                  <a:lnTo>
                    <a:pt x="4054411" y="2285999"/>
                  </a:lnTo>
                  <a:lnTo>
                    <a:pt x="4054411" y="476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9"/>
          <p:cNvSpPr txBox="1"/>
          <p:nvPr/>
        </p:nvSpPr>
        <p:spPr>
          <a:xfrm>
            <a:off x="457200" y="1752600"/>
            <a:ext cx="4038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450">
            <a:spAutoFit/>
          </a:bodyPr>
          <a:lstStyle/>
          <a:p>
            <a:pPr indent="-32004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1F28"/>
              </a:buClr>
              <a:buSzPts val="1500"/>
              <a:buFont typeface="Noto Sans Symbols"/>
              <a:buChar char="◻"/>
            </a:pPr>
            <a:r>
              <a:rPr lang="en-US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Software – OTP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34340" marR="131445" rtl="0" algn="l">
              <a:lnSpc>
                <a:spcPct val="961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one-time password (OTP)  generated by the company and  sent to your mobile phone or PC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0" name="Google Shape;160;p9"/>
          <p:cNvGrpSpPr/>
          <p:nvPr/>
        </p:nvGrpSpPr>
        <p:grpSpPr>
          <a:xfrm>
            <a:off x="4657344" y="1684020"/>
            <a:ext cx="4232148" cy="2529840"/>
            <a:chOff x="4657344" y="1684020"/>
            <a:chExt cx="4232148" cy="2529840"/>
          </a:xfrm>
        </p:grpSpPr>
        <p:pic>
          <p:nvPicPr>
            <p:cNvPr id="161" name="Google Shape;161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9926" y="1728607"/>
              <a:ext cx="4147546" cy="2393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57344" y="1684020"/>
              <a:ext cx="4232148" cy="252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9"/>
            <p:cNvSpPr/>
            <p:nvPr/>
          </p:nvSpPr>
          <p:spPr>
            <a:xfrm>
              <a:off x="4724400" y="1752600"/>
              <a:ext cx="4038600" cy="2286000"/>
            </a:xfrm>
            <a:custGeom>
              <a:rect b="b" l="l" r="r" t="t"/>
              <a:pathLst>
                <a:path extrusionOk="0" h="2286000" w="4038600">
                  <a:moveTo>
                    <a:pt x="403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4038600" y="2286000"/>
                  </a:lnTo>
                  <a:lnTo>
                    <a:pt x="4038600" y="0"/>
                  </a:lnTo>
                  <a:close/>
                </a:path>
              </a:pathLst>
            </a:custGeom>
            <a:solidFill>
              <a:srgbClr val="EB63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4700524" y="1728724"/>
              <a:ext cx="4086225" cy="2333625"/>
            </a:xfrm>
            <a:custGeom>
              <a:rect b="b" l="l" r="r" t="t"/>
              <a:pathLst>
                <a:path extrusionOk="0" h="2333625" w="4086225">
                  <a:moveTo>
                    <a:pt x="4062476" y="0"/>
                  </a:moveTo>
                  <a:lnTo>
                    <a:pt x="23875" y="0"/>
                  </a:lnTo>
                  <a:lnTo>
                    <a:pt x="14573" y="1873"/>
                  </a:lnTo>
                  <a:lnTo>
                    <a:pt x="6984" y="6984"/>
                  </a:lnTo>
                  <a:lnTo>
                    <a:pt x="1873" y="14573"/>
                  </a:lnTo>
                  <a:lnTo>
                    <a:pt x="0" y="23875"/>
                  </a:lnTo>
                  <a:lnTo>
                    <a:pt x="0" y="2309876"/>
                  </a:lnTo>
                  <a:lnTo>
                    <a:pt x="1873" y="2319158"/>
                  </a:lnTo>
                  <a:lnTo>
                    <a:pt x="6985" y="2326703"/>
                  </a:lnTo>
                  <a:lnTo>
                    <a:pt x="14573" y="2331771"/>
                  </a:lnTo>
                  <a:lnTo>
                    <a:pt x="23875" y="2333625"/>
                  </a:lnTo>
                  <a:lnTo>
                    <a:pt x="4062476" y="2333625"/>
                  </a:lnTo>
                  <a:lnTo>
                    <a:pt x="4071758" y="2331771"/>
                  </a:lnTo>
                  <a:lnTo>
                    <a:pt x="4079303" y="2326703"/>
                  </a:lnTo>
                  <a:lnTo>
                    <a:pt x="4084371" y="2319158"/>
                  </a:lnTo>
                  <a:lnTo>
                    <a:pt x="4084652" y="2317750"/>
                  </a:lnTo>
                  <a:lnTo>
                    <a:pt x="19430" y="2317750"/>
                  </a:lnTo>
                  <a:lnTo>
                    <a:pt x="15875" y="2314321"/>
                  </a:lnTo>
                  <a:lnTo>
                    <a:pt x="15875" y="19430"/>
                  </a:lnTo>
                  <a:lnTo>
                    <a:pt x="19430" y="15875"/>
                  </a:lnTo>
                  <a:lnTo>
                    <a:pt x="4084630" y="15875"/>
                  </a:lnTo>
                  <a:lnTo>
                    <a:pt x="4084371" y="14573"/>
                  </a:lnTo>
                  <a:lnTo>
                    <a:pt x="4079303" y="6984"/>
                  </a:lnTo>
                  <a:lnTo>
                    <a:pt x="4071758" y="1873"/>
                  </a:lnTo>
                  <a:lnTo>
                    <a:pt x="4062476" y="0"/>
                  </a:lnTo>
                  <a:close/>
                </a:path>
                <a:path extrusionOk="0" h="2333625" w="4086225">
                  <a:moveTo>
                    <a:pt x="4084630" y="15875"/>
                  </a:moveTo>
                  <a:lnTo>
                    <a:pt x="4066794" y="15875"/>
                  </a:lnTo>
                  <a:lnTo>
                    <a:pt x="4070350" y="19430"/>
                  </a:lnTo>
                  <a:lnTo>
                    <a:pt x="4070350" y="2314321"/>
                  </a:lnTo>
                  <a:lnTo>
                    <a:pt x="4066794" y="2317750"/>
                  </a:lnTo>
                  <a:lnTo>
                    <a:pt x="4084652" y="2317750"/>
                  </a:lnTo>
                  <a:lnTo>
                    <a:pt x="4086225" y="2309876"/>
                  </a:lnTo>
                  <a:lnTo>
                    <a:pt x="4086225" y="23875"/>
                  </a:lnTo>
                  <a:lnTo>
                    <a:pt x="4084630" y="15875"/>
                  </a:lnTo>
                  <a:close/>
                </a:path>
                <a:path extrusionOk="0" h="2333625" w="4086225">
                  <a:moveTo>
                    <a:pt x="4054475" y="31750"/>
                  </a:moveTo>
                  <a:lnTo>
                    <a:pt x="31750" y="31750"/>
                  </a:lnTo>
                  <a:lnTo>
                    <a:pt x="31750" y="2301875"/>
                  </a:lnTo>
                  <a:lnTo>
                    <a:pt x="4054475" y="2301875"/>
                  </a:lnTo>
                  <a:lnTo>
                    <a:pt x="4054475" y="2286000"/>
                  </a:lnTo>
                  <a:lnTo>
                    <a:pt x="47625" y="2286000"/>
                  </a:lnTo>
                  <a:lnTo>
                    <a:pt x="47625" y="47625"/>
                  </a:lnTo>
                  <a:lnTo>
                    <a:pt x="4054475" y="47625"/>
                  </a:lnTo>
                  <a:lnTo>
                    <a:pt x="4054475" y="31750"/>
                  </a:lnTo>
                  <a:close/>
                </a:path>
                <a:path extrusionOk="0" h="2333625" w="4086225">
                  <a:moveTo>
                    <a:pt x="4054475" y="47625"/>
                  </a:moveTo>
                  <a:lnTo>
                    <a:pt x="4038600" y="47625"/>
                  </a:lnTo>
                  <a:lnTo>
                    <a:pt x="4038600" y="2286000"/>
                  </a:lnTo>
                  <a:lnTo>
                    <a:pt x="4054475" y="2286000"/>
                  </a:lnTo>
                  <a:lnTo>
                    <a:pt x="4054475" y="476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9"/>
          <p:cNvSpPr txBox="1"/>
          <p:nvPr/>
        </p:nvSpPr>
        <p:spPr>
          <a:xfrm>
            <a:off x="4724400" y="1752600"/>
            <a:ext cx="4038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-320040" lvl="0" marL="412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1F28"/>
              </a:buClr>
              <a:buSzPts val="1650"/>
              <a:buFont typeface="Noto Sans Symbols"/>
              <a:buChar char="◻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Hardware – OTP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2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11480" marR="12255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OTP generated by a security  device/token. You press the button  on the security device/token to  obtain the OTP.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6" name="Google Shape;166;p9"/>
          <p:cNvGrpSpPr/>
          <p:nvPr/>
        </p:nvGrpSpPr>
        <p:grpSpPr>
          <a:xfrm>
            <a:off x="387095" y="4206240"/>
            <a:ext cx="4163177" cy="2354188"/>
            <a:chOff x="387095" y="4206240"/>
            <a:chExt cx="4163177" cy="2354188"/>
          </a:xfrm>
        </p:grpSpPr>
        <p:pic>
          <p:nvPicPr>
            <p:cNvPr id="167" name="Google Shape;167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02726" y="4243208"/>
              <a:ext cx="4147546" cy="2317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7095" y="4206240"/>
              <a:ext cx="3832860" cy="20924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9"/>
            <p:cNvSpPr/>
            <p:nvPr/>
          </p:nvSpPr>
          <p:spPr>
            <a:xfrm>
              <a:off x="457199" y="4267200"/>
              <a:ext cx="4038600" cy="2209800"/>
            </a:xfrm>
            <a:custGeom>
              <a:rect b="b" l="l" r="r" t="t"/>
              <a:pathLst>
                <a:path extrusionOk="0" h="2209800" w="4038600">
                  <a:moveTo>
                    <a:pt x="4038600" y="0"/>
                  </a:moveTo>
                  <a:lnTo>
                    <a:pt x="0" y="0"/>
                  </a:lnTo>
                  <a:lnTo>
                    <a:pt x="0" y="2209800"/>
                  </a:lnTo>
                  <a:lnTo>
                    <a:pt x="4038600" y="2209800"/>
                  </a:lnTo>
                  <a:lnTo>
                    <a:pt x="4038600" y="0"/>
                  </a:lnTo>
                  <a:close/>
                </a:path>
              </a:pathLst>
            </a:custGeom>
            <a:solidFill>
              <a:srgbClr val="464A7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33387" y="4243324"/>
              <a:ext cx="4086225" cy="2258060"/>
            </a:xfrm>
            <a:custGeom>
              <a:rect b="b" l="l" r="r" t="t"/>
              <a:pathLst>
                <a:path extrusionOk="0" h="2258060" w="4086225">
                  <a:moveTo>
                    <a:pt x="4062412" y="0"/>
                  </a:moveTo>
                  <a:lnTo>
                    <a:pt x="23812" y="0"/>
                  </a:lnTo>
                  <a:lnTo>
                    <a:pt x="14541" y="1873"/>
                  </a:lnTo>
                  <a:lnTo>
                    <a:pt x="6972" y="6985"/>
                  </a:lnTo>
                  <a:lnTo>
                    <a:pt x="1870" y="14573"/>
                  </a:lnTo>
                  <a:lnTo>
                    <a:pt x="0" y="23875"/>
                  </a:lnTo>
                  <a:lnTo>
                    <a:pt x="0" y="2233676"/>
                  </a:lnTo>
                  <a:lnTo>
                    <a:pt x="1870" y="2242942"/>
                  </a:lnTo>
                  <a:lnTo>
                    <a:pt x="6972" y="2250511"/>
                  </a:lnTo>
                  <a:lnTo>
                    <a:pt x="14541" y="2255616"/>
                  </a:lnTo>
                  <a:lnTo>
                    <a:pt x="23812" y="2257488"/>
                  </a:lnTo>
                  <a:lnTo>
                    <a:pt x="4062412" y="2257488"/>
                  </a:lnTo>
                  <a:lnTo>
                    <a:pt x="4071695" y="2255616"/>
                  </a:lnTo>
                  <a:lnTo>
                    <a:pt x="4079240" y="2250511"/>
                  </a:lnTo>
                  <a:lnTo>
                    <a:pt x="4084308" y="2242942"/>
                  </a:lnTo>
                  <a:lnTo>
                    <a:pt x="4084573" y="2241613"/>
                  </a:lnTo>
                  <a:lnTo>
                    <a:pt x="19431" y="2241613"/>
                  </a:lnTo>
                  <a:lnTo>
                    <a:pt x="15875" y="2238057"/>
                  </a:lnTo>
                  <a:lnTo>
                    <a:pt x="15875" y="19431"/>
                  </a:lnTo>
                  <a:lnTo>
                    <a:pt x="19431" y="15875"/>
                  </a:lnTo>
                  <a:lnTo>
                    <a:pt x="4084567" y="15875"/>
                  </a:lnTo>
                  <a:lnTo>
                    <a:pt x="4084308" y="14573"/>
                  </a:lnTo>
                  <a:lnTo>
                    <a:pt x="4079240" y="6985"/>
                  </a:lnTo>
                  <a:lnTo>
                    <a:pt x="4071695" y="1873"/>
                  </a:lnTo>
                  <a:lnTo>
                    <a:pt x="4062412" y="0"/>
                  </a:lnTo>
                  <a:close/>
                </a:path>
                <a:path extrusionOk="0" h="2258060" w="4086225">
                  <a:moveTo>
                    <a:pt x="4084567" y="15875"/>
                  </a:moveTo>
                  <a:lnTo>
                    <a:pt x="4066857" y="15875"/>
                  </a:lnTo>
                  <a:lnTo>
                    <a:pt x="4070286" y="19431"/>
                  </a:lnTo>
                  <a:lnTo>
                    <a:pt x="4070286" y="2238057"/>
                  </a:lnTo>
                  <a:lnTo>
                    <a:pt x="4066857" y="2241613"/>
                  </a:lnTo>
                  <a:lnTo>
                    <a:pt x="4084573" y="2241613"/>
                  </a:lnTo>
                  <a:lnTo>
                    <a:pt x="4086161" y="2233676"/>
                  </a:lnTo>
                  <a:lnTo>
                    <a:pt x="4086161" y="23875"/>
                  </a:lnTo>
                  <a:lnTo>
                    <a:pt x="4084567" y="15875"/>
                  </a:lnTo>
                  <a:close/>
                </a:path>
                <a:path extrusionOk="0" h="2258060" w="4086225">
                  <a:moveTo>
                    <a:pt x="4054411" y="31750"/>
                  </a:moveTo>
                  <a:lnTo>
                    <a:pt x="31750" y="31750"/>
                  </a:lnTo>
                  <a:lnTo>
                    <a:pt x="31750" y="2225738"/>
                  </a:lnTo>
                  <a:lnTo>
                    <a:pt x="4054411" y="2225738"/>
                  </a:lnTo>
                  <a:lnTo>
                    <a:pt x="4054411" y="2209863"/>
                  </a:lnTo>
                  <a:lnTo>
                    <a:pt x="47625" y="2209863"/>
                  </a:lnTo>
                  <a:lnTo>
                    <a:pt x="47625" y="47625"/>
                  </a:lnTo>
                  <a:lnTo>
                    <a:pt x="4054411" y="47625"/>
                  </a:lnTo>
                  <a:lnTo>
                    <a:pt x="4054411" y="31750"/>
                  </a:lnTo>
                  <a:close/>
                </a:path>
                <a:path extrusionOk="0" h="2258060" w="4086225">
                  <a:moveTo>
                    <a:pt x="4054411" y="47625"/>
                  </a:moveTo>
                  <a:lnTo>
                    <a:pt x="4038536" y="47625"/>
                  </a:lnTo>
                  <a:lnTo>
                    <a:pt x="4038536" y="2209863"/>
                  </a:lnTo>
                  <a:lnTo>
                    <a:pt x="4054411" y="2209863"/>
                  </a:lnTo>
                  <a:lnTo>
                    <a:pt x="4054411" y="476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9"/>
          <p:cNvSpPr txBox="1"/>
          <p:nvPr/>
        </p:nvSpPr>
        <p:spPr>
          <a:xfrm>
            <a:off x="457200" y="4267200"/>
            <a:ext cx="40386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100">
            <a:spAutoFit/>
          </a:bodyPr>
          <a:lstStyle/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CA1BE"/>
                </a:solidFill>
                <a:latin typeface="Cambria"/>
                <a:ea typeface="Cambria"/>
                <a:cs typeface="Cambria"/>
                <a:sym typeface="Cambria"/>
              </a:rPr>
              <a:t>⦿ </a:t>
            </a:r>
            <a:r>
              <a:rPr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Event Based OTP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2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34340" marR="0" rtl="0" algn="l">
              <a:lnSpc>
                <a:spcPct val="113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 the moving factor is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34340" marR="0" rtl="0" algn="l">
              <a:lnSpc>
                <a:spcPct val="113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triggered by an event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2" name="Google Shape;172;p9"/>
          <p:cNvGrpSpPr/>
          <p:nvPr/>
        </p:nvGrpSpPr>
        <p:grpSpPr>
          <a:xfrm>
            <a:off x="4646676" y="4198620"/>
            <a:ext cx="4170796" cy="2361807"/>
            <a:chOff x="4646676" y="4198620"/>
            <a:chExt cx="4170796" cy="2361807"/>
          </a:xfrm>
        </p:grpSpPr>
        <p:pic>
          <p:nvPicPr>
            <p:cNvPr id="173" name="Google Shape;173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669926" y="4243207"/>
              <a:ext cx="4147546" cy="2317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646676" y="4198620"/>
              <a:ext cx="3790187" cy="1708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9"/>
            <p:cNvSpPr/>
            <p:nvPr/>
          </p:nvSpPr>
          <p:spPr>
            <a:xfrm>
              <a:off x="4724400" y="4267200"/>
              <a:ext cx="4038600" cy="2209800"/>
            </a:xfrm>
            <a:custGeom>
              <a:rect b="b" l="l" r="r" t="t"/>
              <a:pathLst>
                <a:path extrusionOk="0" h="2209800" w="4038600">
                  <a:moveTo>
                    <a:pt x="4038600" y="0"/>
                  </a:moveTo>
                  <a:lnTo>
                    <a:pt x="0" y="0"/>
                  </a:lnTo>
                  <a:lnTo>
                    <a:pt x="0" y="2209800"/>
                  </a:lnTo>
                  <a:lnTo>
                    <a:pt x="4038600" y="2209800"/>
                  </a:lnTo>
                  <a:lnTo>
                    <a:pt x="4038600" y="0"/>
                  </a:lnTo>
                  <a:close/>
                </a:path>
              </a:pathLst>
            </a:custGeom>
            <a:solidFill>
              <a:srgbClr val="EB63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4700524" y="4243324"/>
              <a:ext cx="4086225" cy="2258060"/>
            </a:xfrm>
            <a:custGeom>
              <a:rect b="b" l="l" r="r" t="t"/>
              <a:pathLst>
                <a:path extrusionOk="0" h="2258060" w="4086225">
                  <a:moveTo>
                    <a:pt x="4062476" y="0"/>
                  </a:moveTo>
                  <a:lnTo>
                    <a:pt x="23875" y="0"/>
                  </a:lnTo>
                  <a:lnTo>
                    <a:pt x="14573" y="1873"/>
                  </a:lnTo>
                  <a:lnTo>
                    <a:pt x="6984" y="6985"/>
                  </a:lnTo>
                  <a:lnTo>
                    <a:pt x="1873" y="14573"/>
                  </a:lnTo>
                  <a:lnTo>
                    <a:pt x="0" y="23875"/>
                  </a:lnTo>
                  <a:lnTo>
                    <a:pt x="0" y="2233676"/>
                  </a:lnTo>
                  <a:lnTo>
                    <a:pt x="1873" y="2242942"/>
                  </a:lnTo>
                  <a:lnTo>
                    <a:pt x="6984" y="2250511"/>
                  </a:lnTo>
                  <a:lnTo>
                    <a:pt x="14573" y="2255616"/>
                  </a:lnTo>
                  <a:lnTo>
                    <a:pt x="23875" y="2257488"/>
                  </a:lnTo>
                  <a:lnTo>
                    <a:pt x="4062476" y="2257488"/>
                  </a:lnTo>
                  <a:lnTo>
                    <a:pt x="4071758" y="2255616"/>
                  </a:lnTo>
                  <a:lnTo>
                    <a:pt x="4079303" y="2250511"/>
                  </a:lnTo>
                  <a:lnTo>
                    <a:pt x="4084371" y="2242942"/>
                  </a:lnTo>
                  <a:lnTo>
                    <a:pt x="4084637" y="2241613"/>
                  </a:lnTo>
                  <a:lnTo>
                    <a:pt x="19430" y="2241613"/>
                  </a:lnTo>
                  <a:lnTo>
                    <a:pt x="15875" y="2238057"/>
                  </a:lnTo>
                  <a:lnTo>
                    <a:pt x="15875" y="19431"/>
                  </a:lnTo>
                  <a:lnTo>
                    <a:pt x="19430" y="15875"/>
                  </a:lnTo>
                  <a:lnTo>
                    <a:pt x="4084630" y="15875"/>
                  </a:lnTo>
                  <a:lnTo>
                    <a:pt x="4084371" y="14573"/>
                  </a:lnTo>
                  <a:lnTo>
                    <a:pt x="4079303" y="6985"/>
                  </a:lnTo>
                  <a:lnTo>
                    <a:pt x="4071758" y="1873"/>
                  </a:lnTo>
                  <a:lnTo>
                    <a:pt x="4062476" y="0"/>
                  </a:lnTo>
                  <a:close/>
                </a:path>
                <a:path extrusionOk="0" h="2258060" w="4086225">
                  <a:moveTo>
                    <a:pt x="4084630" y="15875"/>
                  </a:moveTo>
                  <a:lnTo>
                    <a:pt x="4066794" y="15875"/>
                  </a:lnTo>
                  <a:lnTo>
                    <a:pt x="4070350" y="19431"/>
                  </a:lnTo>
                  <a:lnTo>
                    <a:pt x="4070350" y="2238057"/>
                  </a:lnTo>
                  <a:lnTo>
                    <a:pt x="4066794" y="2241613"/>
                  </a:lnTo>
                  <a:lnTo>
                    <a:pt x="4084637" y="2241613"/>
                  </a:lnTo>
                  <a:lnTo>
                    <a:pt x="4086225" y="2233676"/>
                  </a:lnTo>
                  <a:lnTo>
                    <a:pt x="4086225" y="23875"/>
                  </a:lnTo>
                  <a:lnTo>
                    <a:pt x="4084630" y="15875"/>
                  </a:lnTo>
                  <a:close/>
                </a:path>
                <a:path extrusionOk="0" h="2258060" w="4086225">
                  <a:moveTo>
                    <a:pt x="4054475" y="31750"/>
                  </a:moveTo>
                  <a:lnTo>
                    <a:pt x="31750" y="31750"/>
                  </a:lnTo>
                  <a:lnTo>
                    <a:pt x="31750" y="2225738"/>
                  </a:lnTo>
                  <a:lnTo>
                    <a:pt x="4054475" y="2225738"/>
                  </a:lnTo>
                  <a:lnTo>
                    <a:pt x="4054475" y="2209863"/>
                  </a:lnTo>
                  <a:lnTo>
                    <a:pt x="47625" y="2209863"/>
                  </a:lnTo>
                  <a:lnTo>
                    <a:pt x="47625" y="47625"/>
                  </a:lnTo>
                  <a:lnTo>
                    <a:pt x="4054475" y="47625"/>
                  </a:lnTo>
                  <a:lnTo>
                    <a:pt x="4054475" y="31750"/>
                  </a:lnTo>
                  <a:close/>
                </a:path>
                <a:path extrusionOk="0" h="2258060" w="4086225">
                  <a:moveTo>
                    <a:pt x="4054475" y="47625"/>
                  </a:moveTo>
                  <a:lnTo>
                    <a:pt x="4038600" y="47625"/>
                  </a:lnTo>
                  <a:lnTo>
                    <a:pt x="4038600" y="2209863"/>
                  </a:lnTo>
                  <a:lnTo>
                    <a:pt x="4054475" y="2209863"/>
                  </a:lnTo>
                  <a:lnTo>
                    <a:pt x="4054475" y="476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9"/>
          <p:cNvSpPr txBox="1"/>
          <p:nvPr/>
        </p:nvSpPr>
        <p:spPr>
          <a:xfrm>
            <a:off x="4724400" y="4267200"/>
            <a:ext cx="40386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825">
            <a:spAutoFit/>
          </a:bodyPr>
          <a:lstStyle/>
          <a:p>
            <a:pPr indent="0" lvl="0" marL="920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2CA1BE"/>
                </a:solidFill>
                <a:latin typeface="Cambria"/>
                <a:ea typeface="Cambria"/>
                <a:cs typeface="Cambria"/>
                <a:sym typeface="Cambria"/>
              </a:rPr>
              <a:t>⦿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Based OTP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4175" marR="0" rtl="0" algn="l">
              <a:lnSpc>
                <a:spcPct val="100000"/>
              </a:lnSpc>
              <a:spcBef>
                <a:spcPts val="276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 the moving factor is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84175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2023-01-16T03:02:00Z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2013-05-05T00:00:00Z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2023-01-16T00:00:00Z</vt:filetime>
  </property>
</Properties>
</file>