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58" r:id="rId6"/>
    <p:sldId id="259"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6516-06C0-4C37-B788-890B0D97D6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97B416-2DC1-498B-8CB8-6CF3F81103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0CDD3D-F075-470F-A87E-36B40874F339}"/>
              </a:ext>
            </a:extLst>
          </p:cNvPr>
          <p:cNvSpPr>
            <a:spLocks noGrp="1"/>
          </p:cNvSpPr>
          <p:nvPr>
            <p:ph type="dt" sz="half" idx="10"/>
          </p:nvPr>
        </p:nvSpPr>
        <p:spPr/>
        <p:txBody>
          <a:bodyPr/>
          <a:lstStyle/>
          <a:p>
            <a:fld id="{D4EF7123-945F-4576-8E30-6D6F8ED2A9B2}" type="datetimeFigureOut">
              <a:rPr lang="en-US" smtClean="0"/>
              <a:t>4/20/2020</a:t>
            </a:fld>
            <a:endParaRPr lang="en-US"/>
          </a:p>
        </p:txBody>
      </p:sp>
      <p:sp>
        <p:nvSpPr>
          <p:cNvPr id="5" name="Footer Placeholder 4">
            <a:extLst>
              <a:ext uri="{FF2B5EF4-FFF2-40B4-BE49-F238E27FC236}">
                <a16:creationId xmlns:a16="http://schemas.microsoft.com/office/drawing/2014/main" id="{CC59AADC-AF04-479C-9B85-17BF5599DF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762AD5-514D-48F7-86E3-DAC5E1E33931}"/>
              </a:ext>
            </a:extLst>
          </p:cNvPr>
          <p:cNvSpPr>
            <a:spLocks noGrp="1"/>
          </p:cNvSpPr>
          <p:nvPr>
            <p:ph type="sldNum" sz="quarter" idx="12"/>
          </p:nvPr>
        </p:nvSpPr>
        <p:spPr/>
        <p:txBody>
          <a:bodyPr/>
          <a:lstStyle/>
          <a:p>
            <a:fld id="{F6B6E807-C301-40B8-B977-0C0B8E526541}" type="slidenum">
              <a:rPr lang="en-US" smtClean="0"/>
              <a:t>‹#›</a:t>
            </a:fld>
            <a:endParaRPr lang="en-US"/>
          </a:p>
        </p:txBody>
      </p:sp>
    </p:spTree>
    <p:extLst>
      <p:ext uri="{BB962C8B-B14F-4D97-AF65-F5344CB8AC3E}">
        <p14:creationId xmlns:p14="http://schemas.microsoft.com/office/powerpoint/2010/main" val="1956731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F5E69-072B-4F41-A3F2-34D4C80F8D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0A4FF4-B57F-4435-AFC8-B70EFE53EE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C445B-8B5B-4906-9BEA-6FB2EEE5D15D}"/>
              </a:ext>
            </a:extLst>
          </p:cNvPr>
          <p:cNvSpPr>
            <a:spLocks noGrp="1"/>
          </p:cNvSpPr>
          <p:nvPr>
            <p:ph type="dt" sz="half" idx="10"/>
          </p:nvPr>
        </p:nvSpPr>
        <p:spPr/>
        <p:txBody>
          <a:bodyPr/>
          <a:lstStyle/>
          <a:p>
            <a:fld id="{D4EF7123-945F-4576-8E30-6D6F8ED2A9B2}" type="datetimeFigureOut">
              <a:rPr lang="en-US" smtClean="0"/>
              <a:t>4/20/2020</a:t>
            </a:fld>
            <a:endParaRPr lang="en-US"/>
          </a:p>
        </p:txBody>
      </p:sp>
      <p:sp>
        <p:nvSpPr>
          <p:cNvPr id="5" name="Footer Placeholder 4">
            <a:extLst>
              <a:ext uri="{FF2B5EF4-FFF2-40B4-BE49-F238E27FC236}">
                <a16:creationId xmlns:a16="http://schemas.microsoft.com/office/drawing/2014/main" id="{F421F714-45A6-4EDB-AE81-258439F785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D0FB30-44E6-49FC-81BB-F145BE797304}"/>
              </a:ext>
            </a:extLst>
          </p:cNvPr>
          <p:cNvSpPr>
            <a:spLocks noGrp="1"/>
          </p:cNvSpPr>
          <p:nvPr>
            <p:ph type="sldNum" sz="quarter" idx="12"/>
          </p:nvPr>
        </p:nvSpPr>
        <p:spPr/>
        <p:txBody>
          <a:bodyPr/>
          <a:lstStyle/>
          <a:p>
            <a:fld id="{F6B6E807-C301-40B8-B977-0C0B8E526541}" type="slidenum">
              <a:rPr lang="en-US" smtClean="0"/>
              <a:t>‹#›</a:t>
            </a:fld>
            <a:endParaRPr lang="en-US"/>
          </a:p>
        </p:txBody>
      </p:sp>
    </p:spTree>
    <p:extLst>
      <p:ext uri="{BB962C8B-B14F-4D97-AF65-F5344CB8AC3E}">
        <p14:creationId xmlns:p14="http://schemas.microsoft.com/office/powerpoint/2010/main" val="2324667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74337E-9B71-495D-95F7-60C92DC9C8A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6C9C3F-7327-4C91-ACF2-A64533A8C5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1BB13-ECF6-40CB-A4DF-177327ECC49B}"/>
              </a:ext>
            </a:extLst>
          </p:cNvPr>
          <p:cNvSpPr>
            <a:spLocks noGrp="1"/>
          </p:cNvSpPr>
          <p:nvPr>
            <p:ph type="dt" sz="half" idx="10"/>
          </p:nvPr>
        </p:nvSpPr>
        <p:spPr/>
        <p:txBody>
          <a:bodyPr/>
          <a:lstStyle/>
          <a:p>
            <a:fld id="{D4EF7123-945F-4576-8E30-6D6F8ED2A9B2}" type="datetimeFigureOut">
              <a:rPr lang="en-US" smtClean="0"/>
              <a:t>4/20/2020</a:t>
            </a:fld>
            <a:endParaRPr lang="en-US"/>
          </a:p>
        </p:txBody>
      </p:sp>
      <p:sp>
        <p:nvSpPr>
          <p:cNvPr id="5" name="Footer Placeholder 4">
            <a:extLst>
              <a:ext uri="{FF2B5EF4-FFF2-40B4-BE49-F238E27FC236}">
                <a16:creationId xmlns:a16="http://schemas.microsoft.com/office/drawing/2014/main" id="{30CFB127-FD6B-475B-A0F4-D785596130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65A2E-1460-425A-B37D-9894DABF57DD}"/>
              </a:ext>
            </a:extLst>
          </p:cNvPr>
          <p:cNvSpPr>
            <a:spLocks noGrp="1"/>
          </p:cNvSpPr>
          <p:nvPr>
            <p:ph type="sldNum" sz="quarter" idx="12"/>
          </p:nvPr>
        </p:nvSpPr>
        <p:spPr/>
        <p:txBody>
          <a:bodyPr/>
          <a:lstStyle/>
          <a:p>
            <a:fld id="{F6B6E807-C301-40B8-B977-0C0B8E526541}" type="slidenum">
              <a:rPr lang="en-US" smtClean="0"/>
              <a:t>‹#›</a:t>
            </a:fld>
            <a:endParaRPr lang="en-US"/>
          </a:p>
        </p:txBody>
      </p:sp>
    </p:spTree>
    <p:extLst>
      <p:ext uri="{BB962C8B-B14F-4D97-AF65-F5344CB8AC3E}">
        <p14:creationId xmlns:p14="http://schemas.microsoft.com/office/powerpoint/2010/main" val="45684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13E76-3BCD-4663-AFFE-A7EE1CC744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C961D8-11AF-4107-985D-6FEB650A2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B4B335-C179-47E6-BD2A-CC3CF6DD3047}"/>
              </a:ext>
            </a:extLst>
          </p:cNvPr>
          <p:cNvSpPr>
            <a:spLocks noGrp="1"/>
          </p:cNvSpPr>
          <p:nvPr>
            <p:ph type="dt" sz="half" idx="10"/>
          </p:nvPr>
        </p:nvSpPr>
        <p:spPr/>
        <p:txBody>
          <a:bodyPr/>
          <a:lstStyle/>
          <a:p>
            <a:fld id="{D4EF7123-945F-4576-8E30-6D6F8ED2A9B2}" type="datetimeFigureOut">
              <a:rPr lang="en-US" smtClean="0"/>
              <a:t>4/20/2020</a:t>
            </a:fld>
            <a:endParaRPr lang="en-US"/>
          </a:p>
        </p:txBody>
      </p:sp>
      <p:sp>
        <p:nvSpPr>
          <p:cNvPr id="5" name="Footer Placeholder 4">
            <a:extLst>
              <a:ext uri="{FF2B5EF4-FFF2-40B4-BE49-F238E27FC236}">
                <a16:creationId xmlns:a16="http://schemas.microsoft.com/office/drawing/2014/main" id="{D5A5F807-2704-468E-9749-A6C0B4958B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4EF4F-2E48-4189-B303-F1BAFE31AE69}"/>
              </a:ext>
            </a:extLst>
          </p:cNvPr>
          <p:cNvSpPr>
            <a:spLocks noGrp="1"/>
          </p:cNvSpPr>
          <p:nvPr>
            <p:ph type="sldNum" sz="quarter" idx="12"/>
          </p:nvPr>
        </p:nvSpPr>
        <p:spPr/>
        <p:txBody>
          <a:bodyPr/>
          <a:lstStyle/>
          <a:p>
            <a:fld id="{F6B6E807-C301-40B8-B977-0C0B8E526541}" type="slidenum">
              <a:rPr lang="en-US" smtClean="0"/>
              <a:t>‹#›</a:t>
            </a:fld>
            <a:endParaRPr lang="en-US"/>
          </a:p>
        </p:txBody>
      </p:sp>
    </p:spTree>
    <p:extLst>
      <p:ext uri="{BB962C8B-B14F-4D97-AF65-F5344CB8AC3E}">
        <p14:creationId xmlns:p14="http://schemas.microsoft.com/office/powerpoint/2010/main" val="1008584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95B6B-5868-4AA1-B2AF-0245835DEB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4D4CFB-00B8-4392-9130-0103E0AC8C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CABD29-4701-491B-BF35-BC7995F6DF8D}"/>
              </a:ext>
            </a:extLst>
          </p:cNvPr>
          <p:cNvSpPr>
            <a:spLocks noGrp="1"/>
          </p:cNvSpPr>
          <p:nvPr>
            <p:ph type="dt" sz="half" idx="10"/>
          </p:nvPr>
        </p:nvSpPr>
        <p:spPr/>
        <p:txBody>
          <a:bodyPr/>
          <a:lstStyle/>
          <a:p>
            <a:fld id="{D4EF7123-945F-4576-8E30-6D6F8ED2A9B2}" type="datetimeFigureOut">
              <a:rPr lang="en-US" smtClean="0"/>
              <a:t>4/20/2020</a:t>
            </a:fld>
            <a:endParaRPr lang="en-US"/>
          </a:p>
        </p:txBody>
      </p:sp>
      <p:sp>
        <p:nvSpPr>
          <p:cNvPr id="5" name="Footer Placeholder 4">
            <a:extLst>
              <a:ext uri="{FF2B5EF4-FFF2-40B4-BE49-F238E27FC236}">
                <a16:creationId xmlns:a16="http://schemas.microsoft.com/office/drawing/2014/main" id="{66A7EA44-4647-4270-A77D-42D8E2168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D9AA37-DB67-4383-984B-1A0AB55C92BF}"/>
              </a:ext>
            </a:extLst>
          </p:cNvPr>
          <p:cNvSpPr>
            <a:spLocks noGrp="1"/>
          </p:cNvSpPr>
          <p:nvPr>
            <p:ph type="sldNum" sz="quarter" idx="12"/>
          </p:nvPr>
        </p:nvSpPr>
        <p:spPr/>
        <p:txBody>
          <a:bodyPr/>
          <a:lstStyle/>
          <a:p>
            <a:fld id="{F6B6E807-C301-40B8-B977-0C0B8E526541}" type="slidenum">
              <a:rPr lang="en-US" smtClean="0"/>
              <a:t>‹#›</a:t>
            </a:fld>
            <a:endParaRPr lang="en-US"/>
          </a:p>
        </p:txBody>
      </p:sp>
    </p:spTree>
    <p:extLst>
      <p:ext uri="{BB962C8B-B14F-4D97-AF65-F5344CB8AC3E}">
        <p14:creationId xmlns:p14="http://schemas.microsoft.com/office/powerpoint/2010/main" val="385357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85C37-C3AF-41D8-9137-E99F6634D7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92479E-E360-43DC-A09F-7852B04BC0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A42EB8-1928-4F6C-A22F-AB27E3932F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9C2F2C-558B-4ABA-ACC3-250EE6FF75DE}"/>
              </a:ext>
            </a:extLst>
          </p:cNvPr>
          <p:cNvSpPr>
            <a:spLocks noGrp="1"/>
          </p:cNvSpPr>
          <p:nvPr>
            <p:ph type="dt" sz="half" idx="10"/>
          </p:nvPr>
        </p:nvSpPr>
        <p:spPr/>
        <p:txBody>
          <a:bodyPr/>
          <a:lstStyle/>
          <a:p>
            <a:fld id="{D4EF7123-945F-4576-8E30-6D6F8ED2A9B2}" type="datetimeFigureOut">
              <a:rPr lang="en-US" smtClean="0"/>
              <a:t>4/20/2020</a:t>
            </a:fld>
            <a:endParaRPr lang="en-US"/>
          </a:p>
        </p:txBody>
      </p:sp>
      <p:sp>
        <p:nvSpPr>
          <p:cNvPr id="6" name="Footer Placeholder 5">
            <a:extLst>
              <a:ext uri="{FF2B5EF4-FFF2-40B4-BE49-F238E27FC236}">
                <a16:creationId xmlns:a16="http://schemas.microsoft.com/office/drawing/2014/main" id="{B9030E09-FA1E-4CA6-AE2C-6A15F3A968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A3A872-246C-4C61-AC6F-7E6B5F671B32}"/>
              </a:ext>
            </a:extLst>
          </p:cNvPr>
          <p:cNvSpPr>
            <a:spLocks noGrp="1"/>
          </p:cNvSpPr>
          <p:nvPr>
            <p:ph type="sldNum" sz="quarter" idx="12"/>
          </p:nvPr>
        </p:nvSpPr>
        <p:spPr/>
        <p:txBody>
          <a:bodyPr/>
          <a:lstStyle/>
          <a:p>
            <a:fld id="{F6B6E807-C301-40B8-B977-0C0B8E526541}" type="slidenum">
              <a:rPr lang="en-US" smtClean="0"/>
              <a:t>‹#›</a:t>
            </a:fld>
            <a:endParaRPr lang="en-US"/>
          </a:p>
        </p:txBody>
      </p:sp>
    </p:spTree>
    <p:extLst>
      <p:ext uri="{BB962C8B-B14F-4D97-AF65-F5344CB8AC3E}">
        <p14:creationId xmlns:p14="http://schemas.microsoft.com/office/powerpoint/2010/main" val="1730766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8380A-C464-449D-BF64-5FD8675306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1FCC80-764F-4394-9AEF-0D440FBCBF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885D58-CA8C-44EB-9E30-3D9960544B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C811F7-4FEF-4CE4-B067-8240E5009B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0034EE-649D-4D42-B95B-CFBE1A2F43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68BDCF-0FB5-4B85-A10B-C5CDEFF4E054}"/>
              </a:ext>
            </a:extLst>
          </p:cNvPr>
          <p:cNvSpPr>
            <a:spLocks noGrp="1"/>
          </p:cNvSpPr>
          <p:nvPr>
            <p:ph type="dt" sz="half" idx="10"/>
          </p:nvPr>
        </p:nvSpPr>
        <p:spPr/>
        <p:txBody>
          <a:bodyPr/>
          <a:lstStyle/>
          <a:p>
            <a:fld id="{D4EF7123-945F-4576-8E30-6D6F8ED2A9B2}" type="datetimeFigureOut">
              <a:rPr lang="en-US" smtClean="0"/>
              <a:t>4/20/2020</a:t>
            </a:fld>
            <a:endParaRPr lang="en-US"/>
          </a:p>
        </p:txBody>
      </p:sp>
      <p:sp>
        <p:nvSpPr>
          <p:cNvPr id="8" name="Footer Placeholder 7">
            <a:extLst>
              <a:ext uri="{FF2B5EF4-FFF2-40B4-BE49-F238E27FC236}">
                <a16:creationId xmlns:a16="http://schemas.microsoft.com/office/drawing/2014/main" id="{EA832013-3347-40BA-A514-2D695C2B16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ACB74A-ED0B-4D1E-896D-A2A68A0A892C}"/>
              </a:ext>
            </a:extLst>
          </p:cNvPr>
          <p:cNvSpPr>
            <a:spLocks noGrp="1"/>
          </p:cNvSpPr>
          <p:nvPr>
            <p:ph type="sldNum" sz="quarter" idx="12"/>
          </p:nvPr>
        </p:nvSpPr>
        <p:spPr/>
        <p:txBody>
          <a:bodyPr/>
          <a:lstStyle/>
          <a:p>
            <a:fld id="{F6B6E807-C301-40B8-B977-0C0B8E526541}" type="slidenum">
              <a:rPr lang="en-US" smtClean="0"/>
              <a:t>‹#›</a:t>
            </a:fld>
            <a:endParaRPr lang="en-US"/>
          </a:p>
        </p:txBody>
      </p:sp>
    </p:spTree>
    <p:extLst>
      <p:ext uri="{BB962C8B-B14F-4D97-AF65-F5344CB8AC3E}">
        <p14:creationId xmlns:p14="http://schemas.microsoft.com/office/powerpoint/2010/main" val="1165797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DDF8B-0A58-44B0-A721-C6AD079AA7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0604E6-7580-441F-A4C0-700773DCE6BA}"/>
              </a:ext>
            </a:extLst>
          </p:cNvPr>
          <p:cNvSpPr>
            <a:spLocks noGrp="1"/>
          </p:cNvSpPr>
          <p:nvPr>
            <p:ph type="dt" sz="half" idx="10"/>
          </p:nvPr>
        </p:nvSpPr>
        <p:spPr/>
        <p:txBody>
          <a:bodyPr/>
          <a:lstStyle/>
          <a:p>
            <a:fld id="{D4EF7123-945F-4576-8E30-6D6F8ED2A9B2}" type="datetimeFigureOut">
              <a:rPr lang="en-US" smtClean="0"/>
              <a:t>4/20/2020</a:t>
            </a:fld>
            <a:endParaRPr lang="en-US"/>
          </a:p>
        </p:txBody>
      </p:sp>
      <p:sp>
        <p:nvSpPr>
          <p:cNvPr id="4" name="Footer Placeholder 3">
            <a:extLst>
              <a:ext uri="{FF2B5EF4-FFF2-40B4-BE49-F238E27FC236}">
                <a16:creationId xmlns:a16="http://schemas.microsoft.com/office/drawing/2014/main" id="{C56C2D19-372E-4E3E-8ACE-382B5E3EF2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7FBADF-7C27-429A-8C3A-2554BEEAF2E0}"/>
              </a:ext>
            </a:extLst>
          </p:cNvPr>
          <p:cNvSpPr>
            <a:spLocks noGrp="1"/>
          </p:cNvSpPr>
          <p:nvPr>
            <p:ph type="sldNum" sz="quarter" idx="12"/>
          </p:nvPr>
        </p:nvSpPr>
        <p:spPr/>
        <p:txBody>
          <a:bodyPr/>
          <a:lstStyle/>
          <a:p>
            <a:fld id="{F6B6E807-C301-40B8-B977-0C0B8E526541}" type="slidenum">
              <a:rPr lang="en-US" smtClean="0"/>
              <a:t>‹#›</a:t>
            </a:fld>
            <a:endParaRPr lang="en-US"/>
          </a:p>
        </p:txBody>
      </p:sp>
    </p:spTree>
    <p:extLst>
      <p:ext uri="{BB962C8B-B14F-4D97-AF65-F5344CB8AC3E}">
        <p14:creationId xmlns:p14="http://schemas.microsoft.com/office/powerpoint/2010/main" val="2322366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703DC1-FB3B-41AA-9E57-63FE39896DCC}"/>
              </a:ext>
            </a:extLst>
          </p:cNvPr>
          <p:cNvSpPr>
            <a:spLocks noGrp="1"/>
          </p:cNvSpPr>
          <p:nvPr>
            <p:ph type="dt" sz="half" idx="10"/>
          </p:nvPr>
        </p:nvSpPr>
        <p:spPr/>
        <p:txBody>
          <a:bodyPr/>
          <a:lstStyle/>
          <a:p>
            <a:fld id="{D4EF7123-945F-4576-8E30-6D6F8ED2A9B2}" type="datetimeFigureOut">
              <a:rPr lang="en-US" smtClean="0"/>
              <a:t>4/20/2020</a:t>
            </a:fld>
            <a:endParaRPr lang="en-US"/>
          </a:p>
        </p:txBody>
      </p:sp>
      <p:sp>
        <p:nvSpPr>
          <p:cNvPr id="3" name="Footer Placeholder 2">
            <a:extLst>
              <a:ext uri="{FF2B5EF4-FFF2-40B4-BE49-F238E27FC236}">
                <a16:creationId xmlns:a16="http://schemas.microsoft.com/office/drawing/2014/main" id="{91A875AB-56A2-4F5F-9141-6CB39A8676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5B0B18-C236-4016-A995-8E819F7C8E36}"/>
              </a:ext>
            </a:extLst>
          </p:cNvPr>
          <p:cNvSpPr>
            <a:spLocks noGrp="1"/>
          </p:cNvSpPr>
          <p:nvPr>
            <p:ph type="sldNum" sz="quarter" idx="12"/>
          </p:nvPr>
        </p:nvSpPr>
        <p:spPr/>
        <p:txBody>
          <a:bodyPr/>
          <a:lstStyle/>
          <a:p>
            <a:fld id="{F6B6E807-C301-40B8-B977-0C0B8E526541}" type="slidenum">
              <a:rPr lang="en-US" smtClean="0"/>
              <a:t>‹#›</a:t>
            </a:fld>
            <a:endParaRPr lang="en-US"/>
          </a:p>
        </p:txBody>
      </p:sp>
    </p:spTree>
    <p:extLst>
      <p:ext uri="{BB962C8B-B14F-4D97-AF65-F5344CB8AC3E}">
        <p14:creationId xmlns:p14="http://schemas.microsoft.com/office/powerpoint/2010/main" val="1214731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E3F1A-BBE3-4686-9DD5-1CB14E0916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FB58E6-9B6F-4497-AB96-FEEC342291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F100D2-76A1-40CF-97AD-195592F64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A3B69F-1D78-4BF3-80D4-9496A05DF488}"/>
              </a:ext>
            </a:extLst>
          </p:cNvPr>
          <p:cNvSpPr>
            <a:spLocks noGrp="1"/>
          </p:cNvSpPr>
          <p:nvPr>
            <p:ph type="dt" sz="half" idx="10"/>
          </p:nvPr>
        </p:nvSpPr>
        <p:spPr/>
        <p:txBody>
          <a:bodyPr/>
          <a:lstStyle/>
          <a:p>
            <a:fld id="{D4EF7123-945F-4576-8E30-6D6F8ED2A9B2}" type="datetimeFigureOut">
              <a:rPr lang="en-US" smtClean="0"/>
              <a:t>4/20/2020</a:t>
            </a:fld>
            <a:endParaRPr lang="en-US"/>
          </a:p>
        </p:txBody>
      </p:sp>
      <p:sp>
        <p:nvSpPr>
          <p:cNvPr id="6" name="Footer Placeholder 5">
            <a:extLst>
              <a:ext uri="{FF2B5EF4-FFF2-40B4-BE49-F238E27FC236}">
                <a16:creationId xmlns:a16="http://schemas.microsoft.com/office/drawing/2014/main" id="{5338419B-05E0-4DA2-8B92-FBDB675D2C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8219CD-CDBE-42C4-A25D-2C06EC199370}"/>
              </a:ext>
            </a:extLst>
          </p:cNvPr>
          <p:cNvSpPr>
            <a:spLocks noGrp="1"/>
          </p:cNvSpPr>
          <p:nvPr>
            <p:ph type="sldNum" sz="quarter" idx="12"/>
          </p:nvPr>
        </p:nvSpPr>
        <p:spPr/>
        <p:txBody>
          <a:bodyPr/>
          <a:lstStyle/>
          <a:p>
            <a:fld id="{F6B6E807-C301-40B8-B977-0C0B8E526541}" type="slidenum">
              <a:rPr lang="en-US" smtClean="0"/>
              <a:t>‹#›</a:t>
            </a:fld>
            <a:endParaRPr lang="en-US"/>
          </a:p>
        </p:txBody>
      </p:sp>
    </p:spTree>
    <p:extLst>
      <p:ext uri="{BB962C8B-B14F-4D97-AF65-F5344CB8AC3E}">
        <p14:creationId xmlns:p14="http://schemas.microsoft.com/office/powerpoint/2010/main" val="360990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FB5FD-3C72-4AB7-B577-FC217B3B94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714113-6057-4023-AEF5-83C6E9643D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82C8BF-03CF-4892-8C03-B73A2BA0BB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6946A0-02A3-443A-9D97-3AFA1DDA984C}"/>
              </a:ext>
            </a:extLst>
          </p:cNvPr>
          <p:cNvSpPr>
            <a:spLocks noGrp="1"/>
          </p:cNvSpPr>
          <p:nvPr>
            <p:ph type="dt" sz="half" idx="10"/>
          </p:nvPr>
        </p:nvSpPr>
        <p:spPr/>
        <p:txBody>
          <a:bodyPr/>
          <a:lstStyle/>
          <a:p>
            <a:fld id="{D4EF7123-945F-4576-8E30-6D6F8ED2A9B2}" type="datetimeFigureOut">
              <a:rPr lang="en-US" smtClean="0"/>
              <a:t>4/20/2020</a:t>
            </a:fld>
            <a:endParaRPr lang="en-US"/>
          </a:p>
        </p:txBody>
      </p:sp>
      <p:sp>
        <p:nvSpPr>
          <p:cNvPr id="6" name="Footer Placeholder 5">
            <a:extLst>
              <a:ext uri="{FF2B5EF4-FFF2-40B4-BE49-F238E27FC236}">
                <a16:creationId xmlns:a16="http://schemas.microsoft.com/office/drawing/2014/main" id="{EC8E37BC-D275-4D53-9126-89B7AEC8D2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1E594E-3A3D-48C0-8A38-BB41E7BA066B}"/>
              </a:ext>
            </a:extLst>
          </p:cNvPr>
          <p:cNvSpPr>
            <a:spLocks noGrp="1"/>
          </p:cNvSpPr>
          <p:nvPr>
            <p:ph type="sldNum" sz="quarter" idx="12"/>
          </p:nvPr>
        </p:nvSpPr>
        <p:spPr/>
        <p:txBody>
          <a:bodyPr/>
          <a:lstStyle/>
          <a:p>
            <a:fld id="{F6B6E807-C301-40B8-B977-0C0B8E526541}" type="slidenum">
              <a:rPr lang="en-US" smtClean="0"/>
              <a:t>‹#›</a:t>
            </a:fld>
            <a:endParaRPr lang="en-US"/>
          </a:p>
        </p:txBody>
      </p:sp>
    </p:spTree>
    <p:extLst>
      <p:ext uri="{BB962C8B-B14F-4D97-AF65-F5344CB8AC3E}">
        <p14:creationId xmlns:p14="http://schemas.microsoft.com/office/powerpoint/2010/main" val="3386016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A4F89-A81E-4D62-A328-732E29AF6D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1B37BD-FB4C-4C56-9F7A-0204A0F110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DF750-D99C-4793-A3F0-306CAC8D96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EF7123-945F-4576-8E30-6D6F8ED2A9B2}" type="datetimeFigureOut">
              <a:rPr lang="en-US" smtClean="0"/>
              <a:t>4/20/2020</a:t>
            </a:fld>
            <a:endParaRPr lang="en-US"/>
          </a:p>
        </p:txBody>
      </p:sp>
      <p:sp>
        <p:nvSpPr>
          <p:cNvPr id="5" name="Footer Placeholder 4">
            <a:extLst>
              <a:ext uri="{FF2B5EF4-FFF2-40B4-BE49-F238E27FC236}">
                <a16:creationId xmlns:a16="http://schemas.microsoft.com/office/drawing/2014/main" id="{05AB6CA0-9271-42FF-9288-422E98E673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FA0F62-C86F-4C97-81E2-5C2058AD0C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B6E807-C301-40B8-B977-0C0B8E526541}" type="slidenum">
              <a:rPr lang="en-US" smtClean="0"/>
              <a:t>‹#›</a:t>
            </a:fld>
            <a:endParaRPr lang="en-US"/>
          </a:p>
        </p:txBody>
      </p:sp>
    </p:spTree>
    <p:extLst>
      <p:ext uri="{BB962C8B-B14F-4D97-AF65-F5344CB8AC3E}">
        <p14:creationId xmlns:p14="http://schemas.microsoft.com/office/powerpoint/2010/main" val="3069989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google.com/search?q=Antigone+1961&amp;stick=H4sIAAAAAAAAAOPgE-LQz9U3MCuoylHiArFM0rNyKnK1JLKTrfQLUvMLclKBVFFxfp5Vbn5ZZmrxIlZex7ySzPT8vFQFQ0szwx2sjADKGKFiRQAAAA&amp;sa=X&amp;ved=2ahUKEwjssMKC7fXoAhUgyDgGHW3PCQEQmxMoATAeegQIDxAD" TargetMode="External"/><Relationship Id="rId13" Type="http://schemas.openxmlformats.org/officeDocument/2006/relationships/hyperlink" Target="https://www.google.com/search?q=sophocles+books&amp;stick=H4sIAAAAAAAAAOPgE-LQz9U3MCuoytGSyk620k_Kz8_WTywtycgvsgKxixXy83IqF7HyF-cXZOQn56QWK4CFAQ6BiFM6AAAA&amp;sa=X&amp;ved=2ahUKEwjssMKC7fXoAhUgyDgGHW3PCQEQ6BMoADAfegQIEBAC" TargetMode="External"/><Relationship Id="rId3" Type="http://schemas.openxmlformats.org/officeDocument/2006/relationships/hyperlink" Target="https://www.google.com/search?q=sophocles+born&amp;stick=H4sIAAAAAAAAAOPgE-LQz9U3MCuoytESy0620i9IzS_ISQVSRcX5eVZJ-UV5i1j5ivMLMvKTc1KLFUACAIR4CRU1AAAA&amp;sa=X&amp;ved=2ahUKEwjssMKC7fXoAhUgyDgGHW3PCQEQ6BMoADAcegQIDRAC" TargetMode="External"/><Relationship Id="rId7" Type="http://schemas.openxmlformats.org/officeDocument/2006/relationships/hyperlink" Target="https://www.google.com/search?q=sophocles+movies&amp;stick=H4sIAAAAAAAAAOPgE-LQz9U3MCuoytGSyE620i9IzS_ISQVSRcX5eVa5-WWZqcWLWAWK8wsy8pNzUosVIEIAW9J9JDkAAAA&amp;sa=X&amp;ved=2ahUKEwjssMKC7fXoAhUgyDgGHW3PCQEQ6BMoADAeegQIDxAC" TargetMode="External"/><Relationship Id="rId12" Type="http://schemas.openxmlformats.org/officeDocument/2006/relationships/hyperlink" Target="https://www.google.com/search?q=sophocles+movies&amp;stick=H4sIAAAAAAAAAOPgE-LQz9U3MCuoytGSyE620i9IzS_ISQVSRcX5eVa5-WWZqcWLWAWK8wsy8pNzUosVIEIAW9J9JDkAAAA&amp;sa=X&amp;ved=2ahUKEwjssMKC7fXoAhUgyDgGHW3PCQEQ44YBKAUwHnoECA8QBw" TargetMode="External"/><Relationship Id="rId17" Type="http://schemas.openxmlformats.org/officeDocument/2006/relationships/hyperlink" Target="https://www.google.com/search?q=sophocles+books&amp;stick=H4sIAAAAAAAAAOPgE-LQz9U3MCuoytGSyk620k_Kz8_WTywtycgvsgKxixXy83IqF7HyF-cXZOQn56QWK4CFAQ6BiFM6AAAA&amp;sa=X&amp;ved=2ahUKEwjssMKC7fXoAhUgyDgGHW3PCQEQ44YBKAQwH3oECBAQBg" TargetMode="External"/><Relationship Id="rId2" Type="http://schemas.openxmlformats.org/officeDocument/2006/relationships/hyperlink" Target="https://en.wikipedia.org/wiki/Sophocles" TargetMode="External"/><Relationship Id="rId16" Type="http://schemas.openxmlformats.org/officeDocument/2006/relationships/hyperlink" Target="https://www.google.com/search?q=Five+Great+Greek+Tragedies&amp;stick=H4sIAAAAAAAAAOPgE-LQz9U3MCuoylHi0U_XNzRKyjUvyi621JLKTrbST8rPz9ZPLC3JyC-yArGLFfLzcioXsUq5ZZalKrgXpSaWgMjUbIWQosT01JTM1OIdrIwAYfGIxlYAAAA&amp;sa=X&amp;ved=2ahUKEwjssMKC7fXoAhUgyDgGHW3PCQEQmxMoAzAfegQIEBAF" TargetMode="External"/><Relationship Id="rId1" Type="http://schemas.openxmlformats.org/officeDocument/2006/relationships/slideLayout" Target="../slideLayouts/slideLayout2.xml"/><Relationship Id="rId6" Type="http://schemas.openxmlformats.org/officeDocument/2006/relationships/hyperlink" Target="https://www.google.com/search?q=Classical+Athens&amp;stick=H4sIAAAAAAAAAOPgE-LQz9U3MCuoylHiArGM83KrCiu05LOTrfQLUvMLclL1U1KTUxOLU1PiC1KLivPzrFIyU1MWsQo45yQWF2cmJ-YoOJZkpOYV72BlBAAgwuGbTwAAAA&amp;sa=X&amp;ved=2ahUKEwjssMKC7fXoAhUgyDgGHW3PCQEQmxMoATAdegQIDhAD" TargetMode="External"/><Relationship Id="rId11" Type="http://schemas.openxmlformats.org/officeDocument/2006/relationships/hyperlink" Target="https://www.google.com/search?q=Oedipus+Mayor&amp;stick=H4sIAAAAAAAAAOPgE-LQz9U3MCuoylHiArFM0nNSyjO0JLKTrfQLUvMLclKBVFFxfp5Vbn5ZZmrxIlZe_9SUzILSYgXfxMr8oh2sjAAAsE6TRQAAAA&amp;sa=X&amp;ved=2ahUKEwjssMKC7fXoAhUgyDgGHW3PCQEQmxMoBDAeegQIDxAG" TargetMode="External"/><Relationship Id="rId5" Type="http://schemas.openxmlformats.org/officeDocument/2006/relationships/hyperlink" Target="https://www.google.com/search?q=sophocles+died&amp;stick=H4sIAAAAAAAAAOPgE-LQz9U3MCuoytGSz0620i9IzS_ISdVPSU1OTSxOTYkvSC0qzs-zSslMTVnEylecX5CRn5yTWqwAEgAAuCZ3tD4AAAA&amp;sa=X&amp;ved=2ahUKEwjssMKC7fXoAhUgyDgGHW3PCQEQ6BMoADAdegQIDhAC" TargetMode="External"/><Relationship Id="rId15" Type="http://schemas.openxmlformats.org/officeDocument/2006/relationships/hyperlink" Target="https://www.google.com/search?q=The+Theban+Plays&amp;stick=H4sIAAAAAAAAAOPgE-LQz9U3MCuoylHi1U_XNzRMMi8qsEw3KdOSyk620k_Kz8_WTywtycgvsgKxixXy83IqF7EKhGSkKgBxUmKeQkBOYmXxDlZGAD26RvlNAAAA&amp;sa=X&amp;ved=2ahUKEwjssMKC7fXoAhUgyDgGHW3PCQEQmxMoAjAfegQIEBAE" TargetMode="External"/><Relationship Id="rId10" Type="http://schemas.openxmlformats.org/officeDocument/2006/relationships/hyperlink" Target="https://www.google.com/search?q=Oedipus+the+King+1967&amp;stick=H4sIAAAAAAAAAOPgE-LQz9U3MCuoylHiArGSygqqyk21JLKTrfQLUvMLclKBVFFxfp5Vbn5ZZmrxIlZR_9SUzILSYoWSjFQF78y8dAVDSzPzHayMACHcnR9NAAAA&amp;sa=X&amp;ved=2ahUKEwjssMKC7fXoAhUgyDgGHW3PCQEQmxMoAzAeegQIDxAF" TargetMode="External"/><Relationship Id="rId4" Type="http://schemas.openxmlformats.org/officeDocument/2006/relationships/hyperlink" Target="https://www.google.com/search?q=Colonus&amp;stick=H4sIAAAAAAAAAOPgE-LQz9U3MCuoylHiBLFMMnKqyrTEspOt9AtS8wtyUoFUUXF-nlVSflHeIlZ25_yc_LzS4h2sjAANaD-oPAAAAA&amp;sa=X&amp;ved=2ahUKEwjssMKC7fXoAhUgyDgGHW3PCQEQmxMoATAcegQIDRAD" TargetMode="External"/><Relationship Id="rId9" Type="http://schemas.openxmlformats.org/officeDocument/2006/relationships/hyperlink" Target="https://www.google.com/search?q=Oedipus+Rex+1967&amp;stick=H4sIAAAAAAAAAOPgE-LQz9U3MCuoylHiArGMyioLSvK0JLKTrfQLUvMLclKBVFFxfp5Vbn5ZZmrxIlYB_9SUzILSYoWg1AoFQ0sz8x2sjAAZyOTQSAAAAA&amp;sa=X&amp;ved=2ahUKEwjssMKC7fXoAhUgyDgGHW3PCQEQmxMoAjAeegQIDxAE" TargetMode="External"/><Relationship Id="rId14" Type="http://schemas.openxmlformats.org/officeDocument/2006/relationships/hyperlink" Target="https://www.google.com/search?q=Sophocles+Sophocles&amp;stick=H4sIAAAAAAAAAOPgE-LQz9U3MCuoylHiArGSktJNjau0pLKTrfST8vOz9RNLSzLyi6xA7GKF_LycykWswsH5BRn5yTmpxQpw1g5WRgC3nuRLTQAAAA&amp;sa=X&amp;ved=2ahUKEwjssMKC7fXoAhUgyDgGHW3PCQEQmxMoATAfegQIEBAD"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8DFE6-138C-4ED8-AE6C-F800B84FC19A}"/>
              </a:ext>
            </a:extLst>
          </p:cNvPr>
          <p:cNvSpPr>
            <a:spLocks noGrp="1"/>
          </p:cNvSpPr>
          <p:nvPr>
            <p:ph type="ctrTitle"/>
          </p:nvPr>
        </p:nvSpPr>
        <p:spPr/>
        <p:txBody>
          <a:bodyPr/>
          <a:lstStyle/>
          <a:p>
            <a:r>
              <a:rPr lang="en-US" dirty="0"/>
              <a:t>King Oedipus</a:t>
            </a:r>
          </a:p>
        </p:txBody>
      </p:sp>
      <p:sp>
        <p:nvSpPr>
          <p:cNvPr id="3" name="Subtitle 2">
            <a:extLst>
              <a:ext uri="{FF2B5EF4-FFF2-40B4-BE49-F238E27FC236}">
                <a16:creationId xmlns:a16="http://schemas.microsoft.com/office/drawing/2014/main" id="{F47AC9AE-2566-476F-8446-61D8EA76289F}"/>
              </a:ext>
            </a:extLst>
          </p:cNvPr>
          <p:cNvSpPr>
            <a:spLocks noGrp="1"/>
          </p:cNvSpPr>
          <p:nvPr>
            <p:ph type="subTitle" idx="1"/>
          </p:nvPr>
        </p:nvSpPr>
        <p:spPr/>
        <p:txBody>
          <a:bodyPr/>
          <a:lstStyle/>
          <a:p>
            <a:r>
              <a:rPr lang="en-US" dirty="0"/>
              <a:t>Author and outline</a:t>
            </a:r>
          </a:p>
        </p:txBody>
      </p:sp>
    </p:spTree>
    <p:extLst>
      <p:ext uri="{BB962C8B-B14F-4D97-AF65-F5344CB8AC3E}">
        <p14:creationId xmlns:p14="http://schemas.microsoft.com/office/powerpoint/2010/main" val="1738546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0AFD1-866B-4269-8DB1-C386B008EDFF}"/>
              </a:ext>
            </a:extLst>
          </p:cNvPr>
          <p:cNvSpPr>
            <a:spLocks noGrp="1"/>
          </p:cNvSpPr>
          <p:nvPr>
            <p:ph type="title"/>
          </p:nvPr>
        </p:nvSpPr>
        <p:spPr/>
        <p:txBody>
          <a:bodyPr/>
          <a:lstStyle/>
          <a:p>
            <a:r>
              <a:rPr lang="en-US" dirty="0"/>
              <a:t>Author</a:t>
            </a:r>
          </a:p>
        </p:txBody>
      </p:sp>
      <p:sp>
        <p:nvSpPr>
          <p:cNvPr id="3" name="Content Placeholder 2">
            <a:extLst>
              <a:ext uri="{FF2B5EF4-FFF2-40B4-BE49-F238E27FC236}">
                <a16:creationId xmlns:a16="http://schemas.microsoft.com/office/drawing/2014/main" id="{54EBB7E2-7A92-4616-AD62-4C92C76A5BEB}"/>
              </a:ext>
            </a:extLst>
          </p:cNvPr>
          <p:cNvSpPr>
            <a:spLocks noGrp="1"/>
          </p:cNvSpPr>
          <p:nvPr>
            <p:ph idx="1"/>
          </p:nvPr>
        </p:nvSpPr>
        <p:spPr/>
        <p:txBody>
          <a:bodyPr>
            <a:normAutofit lnSpcReduction="10000"/>
          </a:bodyPr>
          <a:lstStyle/>
          <a:p>
            <a:r>
              <a:rPr lang="en-US" dirty="0"/>
              <a:t>Sophocles is one of three ancient Greek tragedians whose plays have survived. His first plays were written later than or contemporary with those of Aeschylus, and earlier than or contemporary with those of Euripides. </a:t>
            </a:r>
            <a:r>
              <a:rPr lang="en-US" dirty="0">
                <a:hlinkClick r:id="rId2"/>
              </a:rPr>
              <a:t>Wikipedia</a:t>
            </a:r>
            <a:endParaRPr lang="en-US" dirty="0"/>
          </a:p>
          <a:p>
            <a:r>
              <a:rPr lang="en-US" b="1" dirty="0">
                <a:hlinkClick r:id="rId3"/>
              </a:rPr>
              <a:t>Born</a:t>
            </a:r>
            <a:r>
              <a:rPr lang="en-US" b="1" dirty="0"/>
              <a:t>: </a:t>
            </a:r>
            <a:r>
              <a:rPr lang="en-US" dirty="0">
                <a:hlinkClick r:id="rId4"/>
              </a:rPr>
              <a:t>Colonus, Athens, Greece</a:t>
            </a:r>
            <a:endParaRPr lang="en-US" dirty="0"/>
          </a:p>
          <a:p>
            <a:r>
              <a:rPr lang="en-US" b="1" dirty="0">
                <a:hlinkClick r:id="rId5"/>
              </a:rPr>
              <a:t>Died</a:t>
            </a:r>
            <a:r>
              <a:rPr lang="en-US" b="1" dirty="0"/>
              <a:t>: </a:t>
            </a:r>
            <a:r>
              <a:rPr lang="en-US" dirty="0">
                <a:hlinkClick r:id="rId6"/>
              </a:rPr>
              <a:t>Classical Athens</a:t>
            </a:r>
            <a:endParaRPr lang="en-US" dirty="0"/>
          </a:p>
          <a:p>
            <a:r>
              <a:rPr lang="en-US" b="1" dirty="0">
                <a:hlinkClick r:id="rId7"/>
              </a:rPr>
              <a:t>Movies</a:t>
            </a:r>
            <a:r>
              <a:rPr lang="en-US" b="1" dirty="0"/>
              <a:t>: </a:t>
            </a:r>
            <a:r>
              <a:rPr lang="en-US" dirty="0">
                <a:hlinkClick r:id="rId8"/>
              </a:rPr>
              <a:t>Antigone</a:t>
            </a:r>
            <a:r>
              <a:rPr lang="en-US" dirty="0"/>
              <a:t>, </a:t>
            </a:r>
            <a:r>
              <a:rPr lang="en-US" dirty="0">
                <a:hlinkClick r:id="rId9"/>
              </a:rPr>
              <a:t>Oedipus Rex</a:t>
            </a:r>
            <a:r>
              <a:rPr lang="en-US" dirty="0"/>
              <a:t>, </a:t>
            </a:r>
            <a:r>
              <a:rPr lang="en-US" dirty="0">
                <a:hlinkClick r:id="rId10"/>
              </a:rPr>
              <a:t>Oedipus the King</a:t>
            </a:r>
            <a:r>
              <a:rPr lang="en-US" dirty="0"/>
              <a:t>, </a:t>
            </a:r>
            <a:r>
              <a:rPr lang="en-US" dirty="0">
                <a:hlinkClick r:id="rId11"/>
              </a:rPr>
              <a:t>Oedipus Mayor</a:t>
            </a:r>
            <a:r>
              <a:rPr lang="en-US" dirty="0"/>
              <a:t>, </a:t>
            </a:r>
            <a:r>
              <a:rPr lang="en-US" dirty="0">
                <a:hlinkClick r:id="rId12"/>
              </a:rPr>
              <a:t>MORE</a:t>
            </a:r>
            <a:endParaRPr lang="en-US" dirty="0"/>
          </a:p>
          <a:p>
            <a:r>
              <a:rPr lang="en-US" b="1" dirty="0">
                <a:hlinkClick r:id="rId13"/>
              </a:rPr>
              <a:t>Books</a:t>
            </a:r>
            <a:r>
              <a:rPr lang="en-US" b="1" dirty="0"/>
              <a:t>: </a:t>
            </a:r>
            <a:r>
              <a:rPr lang="en-US" dirty="0">
                <a:hlinkClick r:id="rId14"/>
              </a:rPr>
              <a:t>Sophocles</a:t>
            </a:r>
            <a:r>
              <a:rPr lang="en-US" dirty="0"/>
              <a:t>, </a:t>
            </a:r>
            <a:r>
              <a:rPr lang="en-US" dirty="0">
                <a:hlinkClick r:id="rId15"/>
              </a:rPr>
              <a:t>The Theban Plays</a:t>
            </a:r>
            <a:r>
              <a:rPr lang="en-US" dirty="0"/>
              <a:t>, </a:t>
            </a:r>
            <a:r>
              <a:rPr lang="en-US" dirty="0">
                <a:hlinkClick r:id="rId16"/>
              </a:rPr>
              <a:t>Five Great Greek Tragedies</a:t>
            </a:r>
            <a:r>
              <a:rPr lang="en-US" dirty="0"/>
              <a:t>, </a:t>
            </a:r>
            <a:r>
              <a:rPr lang="en-US" dirty="0">
                <a:hlinkClick r:id="rId17"/>
              </a:rPr>
              <a:t>MORE</a:t>
            </a:r>
            <a:endParaRPr lang="en-US" dirty="0"/>
          </a:p>
          <a:p>
            <a:endParaRPr lang="en-US" dirty="0"/>
          </a:p>
        </p:txBody>
      </p:sp>
    </p:spTree>
    <p:extLst>
      <p:ext uri="{BB962C8B-B14F-4D97-AF65-F5344CB8AC3E}">
        <p14:creationId xmlns:p14="http://schemas.microsoft.com/office/powerpoint/2010/main" val="2656877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9A5C5-82C7-4016-9B85-735D156A0A45}"/>
              </a:ext>
            </a:extLst>
          </p:cNvPr>
          <p:cNvSpPr>
            <a:spLocks noGrp="1"/>
          </p:cNvSpPr>
          <p:nvPr>
            <p:ph type="title"/>
          </p:nvPr>
        </p:nvSpPr>
        <p:spPr/>
        <p:txBody>
          <a:bodyPr/>
          <a:lstStyle/>
          <a:p>
            <a:r>
              <a:rPr lang="en-US" dirty="0"/>
              <a:t>image</a:t>
            </a:r>
          </a:p>
        </p:txBody>
      </p:sp>
      <p:pic>
        <p:nvPicPr>
          <p:cNvPr id="2050" name="Picture 2" descr="Sophocles | Biography, Facts, &amp; Works | Britannica">
            <a:extLst>
              <a:ext uri="{FF2B5EF4-FFF2-40B4-BE49-F238E27FC236}">
                <a16:creationId xmlns:a16="http://schemas.microsoft.com/office/drawing/2014/main" id="{7FB5D964-C151-4674-961D-3E9C96E0A47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05667" y="1825625"/>
            <a:ext cx="298066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131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5FB1A-4165-4DD5-8547-C4411D8B73B4}"/>
              </a:ext>
            </a:extLst>
          </p:cNvPr>
          <p:cNvSpPr>
            <a:spLocks noGrp="1"/>
          </p:cNvSpPr>
          <p:nvPr>
            <p:ph type="title"/>
          </p:nvPr>
        </p:nvSpPr>
        <p:spPr/>
        <p:txBody>
          <a:bodyPr/>
          <a:lstStyle/>
          <a:p>
            <a:r>
              <a:rPr lang="en-US" dirty="0"/>
              <a:t>Theban Trilogy</a:t>
            </a:r>
          </a:p>
        </p:txBody>
      </p:sp>
      <p:sp>
        <p:nvSpPr>
          <p:cNvPr id="3" name="Content Placeholder 2">
            <a:extLst>
              <a:ext uri="{FF2B5EF4-FFF2-40B4-BE49-F238E27FC236}">
                <a16:creationId xmlns:a16="http://schemas.microsoft.com/office/drawing/2014/main" id="{CB5D34CD-138B-42EB-ACF4-C4FD2E63ED2C}"/>
              </a:ext>
            </a:extLst>
          </p:cNvPr>
          <p:cNvSpPr>
            <a:spLocks noGrp="1"/>
          </p:cNvSpPr>
          <p:nvPr>
            <p:ph idx="1"/>
          </p:nvPr>
        </p:nvSpPr>
        <p:spPr/>
        <p:txBody>
          <a:bodyPr/>
          <a:lstStyle/>
          <a:p>
            <a:r>
              <a:rPr lang="en-US" dirty="0"/>
              <a:t>The three Theban plays tell the continuing story of Oedipus and his daughter Antigone in the following order: (1) </a:t>
            </a:r>
            <a:r>
              <a:rPr lang="en-US" i="1" dirty="0"/>
              <a:t>Oedipus Rex</a:t>
            </a:r>
            <a:r>
              <a:rPr lang="en-US" dirty="0"/>
              <a:t> (also called </a:t>
            </a:r>
            <a:r>
              <a:rPr lang="en-US" i="1" dirty="0"/>
              <a:t>Oedipus the King</a:t>
            </a:r>
            <a:r>
              <a:rPr lang="en-US" dirty="0"/>
              <a:t> and </a:t>
            </a:r>
            <a:r>
              <a:rPr lang="en-US" i="1" dirty="0"/>
              <a:t>Oedipus Tyrannus</a:t>
            </a:r>
            <a:r>
              <a:rPr lang="en-US" dirty="0"/>
              <a:t>), (2) </a:t>
            </a:r>
            <a:r>
              <a:rPr lang="en-US" i="1" dirty="0"/>
              <a:t>Oedipus at Colonus</a:t>
            </a:r>
            <a:r>
              <a:rPr lang="en-US" dirty="0"/>
              <a:t>, and (3) </a:t>
            </a:r>
            <a:r>
              <a:rPr lang="en-US" i="1" dirty="0"/>
              <a:t>Antigone</a:t>
            </a:r>
            <a:r>
              <a:rPr lang="en-US" dirty="0"/>
              <a:t>. Because each play can stand alone as a separate dramatic unit and because Sophocles wrote the plays years apart and out of sequence, they technically do not make up a trilogy, although some writers refer to them as such. Most writers refer to them instead as "The Theban Plays." However, even this name is a misnomer, since the second play takes place at Colonus.</a:t>
            </a:r>
            <a:br>
              <a:rPr lang="en-US" dirty="0"/>
            </a:br>
            <a:endParaRPr lang="en-US" dirty="0"/>
          </a:p>
        </p:txBody>
      </p:sp>
    </p:spTree>
    <p:extLst>
      <p:ext uri="{BB962C8B-B14F-4D97-AF65-F5344CB8AC3E}">
        <p14:creationId xmlns:p14="http://schemas.microsoft.com/office/powerpoint/2010/main" val="2883671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5424D-F782-441E-B0D8-68720DCE4EA7}"/>
              </a:ext>
            </a:extLst>
          </p:cNvPr>
          <p:cNvSpPr>
            <a:spLocks noGrp="1"/>
          </p:cNvSpPr>
          <p:nvPr>
            <p:ph type="title"/>
          </p:nvPr>
        </p:nvSpPr>
        <p:spPr/>
        <p:txBody>
          <a:bodyPr/>
          <a:lstStyle/>
          <a:p>
            <a:r>
              <a:rPr lang="en-US" dirty="0"/>
              <a:t>Outline of King Oedipus</a:t>
            </a:r>
          </a:p>
        </p:txBody>
      </p:sp>
      <p:sp>
        <p:nvSpPr>
          <p:cNvPr id="3" name="Content Placeholder 2">
            <a:extLst>
              <a:ext uri="{FF2B5EF4-FFF2-40B4-BE49-F238E27FC236}">
                <a16:creationId xmlns:a16="http://schemas.microsoft.com/office/drawing/2014/main" id="{1DF58866-AD3A-4C50-86ED-00B030BA0C8D}"/>
              </a:ext>
            </a:extLst>
          </p:cNvPr>
          <p:cNvSpPr>
            <a:spLocks noGrp="1"/>
          </p:cNvSpPr>
          <p:nvPr>
            <p:ph idx="1"/>
          </p:nvPr>
        </p:nvSpPr>
        <p:spPr/>
        <p:txBody>
          <a:bodyPr/>
          <a:lstStyle/>
          <a:p>
            <a:r>
              <a:rPr lang="en-US" dirty="0"/>
              <a:t>Oedipus the King is the play which was written by a famous Greek author, Sophocles in 420 BC. This play is also well- known with Oedipus </a:t>
            </a:r>
            <a:r>
              <a:rPr lang="en-US" dirty="0" err="1"/>
              <a:t>Tyrannos</a:t>
            </a:r>
            <a:r>
              <a:rPr lang="en-US" dirty="0"/>
              <a:t> or Oedipus the Rex. Actually the play Oedipus is a trilogy of Oedipus which was written in three plays: Oedipus the King, Oedipus at Colonus and Antigone. These three plays describe about Oedipus tale beginning from his appointment as the king of Thebes after answering the riddles of the Sphinx until the fall of Oedipus and later the tragedies of his children suffer.</a:t>
            </a:r>
          </a:p>
          <a:p>
            <a:endParaRPr lang="en-US" dirty="0"/>
          </a:p>
        </p:txBody>
      </p:sp>
    </p:spTree>
    <p:extLst>
      <p:ext uri="{BB962C8B-B14F-4D97-AF65-F5344CB8AC3E}">
        <p14:creationId xmlns:p14="http://schemas.microsoft.com/office/powerpoint/2010/main" val="2968965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98E74-FAFB-42E0-AC8B-881501279A84}"/>
              </a:ext>
            </a:extLst>
          </p:cNvPr>
          <p:cNvSpPr>
            <a:spLocks noGrp="1"/>
          </p:cNvSpPr>
          <p:nvPr>
            <p:ph type="title"/>
          </p:nvPr>
        </p:nvSpPr>
        <p:spPr/>
        <p:txBody>
          <a:bodyPr/>
          <a:lstStyle/>
          <a:p>
            <a:r>
              <a:rPr lang="en-US" dirty="0"/>
              <a:t>Greek theatre</a:t>
            </a:r>
          </a:p>
        </p:txBody>
      </p:sp>
      <p:sp>
        <p:nvSpPr>
          <p:cNvPr id="3" name="Content Placeholder 2">
            <a:extLst>
              <a:ext uri="{FF2B5EF4-FFF2-40B4-BE49-F238E27FC236}">
                <a16:creationId xmlns:a16="http://schemas.microsoft.com/office/drawing/2014/main" id="{EF62C043-BEB2-4A13-8CB7-B61925282332}"/>
              </a:ext>
            </a:extLst>
          </p:cNvPr>
          <p:cNvSpPr>
            <a:spLocks noGrp="1"/>
          </p:cNvSpPr>
          <p:nvPr>
            <p:ph idx="1"/>
          </p:nvPr>
        </p:nvSpPr>
        <p:spPr/>
        <p:txBody>
          <a:bodyPr/>
          <a:lstStyle/>
          <a:p>
            <a:r>
              <a:rPr lang="en-US" dirty="0"/>
              <a:t>The </a:t>
            </a:r>
            <a:r>
              <a:rPr lang="en-US" b="1" dirty="0"/>
              <a:t>theatre</a:t>
            </a:r>
            <a:r>
              <a:rPr lang="en-US" dirty="0"/>
              <a:t> of </a:t>
            </a:r>
            <a:r>
              <a:rPr lang="en-US" b="1" dirty="0"/>
              <a:t>ancient Greece</a:t>
            </a:r>
            <a:r>
              <a:rPr lang="en-US" dirty="0"/>
              <a:t> was at its best from 550 BC to 220 BC. It was the beginning of modern western </a:t>
            </a:r>
            <a:r>
              <a:rPr lang="en-US" b="1" dirty="0"/>
              <a:t>theatre</a:t>
            </a:r>
            <a:r>
              <a:rPr lang="en-US" dirty="0"/>
              <a:t>, and some </a:t>
            </a:r>
            <a:r>
              <a:rPr lang="en-US" b="1" dirty="0"/>
              <a:t>ancient Greek</a:t>
            </a:r>
            <a:r>
              <a:rPr lang="en-US" dirty="0"/>
              <a:t> plays are still performed today. They invented the genres of tragedy (late 6th century BC), comedy (486 BC) and satyr plays.</a:t>
            </a:r>
          </a:p>
        </p:txBody>
      </p:sp>
    </p:spTree>
    <p:extLst>
      <p:ext uri="{BB962C8B-B14F-4D97-AF65-F5344CB8AC3E}">
        <p14:creationId xmlns:p14="http://schemas.microsoft.com/office/powerpoint/2010/main" val="868398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14201-CF18-4565-BB69-2A4777CAA580}"/>
              </a:ext>
            </a:extLst>
          </p:cNvPr>
          <p:cNvSpPr>
            <a:spLocks noGrp="1"/>
          </p:cNvSpPr>
          <p:nvPr>
            <p:ph type="title"/>
          </p:nvPr>
        </p:nvSpPr>
        <p:spPr/>
        <p:txBody>
          <a:bodyPr/>
          <a:lstStyle/>
          <a:p>
            <a:r>
              <a:rPr lang="en-US" dirty="0"/>
              <a:t>image</a:t>
            </a:r>
          </a:p>
        </p:txBody>
      </p:sp>
      <p:pic>
        <p:nvPicPr>
          <p:cNvPr id="1026" name="Picture 2" descr="History of Greek Theater | SchoolWorkHelper">
            <a:extLst>
              <a:ext uri="{FF2B5EF4-FFF2-40B4-BE49-F238E27FC236}">
                <a16:creationId xmlns:a16="http://schemas.microsoft.com/office/drawing/2014/main" id="{BF40E37E-70D3-44CF-8F51-DFEA1CFDC09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0" y="2797334"/>
            <a:ext cx="3048000" cy="2407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4099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A82-6F49-4FFA-B73A-6CE5FBBB8F4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745C3A7-114D-42D6-B000-BB712C1520EA}"/>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673424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367</Words>
  <Application>Microsoft Office PowerPoint</Application>
  <PresentationFormat>Widescreen</PresentationFormat>
  <Paragraphs>16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King Oedipus</vt:lpstr>
      <vt:lpstr>Author</vt:lpstr>
      <vt:lpstr>image</vt:lpstr>
      <vt:lpstr>Theban Trilogy</vt:lpstr>
      <vt:lpstr>Outline of King Oedipus</vt:lpstr>
      <vt:lpstr>Greek theatre</vt:lpstr>
      <vt:lpstr>image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Oedipus</dc:title>
  <dc:creator>User</dc:creator>
  <cp:lastModifiedBy>User</cp:lastModifiedBy>
  <cp:revision>3</cp:revision>
  <dcterms:created xsi:type="dcterms:W3CDTF">2020-04-20T01:28:40Z</dcterms:created>
  <dcterms:modified xsi:type="dcterms:W3CDTF">2020-04-20T01:46:14Z</dcterms:modified>
</cp:coreProperties>
</file>