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Sample Case: Chapter 11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526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94270"/>
            <a:ext cx="9601200" cy="53731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752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</TotalTime>
  <Words>5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Sample Case: Chapter 11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Case: Chapter 11</dc:title>
  <dc:creator>Lenovo</dc:creator>
  <cp:lastModifiedBy>Lenovo</cp:lastModifiedBy>
  <cp:revision>1</cp:revision>
  <dcterms:created xsi:type="dcterms:W3CDTF">2020-05-29T16:15:04Z</dcterms:created>
  <dcterms:modified xsi:type="dcterms:W3CDTF">2020-05-29T16:16:14Z</dcterms:modified>
</cp:coreProperties>
</file>