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28-Dec-20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934200" cy="2667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en-US" sz="58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5800" b="1" dirty="0" err="1" smtClean="0"/>
              <a:t>Mousumi</a:t>
            </a:r>
            <a:r>
              <a:rPr lang="en-US" sz="5800" b="1" dirty="0" smtClean="0"/>
              <a:t> </a:t>
            </a:r>
            <a:r>
              <a:rPr lang="en-US" sz="5800" b="1" dirty="0" err="1" smtClean="0"/>
              <a:t>Rahaman</a:t>
            </a:r>
            <a:r>
              <a:rPr lang="en-US" sz="5800" b="1" dirty="0" smtClean="0"/>
              <a:t> </a:t>
            </a:r>
            <a:r>
              <a:rPr lang="en-US" sz="5800" b="1" dirty="0" err="1" smtClean="0"/>
              <a:t>Hashi</a:t>
            </a:r>
            <a:endParaRPr lang="en-US" sz="58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Senior Lecturer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Dept. of Textile Engineering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Faculty of Engineering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Fibre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Migration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Fibre</a:t>
            </a:r>
            <a:r>
              <a:rPr lang="en-US" b="1" dirty="0"/>
              <a:t> Migration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077200" cy="4876800"/>
          </a:xfrm>
        </p:spPr>
        <p:txBody>
          <a:bodyPr>
            <a:normAutofit lnSpcReduction="10000"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 fontAlgn="base">
              <a:buNone/>
            </a:pPr>
            <a:r>
              <a:rPr lang="en-US" sz="2800" dirty="0" err="1" smtClean="0"/>
              <a:t>Fibre</a:t>
            </a:r>
            <a:r>
              <a:rPr lang="en-US" sz="2800" dirty="0" smtClean="0"/>
              <a:t> </a:t>
            </a:r>
            <a:r>
              <a:rPr lang="en-US" sz="2800" dirty="0"/>
              <a:t>migration occurs during spinning both in staple and filaments yarns. The effect of migration is more pronounced in staple yarn than in filament yarn. The outer </a:t>
            </a:r>
            <a:r>
              <a:rPr lang="en-US" sz="2800" dirty="0" err="1"/>
              <a:t>fibres</a:t>
            </a:r>
            <a:r>
              <a:rPr lang="en-US" sz="2800" dirty="0"/>
              <a:t> tend to move toward center of low tension zone and the </a:t>
            </a:r>
            <a:r>
              <a:rPr lang="en-US" sz="2800" dirty="0" err="1"/>
              <a:t>centre</a:t>
            </a:r>
            <a:r>
              <a:rPr lang="en-US" sz="2800" dirty="0"/>
              <a:t> </a:t>
            </a:r>
            <a:r>
              <a:rPr lang="en-US" sz="2800" dirty="0" err="1"/>
              <a:t>fibres</a:t>
            </a:r>
            <a:r>
              <a:rPr lang="en-US" sz="2800" dirty="0"/>
              <a:t> try to move outside. This displacement of </a:t>
            </a:r>
            <a:r>
              <a:rPr lang="en-US" sz="2800" dirty="0" err="1"/>
              <a:t>fibres</a:t>
            </a:r>
            <a:r>
              <a:rPr lang="en-US" sz="2800" dirty="0"/>
              <a:t> during spinning is called </a:t>
            </a:r>
            <a:r>
              <a:rPr lang="en-US" sz="2800" dirty="0" err="1"/>
              <a:t>fibre</a:t>
            </a:r>
            <a:r>
              <a:rPr lang="en-US" sz="2800" dirty="0"/>
              <a:t> migration.</a:t>
            </a:r>
          </a:p>
          <a:p>
            <a:pPr marL="0" indent="0" algn="just" fontAlgn="base">
              <a:buNone/>
            </a:pPr>
            <a:r>
              <a:rPr lang="en-US" sz="2800" dirty="0"/>
              <a:t> </a:t>
            </a:r>
          </a:p>
          <a:p>
            <a:pPr marL="0" indent="0" algn="just" fontAlgn="base">
              <a:buNone/>
            </a:pPr>
            <a:r>
              <a:rPr lang="en-US" sz="2800" dirty="0"/>
              <a:t>According to Textile Institute (UK), “The change in distance of a </a:t>
            </a:r>
            <a:r>
              <a:rPr lang="en-US" sz="2800" dirty="0" err="1"/>
              <a:t>fibre</a:t>
            </a:r>
            <a:r>
              <a:rPr lang="en-US" sz="2800" dirty="0"/>
              <a:t> or filament from the axis of a yarn during production is called </a:t>
            </a:r>
            <a:r>
              <a:rPr lang="en-US" sz="2800" dirty="0" err="1"/>
              <a:t>fibre</a:t>
            </a:r>
            <a:r>
              <a:rPr lang="en-US" sz="2800" dirty="0"/>
              <a:t> migration.”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325562"/>
          </a:xfrm>
        </p:spPr>
        <p:txBody>
          <a:bodyPr>
            <a:normAutofit/>
          </a:bodyPr>
          <a:lstStyle/>
          <a:p>
            <a:pPr algn="just"/>
            <a:r>
              <a:rPr lang="en-US" sz="3400" b="1" dirty="0"/>
              <a:t>Effects of </a:t>
            </a:r>
            <a:r>
              <a:rPr lang="en-US" sz="3400" b="1" dirty="0" err="1"/>
              <a:t>Fibre</a:t>
            </a:r>
            <a:r>
              <a:rPr lang="en-US" sz="3400" b="1" dirty="0"/>
              <a:t> Migration on Yarn Properties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305800" cy="426720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sz="3600" dirty="0"/>
              <a:t>Migration of </a:t>
            </a:r>
            <a:r>
              <a:rPr lang="en-US" sz="3600" dirty="0" err="1"/>
              <a:t>fibres</a:t>
            </a:r>
            <a:r>
              <a:rPr lang="en-US" sz="3600" dirty="0"/>
              <a:t> affects on many properties of yarn. Mainly it affects yarn strength and elongation. If </a:t>
            </a:r>
            <a:r>
              <a:rPr lang="en-US" sz="3600" dirty="0" err="1"/>
              <a:t>fibres</a:t>
            </a:r>
            <a:r>
              <a:rPr lang="en-US" sz="3600" dirty="0"/>
              <a:t> migrate more then strength of yarn is increased and yarn elongation will be reduced. </a:t>
            </a:r>
            <a:endParaRPr lang="en-US" sz="3600" dirty="0" smtClean="0"/>
          </a:p>
          <a:p>
            <a:pPr marL="0" lvl="0" indent="0">
              <a:buNone/>
            </a:pPr>
            <a:endParaRPr lang="en-US" sz="3200" dirty="0"/>
          </a:p>
          <a:p>
            <a:pPr marL="0" lvl="0" indent="0"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b="1" dirty="0"/>
              <a:t>Factors affecting on </a:t>
            </a:r>
            <a:r>
              <a:rPr lang="en-US" b="1" dirty="0" err="1"/>
              <a:t>Fibre</a:t>
            </a:r>
            <a:r>
              <a:rPr lang="en-US" b="1" dirty="0"/>
              <a:t> </a:t>
            </a:r>
            <a:r>
              <a:rPr lang="en-US" b="1" dirty="0" smtClean="0"/>
              <a:t>Migration: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8001000" cy="4038600"/>
          </a:xfrm>
        </p:spPr>
        <p:txBody>
          <a:bodyPr>
            <a:normAutofit/>
          </a:bodyPr>
          <a:lstStyle/>
          <a:p>
            <a:pPr lvl="0" algn="just" fontAlgn="base"/>
            <a:r>
              <a:rPr lang="en-US" sz="2800" dirty="0" err="1"/>
              <a:t>Fibre</a:t>
            </a:r>
            <a:r>
              <a:rPr lang="en-US" sz="2800" dirty="0"/>
              <a:t> staple length (Higher the </a:t>
            </a:r>
            <a:r>
              <a:rPr lang="en-US" sz="2800" dirty="0" err="1"/>
              <a:t>fibre</a:t>
            </a:r>
            <a:r>
              <a:rPr lang="en-US" sz="2800" dirty="0"/>
              <a:t> staple length higher will be migration)</a:t>
            </a:r>
          </a:p>
          <a:p>
            <a:pPr marL="0" indent="0" algn="just" fontAlgn="base">
              <a:buNone/>
            </a:pPr>
            <a:endParaRPr lang="en-US" sz="1000" dirty="0"/>
          </a:p>
          <a:p>
            <a:pPr lvl="0" algn="just" fontAlgn="base"/>
            <a:r>
              <a:rPr lang="en-US" sz="2800" dirty="0"/>
              <a:t>Yarn tension (If the yarn is under tension, the </a:t>
            </a:r>
            <a:r>
              <a:rPr lang="en-US" sz="2800" dirty="0" err="1"/>
              <a:t>fibres</a:t>
            </a:r>
            <a:r>
              <a:rPr lang="en-US" sz="2800" dirty="0"/>
              <a:t> in yarn will migrate more)</a:t>
            </a:r>
          </a:p>
          <a:p>
            <a:pPr marL="0" indent="0" algn="just" fontAlgn="base">
              <a:buNone/>
            </a:pPr>
            <a:endParaRPr lang="en-US" sz="1000" dirty="0"/>
          </a:p>
          <a:p>
            <a:pPr lvl="0" algn="just" fontAlgn="base"/>
            <a:r>
              <a:rPr lang="en-US" sz="2800" dirty="0"/>
              <a:t>Mode of spinning (In ring spinning </a:t>
            </a:r>
            <a:r>
              <a:rPr lang="en-US" sz="2800" dirty="0" err="1"/>
              <a:t>fibre</a:t>
            </a:r>
            <a:r>
              <a:rPr lang="en-US" sz="2800" dirty="0"/>
              <a:t> migration is more whereas in rotor yarn, the strength of yarn is 15-20% less than that of ring yarn. So here </a:t>
            </a:r>
            <a:r>
              <a:rPr lang="en-US" sz="2800" dirty="0" err="1"/>
              <a:t>fibre</a:t>
            </a:r>
            <a:r>
              <a:rPr lang="en-US" sz="2800" dirty="0"/>
              <a:t> migration is very less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33400" y="1752601"/>
            <a:ext cx="800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200" dirty="0"/>
          </a:p>
          <a:p>
            <a:pPr lvl="0"/>
            <a:endParaRPr lang="en-US" sz="3200" dirty="0" smtClean="0"/>
          </a:p>
          <a:p>
            <a:pPr lvl="0"/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48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70C0"/>
                </a:solidFill>
              </a:rPr>
              <a:t>Thanks All </a:t>
            </a:r>
            <a:endParaRPr lang="en-US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800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210</TotalTime>
  <Words>196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Perpetua</vt:lpstr>
      <vt:lpstr>Times New Roman</vt:lpstr>
      <vt:lpstr>Wingdings 2</vt:lpstr>
      <vt:lpstr>Equity</vt:lpstr>
      <vt:lpstr>Fibre Migration</vt:lpstr>
      <vt:lpstr>Fibre Migration</vt:lpstr>
      <vt:lpstr>Effects of Fibre Migration on Yarn Properties</vt:lpstr>
      <vt:lpstr>Factors affecting on Fibre Migration: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TEXTILE INDUSTRY</dc:title>
  <dc:creator>Sokha</dc:creator>
  <cp:lastModifiedBy>Tanvir Ahmed Chowdhury</cp:lastModifiedBy>
  <cp:revision>31</cp:revision>
  <dcterms:created xsi:type="dcterms:W3CDTF">2006-08-16T00:00:00Z</dcterms:created>
  <dcterms:modified xsi:type="dcterms:W3CDTF">2020-12-28T06:20:45Z</dcterms:modified>
</cp:coreProperties>
</file>