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95" r:id="rId4"/>
    <p:sldId id="296" r:id="rId5"/>
    <p:sldId id="294" r:id="rId6"/>
    <p:sldId id="269" r:id="rId7"/>
    <p:sldId id="289" r:id="rId8"/>
    <p:sldId id="290" r:id="rId9"/>
    <p:sldId id="273" r:id="rId10"/>
    <p:sldId id="292" r:id="rId11"/>
    <p:sldId id="297" r:id="rId12"/>
    <p:sldId id="298" r:id="rId13"/>
    <p:sldId id="263" r:id="rId14"/>
    <p:sldId id="276" r:id="rId15"/>
    <p:sldId id="299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3AC65-70C5-4819-9EC1-0DE50FDABF68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8683-4752-4A95-A2D5-5A23C2C2D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23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8683-4752-4A95-A2D5-5A23C2C2DE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7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8683-4752-4A95-A2D5-5A23C2C2D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66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3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01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3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27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85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11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99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801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51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14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7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5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064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626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8690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91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89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85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11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62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2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81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28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5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19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2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A987-497D-4F4A-9FE6-D8888232CBA6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8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png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-6626"/>
            <a:ext cx="1220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3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6e4c6f05a3de786a9a60e35a3c079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a5dfdb8697b3ee20be55bf63253e84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50267"/>
          </a:xfrm>
        </p:spPr>
        <p:txBody>
          <a:bodyPr/>
          <a:lstStyle/>
          <a:p>
            <a:r>
              <a:rPr lang="en-US" b="1" dirty="0" smtClean="0"/>
              <a:t>Brainstorming Images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934729" y="3057331"/>
            <a:ext cx="2286000" cy="1743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20730" y="1676400"/>
            <a:ext cx="856471" cy="1219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810000" y="1752600"/>
            <a:ext cx="990602" cy="1143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05652" y="4932900"/>
            <a:ext cx="666749" cy="1010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915096" y="4932899"/>
            <a:ext cx="495105" cy="1086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467600" y="3928964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352800" y="4038601"/>
            <a:ext cx="137160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C:\Users\heilig_j\AppData\Local\Microsoft\Windows\Temporary Internet Files\Content.IE5\HNF517NO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096" y="2551648"/>
            <a:ext cx="2381251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6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50267"/>
          </a:xfrm>
        </p:spPr>
        <p:txBody>
          <a:bodyPr/>
          <a:lstStyle/>
          <a:p>
            <a:r>
              <a:rPr lang="en-US" b="1" dirty="0" smtClean="0"/>
              <a:t>My House!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934729" y="3057331"/>
            <a:ext cx="2286000" cy="1743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20730" y="1676400"/>
            <a:ext cx="856471" cy="1219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810000" y="1752600"/>
            <a:ext cx="990602" cy="1143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05652" y="4932900"/>
            <a:ext cx="666749" cy="1010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915096" y="4932899"/>
            <a:ext cx="495105" cy="1086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467600" y="3928964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352800" y="4038601"/>
            <a:ext cx="137160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C:\Users\heilig_j\AppData\Local\Microsoft\Windows\Temporary Internet Files\Content.IE5\HNF517NO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096" y="2551648"/>
            <a:ext cx="2381251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ilig_j\AppData\Local\Microsoft\Windows\Temporary Internet Files\Content.IE5\HNF517NO\MC900358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388" y="5696615"/>
            <a:ext cx="800158" cy="8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ilig_j\AppData\Local\Microsoft\Windows\Temporary Internet Files\Content.IE5\HNF517NO\MC9001856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0607" y="3467192"/>
            <a:ext cx="923544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ilig_j\AppData\Local\Microsoft\Windows\Temporary Internet Files\Content.IE5\VHZJWIZQ\MC9002151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558" y="5941657"/>
            <a:ext cx="1105163" cy="6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ilig_j\AppData\Local\Microsoft\Windows\Temporary Internet Files\Content.IE5\HNF517NO\MC9000854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594" y="5246797"/>
            <a:ext cx="605009" cy="1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ilig_j\AppData\Local\Microsoft\Windows\Temporary Internet Files\Content.IE5\301MR8U8\MC9000302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719" y="4932898"/>
            <a:ext cx="895336" cy="9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eilig_j\AppData\Local\Microsoft\Windows\Temporary Internet Files\Content.IE5\I2UM80N9\MC90031102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252" y="4408002"/>
            <a:ext cx="915314" cy="8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eilig_j\AppData\Local\Microsoft\Windows\Temporary Internet Files\Content.IE5\VHZJWIZQ\MC90021517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103" y="5221999"/>
            <a:ext cx="841883" cy="7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heilig_j\AppData\Local\Microsoft\Windows\Temporary Internet Files\Content.IE5\HNF517NO\MC90001832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330011"/>
            <a:ext cx="685800" cy="9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eilig_j\AppData\Local\Microsoft\Windows\Temporary Internet Files\Content.IE5\301MR8U8\MC90001833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6859" y="763459"/>
            <a:ext cx="623185" cy="6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eilig_j\AppData\Local\Microsoft\Windows\Temporary Internet Files\Content.IE5\HNF517NO\MC90033564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0044" y="1634505"/>
            <a:ext cx="995190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eilig_j\AppData\Local\Microsoft\Windows\Temporary Internet Files\Content.IE5\301MR8U8\MC90001342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3109" y="1827055"/>
            <a:ext cx="967498" cy="9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eilig_j\AppData\Local\Microsoft\Windows\Temporary Internet Files\Content.IE5\I2UM80N9\MC900012862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594" y="1360491"/>
            <a:ext cx="707265" cy="7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heilig_j\AppData\Local\Microsoft\Windows\Temporary Internet Files\Content.IE5\301MR8U8\MC900290289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380" y="1124906"/>
            <a:ext cx="946841" cy="8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heilig_j\AppData\Local\Microsoft\Windows\Temporary Internet Files\Content.IE5\HNF517NO\MC900078718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44" y="2084012"/>
            <a:ext cx="977878" cy="10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19541"/>
            <a:ext cx="760596" cy="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heilig_j\AppData\Local\Microsoft\Windows\Temporary Internet Files\Content.IE5\HNF517NO\MC900383010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02503"/>
            <a:ext cx="665074" cy="5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heilig_j\AppData\Local\Microsoft\Windows\Temporary Internet Files\Content.IE5\VHZJWIZQ\MC900391454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297" y="4224141"/>
            <a:ext cx="808170" cy="10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heilig_j\AppData\Local\Microsoft\Windows\Temporary Internet Files\Content.IE5\I2UM80N9\MC900026997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061" y="5061509"/>
            <a:ext cx="493319" cy="9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6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pleSWOT_imm_Illumine-200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914400"/>
            <a:ext cx="6400800" cy="481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0" y="241266"/>
            <a:ext cx="3048000" cy="25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466345"/>
            <a:ext cx="10972802" cy="59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6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Mind Map?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57400"/>
            <a:ext cx="10972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Mind Map is a visual presentation of your perceptual and thinking process.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733800"/>
            <a:ext cx="617188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fully utilizes key visuals and key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36661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4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Mind Map?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91" y="1758506"/>
            <a:ext cx="6324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 thoughts when brainstorming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491" y="2558678"/>
            <a:ext cx="533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method of taking notes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50520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 creativity, memory, and specifically the recall of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72987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6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3753481"/>
            <a:ext cx="228998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942" y="333158"/>
            <a:ext cx="42498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5000" dirty="0">
                <a:solidFill>
                  <a:srgbClr val="E7202B"/>
                </a:solidFill>
                <a:latin typeface="Museo Sans For Dell 700" pitchFamily="50" charset="0"/>
              </a:rPr>
              <a:t>Advantages</a:t>
            </a:r>
            <a:r>
              <a:rPr lang="en-IN" sz="2400" dirty="0">
                <a:solidFill>
                  <a:srgbClr val="E7202B"/>
                </a:solidFill>
                <a:latin typeface="Museo Sans For Dell 700" pitchFamily="50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71182" y="2064604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68618" y="2791011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68618" y="3532806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68618" y="4301120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67200" y="5105400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68618" y="5809973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71182" y="2064605"/>
            <a:ext cx="0" cy="3745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3"/>
          </p:cNvCxnSpPr>
          <p:nvPr/>
        </p:nvCxnSpPr>
        <p:spPr>
          <a:xfrm flipV="1">
            <a:off x="3509182" y="3964042"/>
            <a:ext cx="762000" cy="20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9364" y="1864549"/>
            <a:ext cx="1420582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364" y="2590956"/>
            <a:ext cx="161775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9364" y="3317363"/>
            <a:ext cx="2648482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Capacity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9364" y="4074547"/>
            <a:ext cx="465627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Organizational Skills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9363" y="4831731"/>
            <a:ext cx="2735044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Skills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9363" y="5588913"/>
            <a:ext cx="3212739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Solving Skills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95" y="188199"/>
            <a:ext cx="2013466" cy="2013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9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6261"/>
            <a:ext cx="10515600" cy="792482"/>
          </a:xfrm>
        </p:spPr>
        <p:txBody>
          <a:bodyPr/>
          <a:lstStyle/>
          <a:p>
            <a:pPr algn="ctr"/>
            <a:r>
              <a:rPr lang="en-US" b="1" dirty="0" smtClean="0"/>
              <a:t>Mind Maps Use:</a:t>
            </a:r>
            <a:endParaRPr lang="en-US" b="1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83451" y="4831933"/>
            <a:ext cx="1309382" cy="13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ilig_j\AppData\Local\Microsoft\Windows\Temporary Internet Files\Content.IE5\301MR8U8\MC900013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357" y="1024555"/>
            <a:ext cx="1030529" cy="16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8646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ilig_j\AppData\Local\Microsoft\Windows\Temporary Internet Files\Content.IE5\301MR8U8\MC9004123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376" y="2132168"/>
            <a:ext cx="1436672" cy="11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0886" y="1513911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703" y="3076742"/>
            <a:ext cx="1426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Symbols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2600" y="2509062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Color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5209999"/>
            <a:ext cx="124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9046" y="5333528"/>
            <a:ext cx="22116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Words</a:t>
            </a:r>
          </a:p>
        </p:txBody>
      </p:sp>
      <p:pic>
        <p:nvPicPr>
          <p:cNvPr id="1031" name="Picture 7" descr="C:\Users\heilig_j\AppData\Local\Microsoft\Windows\Temporary Internet Files\Content.IE5\301MR8U8\MC9002829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774" y="5072169"/>
            <a:ext cx="1094304" cy="11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9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3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85</Words>
  <Application>Microsoft Office PowerPoint</Application>
  <PresentationFormat>Custom</PresentationFormat>
  <Paragraphs>27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Facet</vt:lpstr>
      <vt:lpstr>Slide 1</vt:lpstr>
      <vt:lpstr>Slide 2</vt:lpstr>
      <vt:lpstr>What is a Mind Map?</vt:lpstr>
      <vt:lpstr>Slide 4</vt:lpstr>
      <vt:lpstr>Why Mind Map?</vt:lpstr>
      <vt:lpstr>Slide 6</vt:lpstr>
      <vt:lpstr>Slide 7</vt:lpstr>
      <vt:lpstr>Mind Maps Use:</vt:lpstr>
      <vt:lpstr>Slide 9</vt:lpstr>
      <vt:lpstr>Slide 10</vt:lpstr>
      <vt:lpstr>Slide 11</vt:lpstr>
      <vt:lpstr>Brainstorming Images</vt:lpstr>
      <vt:lpstr>My House!</vt:lpstr>
      <vt:lpstr>Slide 14</vt:lpstr>
      <vt:lpstr>Slide 15</vt:lpstr>
    </vt:vector>
  </TitlesOfParts>
  <Company>CDE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Heilig, Jean</dc:creator>
  <cp:lastModifiedBy>DIU</cp:lastModifiedBy>
  <cp:revision>68</cp:revision>
  <dcterms:created xsi:type="dcterms:W3CDTF">2013-03-18T15:39:11Z</dcterms:created>
  <dcterms:modified xsi:type="dcterms:W3CDTF">2016-12-01T08:16:55Z</dcterms:modified>
</cp:coreProperties>
</file>