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7" r:id="rId6"/>
    <p:sldId id="268" r:id="rId7"/>
    <p:sldId id="259" r:id="rId8"/>
    <p:sldId id="261" r:id="rId9"/>
    <p:sldId id="264" r:id="rId10"/>
    <p:sldId id="266"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4660"/>
  </p:normalViewPr>
  <p:slideViewPr>
    <p:cSldViewPr>
      <p:cViewPr varScale="1">
        <p:scale>
          <a:sx n="68" d="100"/>
          <a:sy n="68" d="100"/>
        </p:scale>
        <p:origin x="-14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20494D-F431-4D3C-A45F-24E247AC3DF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0494D-F431-4D3C-A45F-24E247AC3DF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0494D-F431-4D3C-A45F-24E247AC3DF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0494D-F431-4D3C-A45F-24E247AC3DF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20494D-F431-4D3C-A45F-24E247AC3DF9}" type="datetimeFigureOut">
              <a:rPr lang="en-US" smtClean="0"/>
              <a:pPr/>
              <a:t>9/16/2018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20494D-F431-4D3C-A45F-24E247AC3DF9}"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20494D-F431-4D3C-A45F-24E247AC3DF9}" type="datetimeFigureOut">
              <a:rPr lang="en-US" smtClean="0"/>
              <a:pPr/>
              <a:t>9/16/2018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20494D-F431-4D3C-A45F-24E247AC3DF9}" type="datetimeFigureOut">
              <a:rPr lang="en-US" smtClean="0"/>
              <a:pPr/>
              <a:t>9/16/2018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0494D-F431-4D3C-A45F-24E247AC3DF9}" type="datetimeFigureOut">
              <a:rPr lang="en-US" smtClean="0"/>
              <a:pPr/>
              <a:t>9/16/2018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20494D-F431-4D3C-A45F-24E247AC3DF9}"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20494D-F431-4D3C-A45F-24E247AC3DF9}" type="datetimeFigureOut">
              <a:rPr lang="en-US" smtClean="0"/>
              <a:pPr/>
              <a:t>9/16/2018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D85CCD-F006-4119-9348-2421B3888B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20494D-F431-4D3C-A45F-24E247AC3DF9}" type="datetimeFigureOut">
              <a:rPr lang="en-US" smtClean="0"/>
              <a:pPr/>
              <a:t>9/16/2018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85CCD-F006-4119-9348-2421B3888B0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aukrihub.com/industrialrelatio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3314" name="Picture 2" descr="   Creating and sustaining employee motivation   Ensuring commitment from employees   Negotiating terms and conditions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4338" name="Picture 2" descr="   Labor policies   Labor laws   Industrial tribunals   Wage boards   Industrial relations policy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   The term „Industrial Relations‟ comprises of two    terms:              ‘Industry’ and ‘Relations’ “Industry” refers ..."/>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descr="   The term industrial relations explains the relationship    between employees and management which stem directly or    ..."/>
          <p:cNvPicPr>
            <a:picLocks noChangeAspect="1" noChangeArrowheads="1"/>
          </p:cNvPicPr>
          <p:nvPr/>
        </p:nvPicPr>
        <p:blipFill>
          <a:blip r:embed="rId2"/>
          <a:srcRect/>
          <a:stretch>
            <a:fillRect/>
          </a:stretch>
        </p:blipFill>
        <p:spPr bwMode="auto">
          <a:xfrm>
            <a:off x="0" y="0"/>
            <a:ext cx="9296400" cy="7010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Good industrial relations are necessary for the following reasons.</a:t>
            </a:r>
          </a:p>
          <a:p>
            <a:endParaRPr lang="en-US" dirty="0" smtClean="0"/>
          </a:p>
          <a:p>
            <a:pPr>
              <a:buNone/>
            </a:pPr>
            <a:r>
              <a:rPr lang="en-US" dirty="0" smtClean="0"/>
              <a:t>1Good industrial relations improve the morale of the employees. Employees work with great zeal with the feeling in mind that the interest of employer and employees is one and the same, i.e. to increase production. Every worker feels that he is a co-owner of the gains of industry. </a:t>
            </a:r>
          </a:p>
          <a:p>
            <a:pPr>
              <a:buNone/>
            </a:pPr>
            <a:r>
              <a:rPr lang="en-US" dirty="0" smtClean="0"/>
              <a:t>2. To help in economic progress of a country. The problem of an increase in </a:t>
            </a:r>
            <a:r>
              <a:rPr lang="en-US" dirty="0" err="1" smtClean="0"/>
              <a:t>productivityis</a:t>
            </a:r>
            <a:r>
              <a:rPr lang="en-US" dirty="0" smtClean="0"/>
              <a:t> essentially the problem of maintaining good industrial relations. That is why they form an important part of the economic development plan of every civilized nation.</a:t>
            </a:r>
          </a:p>
          <a:p>
            <a:pPr>
              <a:buNone/>
            </a:pPr>
            <a:r>
              <a:rPr lang="en-US" dirty="0" smtClean="0"/>
              <a:t>2 To help establishing and maintaining true industrial democracy this is prerequisite for the establishment of a socialist society.</a:t>
            </a:r>
          </a:p>
          <a:p>
            <a:pPr>
              <a:buNone/>
            </a:pPr>
            <a:r>
              <a:rPr lang="en-US" dirty="0" smtClean="0"/>
              <a:t>3. To help the management both in the formulations of informed </a:t>
            </a:r>
            <a:r>
              <a:rPr lang="en-US" dirty="0" err="1" smtClean="0"/>
              <a:t>labour</a:t>
            </a:r>
            <a:r>
              <a:rPr lang="en-US" dirty="0" smtClean="0"/>
              <a:t> relations </a:t>
            </a:r>
            <a:r>
              <a:rPr lang="en-US" dirty="0" err="1" smtClean="0"/>
              <a:t>policiesand</a:t>
            </a:r>
            <a:r>
              <a:rPr lang="en-US" dirty="0" smtClean="0"/>
              <a:t> in their translation into action.</a:t>
            </a:r>
          </a:p>
          <a:p>
            <a:pPr>
              <a:buNone/>
            </a:pPr>
            <a:r>
              <a:rPr lang="en-US" dirty="0" smtClean="0"/>
              <a:t>4. To encourage collective bargaining as a means of self-regulation. They consider </a:t>
            </a:r>
            <a:r>
              <a:rPr lang="en-US" dirty="0" err="1" smtClean="0"/>
              <a:t>thenegotiation</a:t>
            </a:r>
            <a:r>
              <a:rPr lang="en-US" dirty="0" smtClean="0"/>
              <a:t> process as an educational opportunity a chance both to learn and to reach.</a:t>
            </a:r>
          </a:p>
          <a:p>
            <a:pPr>
              <a:buNone/>
            </a:pPr>
            <a:r>
              <a:rPr lang="en-US" dirty="0" smtClean="0"/>
              <a:t>5. To help government a making laws forbidding unfair practices of unions and employers. In climate good industrial relations every party works for the solidarity of workers movement. Unions gain more strength and vitality. There is no inter-</a:t>
            </a:r>
            <a:r>
              <a:rPr lang="en-US" dirty="0" err="1" smtClean="0"/>
              <a:t>unionrivalry</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6. Employees give unions their rightful recognition </a:t>
            </a:r>
            <a:r>
              <a:rPr lang="en-US" dirty="0" err="1" smtClean="0"/>
              <a:t>nd</a:t>
            </a:r>
            <a:r>
              <a:rPr lang="en-US" dirty="0" smtClean="0"/>
              <a:t> encourage them to participate </a:t>
            </a:r>
            <a:r>
              <a:rPr lang="en-US" dirty="0" err="1" smtClean="0"/>
              <a:t>inall</a:t>
            </a:r>
            <a:r>
              <a:rPr lang="en-US" dirty="0" smtClean="0"/>
              <a:t> decisions. Unions divert their activities from fighting and belligerence to increase the size of the distribution and to make their members more informed (workers education) </a:t>
            </a:r>
            <a:r>
              <a:rPr lang="en-US" dirty="0" err="1" smtClean="0"/>
              <a:t>onvital</a:t>
            </a:r>
            <a:r>
              <a:rPr lang="en-US" dirty="0" smtClean="0"/>
              <a:t> issues concerning them.</a:t>
            </a:r>
          </a:p>
          <a:p>
            <a:r>
              <a:rPr lang="en-US" dirty="0" smtClean="0"/>
              <a:t>7. To boost the discipline and morale of workers. Maintenance of discipline ensures orderliness. Effectiveness and economy in the use of resources. On the other hand, lack of discipline means waste, loss and confusion. It also means in sub-ordination and non-co-operation.</a:t>
            </a:r>
          </a:p>
          <a:p>
            <a:r>
              <a:rPr lang="en-US" dirty="0" smtClean="0"/>
              <a:t>8. Industrial relations are eventually human relations therefore, the same basis of human psychology prevails in the field of industrial relations therefore, and the efficiency of </a:t>
            </a:r>
            <a:r>
              <a:rPr lang="en-US" dirty="0" err="1" smtClean="0"/>
              <a:t>anindustry</a:t>
            </a:r>
            <a:r>
              <a:rPr lang="en-US" dirty="0" smtClean="0"/>
              <a:t> is directly related with the quality of relationship, which is being built </a:t>
            </a:r>
            <a:r>
              <a:rPr lang="en-US" dirty="0" err="1" smtClean="0"/>
              <a:t>upamongst</a:t>
            </a:r>
            <a:r>
              <a:rPr lang="en-US" dirty="0" smtClean="0"/>
              <a:t> the individuals who work together</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Thus, it is evident that good </a:t>
            </a:r>
            <a:r>
              <a:rPr lang="en-US" b="1" dirty="0" smtClean="0">
                <a:hlinkClick r:id="rId2"/>
              </a:rPr>
              <a:t>industrial relations</a:t>
            </a:r>
            <a:r>
              <a:rPr lang="en-US" dirty="0" smtClean="0"/>
              <a:t> is the basis of higher production with minimum cost and higher profits. It also results in increased efficiency of workers. New and new projects may be introduced for the welfare of the workers and to promote the morale of the people at work. An economy organized for planned production and distribution, aiming at the realization of social justice and welfare of the massage can function effectively only in an atmosphere of industrial peace. </a:t>
            </a:r>
            <a:r>
              <a:rPr lang="en-US" smtClean="0"/>
              <a:t>If the twin objectives of rapid national development and increased social justice are to be achieved, there must be harmonious relationship between management and labor.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7170" name="Picture 2" descr="The main reasons are as follows: An attitude of contempt towards the workers on the part of  the management.   Inadequa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8194" name="Picture 2" descr="   Inadequate welfare facilities.   Dispute on sharing the gains of productivity.   Retrenchment, dismissal and lockout..."/>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42" name="Picture 2" descr="Role of Employee:   To redress the bargaining advantage on one-on-on    basis   To secure better terms and conditions fo..."/>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265</Words>
  <Application>Microsoft Office PowerPoint</Application>
  <PresentationFormat>On-screen Show (4:3)</PresentationFormat>
  <Paragraphs>14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Chapter 1</vt:lpstr>
      <vt:lpstr>Slide 2</vt:lpstr>
      <vt:lpstr>Slide 3</vt:lpstr>
      <vt:lpstr>Importance</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Administrator</dc:creator>
  <cp:lastModifiedBy>Administrator</cp:lastModifiedBy>
  <cp:revision>11</cp:revision>
  <dcterms:created xsi:type="dcterms:W3CDTF">2016-05-17T10:33:20Z</dcterms:created>
  <dcterms:modified xsi:type="dcterms:W3CDTF">2018-09-16T10:09:22Z</dcterms:modified>
</cp:coreProperties>
</file>