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09736-8A35-4BB0-B1D8-9C14FBBA87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BADA91-6541-4EB2-B66F-67365C0165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36D737-F9BB-4FAF-BE6E-9D213BC69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174F0-C9F0-467D-B277-F68D75D427AD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304A7-28BE-4594-A751-B6028750C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4672E-BD1D-4980-BD67-7A8E7AB18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91DA-4E0C-425A-A086-63309A55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79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35E36-9864-45BD-9BFB-09030B564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281248-4FAB-4F26-AE49-9F855B68C9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7CB25-04D8-4FEA-9211-AC945FBBF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174F0-C9F0-467D-B277-F68D75D427AD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2E857-4A3A-448A-85E6-B946C37FD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06F2C-9012-4EDE-B617-9DE2435D8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91DA-4E0C-425A-A086-63309A55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890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4EA192-1E86-419D-900F-0F1C1BE3DF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B98284-DDB5-48A8-86A6-753664EF55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35ACC7-69A7-43D6-AC2D-205810E96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174F0-C9F0-467D-B277-F68D75D427AD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51300-128F-478A-B4C5-0A7022BE4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F3E2CC-96A6-444C-A90A-54E412FB7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91DA-4E0C-425A-A086-63309A55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494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6BDF2-09F0-47C0-9B97-F7BD6E8DF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76EA1-3F64-4502-B8A2-2A5B2D7B1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9F98F-3651-48EB-B77F-2B9470C77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174F0-C9F0-467D-B277-F68D75D427AD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4492E3-C12D-473F-B058-435436238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58220-9D82-4DB9-B6DD-52FEDE936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91DA-4E0C-425A-A086-63309A55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83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53D59-BCE8-40F3-9B6C-43240BC7E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B69488-A965-495B-9F54-5985DFCD4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79688-946E-4FBA-ABCE-5A2E1A761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174F0-C9F0-467D-B277-F68D75D427AD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AE303-D542-46CB-AB11-7EFA28DDE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24A3F6-5D54-4E3F-AD76-562205441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91DA-4E0C-425A-A086-63309A55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529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47F69-8EBB-4DFF-85B3-E66A881E2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BD005-4671-4202-9645-8ABD2A419D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134463-3B8F-4840-A52C-408FBE7B3D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E365F-269A-4B55-90AD-C11CC0F2D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174F0-C9F0-467D-B277-F68D75D427AD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999C53-DF54-4EBD-99F3-D8C806BED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D0D154-E036-4334-8CD1-C3B986A58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91DA-4E0C-425A-A086-63309A55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648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26DC0-582B-4D75-8BD9-12BE28280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9D88A2-8D2E-4DEC-9BAC-CBD95A937E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B32787-26C4-4CE6-836B-A711956A72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EB69A6-1872-4C6F-9B74-80F78F7CE3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81A6D8-7617-41BB-8CE9-76EA505C09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E9D284-3477-42D4-8B18-EFCD4A236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174F0-C9F0-467D-B277-F68D75D427AD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F8DF49-5315-4469-9AF0-6E251DCF2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B54EDE-24ED-4D0A-A2FC-8E75D3E6A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91DA-4E0C-425A-A086-63309A55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08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69ADE-4D06-450B-97E3-609C37D3E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A85586-C934-4BF1-B18A-6C43FE295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174F0-C9F0-467D-B277-F68D75D427AD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8D155C-3E25-498E-BE11-1F9CF61DC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24B2AA-8333-443A-810A-000E3CF9D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91DA-4E0C-425A-A086-63309A55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78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582413-E99C-4D92-8D55-FA74A70E3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174F0-C9F0-467D-B277-F68D75D427AD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163C13-1475-4D79-AAC9-D5F05BF10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F8A241-34B4-459F-BD4C-FC45A3C92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91DA-4E0C-425A-A086-63309A55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474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E432F-985E-4CFF-AD2A-AAE5B815D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697FB-23CA-4372-A07E-6D21B9144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3B7269-605C-44D8-BF9E-423BA365BE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D0F877-98FC-4835-9DC4-DB35D2C91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174F0-C9F0-467D-B277-F68D75D427AD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118984-25D3-466C-86B2-771114E63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71EB56-B658-4FA2-880C-E33AB640D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91DA-4E0C-425A-A086-63309A55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234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2096B-F163-419E-9CC6-22CE1E226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9BBC98-8CEC-435A-82EE-92D80E48E9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AC69D9-2153-465B-A90C-FB7B996FC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43AD8E-6800-4B25-9836-7AB695A4F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174F0-C9F0-467D-B277-F68D75D427AD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5DCF02-AD67-4C2C-88F8-D921E5D7E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F5AB70-32C4-4FCA-AEA2-7A8B78E64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91DA-4E0C-425A-A086-63309A55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20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2CECC9-8380-4BD8-AE35-43EA3BEA0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C39CB7-388B-4A71-9F9E-1A1E4EF9E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18404-1AFC-432D-9B64-BF4C82C318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174F0-C9F0-467D-B277-F68D75D427AD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294D9-CD1F-420D-9836-FE2CF1B698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748FB-463D-4AD0-9104-C79A96567B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D91DA-4E0C-425A-A086-63309A559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72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552A21A0-85B1-4490-B9F6-441E8423A6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8192" y="643467"/>
            <a:ext cx="9095615" cy="5571065"/>
          </a:xfrm>
          <a:prstGeom prst="rect">
            <a:avLst/>
          </a:prstGeom>
          <a:ln>
            <a:noFill/>
          </a:ln>
        </p:spPr>
      </p:pic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044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C1DD181-6CF7-4D89-A93F-541D9AFD58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0812" y="1233487"/>
            <a:ext cx="6810375" cy="439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752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DBE998B-11E3-4654-9376-877ABE733F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1300" y="1147762"/>
            <a:ext cx="6629400" cy="456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04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50640F9-F7FC-4181-9471-3A5C87665A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7012" y="1276350"/>
            <a:ext cx="6657975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653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30016DE-8D0C-44E7-840E-473BB860D7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0825" y="900112"/>
            <a:ext cx="6610350" cy="505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013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688E22A-F4E4-4BA6-A7E9-08543CC394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0" y="2076450"/>
            <a:ext cx="647700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660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7887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Md. Asif Kamal</dc:creator>
  <cp:lastModifiedBy>Md. Asif Kamal</cp:lastModifiedBy>
  <cp:revision>6</cp:revision>
  <dcterms:created xsi:type="dcterms:W3CDTF">2020-09-06T14:33:34Z</dcterms:created>
  <dcterms:modified xsi:type="dcterms:W3CDTF">2020-09-06T14:45:53Z</dcterms:modified>
</cp:coreProperties>
</file>