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media/media1.mov" ContentType="video/unknown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3004800" cy="9753600"/>
  <p:notesSz cx="6858000" cy="9144000"/>
  <p:defaultTextStyle>
    <a:lvl1pPr algn="ctr" defTabSz="584200">
      <a:defRPr sz="3600">
        <a:solidFill>
          <a:srgbClr val="FFFFFF"/>
        </a:solidFill>
        <a:effectLst>
          <a:outerShdw sx="100000" sy="100000" kx="0" ky="0" algn="b" rotWithShape="0" blurRad="63500" dist="50800" dir="2700000">
            <a:srgbClr val="243752">
              <a:alpha val="85000"/>
            </a:srgbClr>
          </a:outerShdw>
        </a:effectLst>
        <a:latin typeface="+mn-lt"/>
        <a:ea typeface="+mn-ea"/>
        <a:cs typeface="+mn-cs"/>
        <a:sym typeface="Helvetica Neue Light"/>
      </a:defRPr>
    </a:lvl1pPr>
    <a:lvl2pPr algn="ctr" defTabSz="584200">
      <a:defRPr sz="3600">
        <a:solidFill>
          <a:srgbClr val="FFFFFF"/>
        </a:solidFill>
        <a:effectLst>
          <a:outerShdw sx="100000" sy="100000" kx="0" ky="0" algn="b" rotWithShape="0" blurRad="63500" dist="50800" dir="2700000">
            <a:srgbClr val="243752">
              <a:alpha val="85000"/>
            </a:srgbClr>
          </a:outerShdw>
        </a:effectLst>
        <a:latin typeface="+mn-lt"/>
        <a:ea typeface="+mn-ea"/>
        <a:cs typeface="+mn-cs"/>
        <a:sym typeface="Helvetica Neue Light"/>
      </a:defRPr>
    </a:lvl2pPr>
    <a:lvl3pPr algn="ctr" defTabSz="584200">
      <a:defRPr sz="3600">
        <a:solidFill>
          <a:srgbClr val="FFFFFF"/>
        </a:solidFill>
        <a:effectLst>
          <a:outerShdw sx="100000" sy="100000" kx="0" ky="0" algn="b" rotWithShape="0" blurRad="63500" dist="50800" dir="2700000">
            <a:srgbClr val="243752">
              <a:alpha val="85000"/>
            </a:srgbClr>
          </a:outerShdw>
        </a:effectLst>
        <a:latin typeface="+mn-lt"/>
        <a:ea typeface="+mn-ea"/>
        <a:cs typeface="+mn-cs"/>
        <a:sym typeface="Helvetica Neue Light"/>
      </a:defRPr>
    </a:lvl3pPr>
    <a:lvl4pPr algn="ctr" defTabSz="584200">
      <a:defRPr sz="3600">
        <a:solidFill>
          <a:srgbClr val="FFFFFF"/>
        </a:solidFill>
        <a:effectLst>
          <a:outerShdw sx="100000" sy="100000" kx="0" ky="0" algn="b" rotWithShape="0" blurRad="63500" dist="50800" dir="2700000">
            <a:srgbClr val="243752">
              <a:alpha val="85000"/>
            </a:srgbClr>
          </a:outerShdw>
        </a:effectLst>
        <a:latin typeface="+mn-lt"/>
        <a:ea typeface="+mn-ea"/>
        <a:cs typeface="+mn-cs"/>
        <a:sym typeface="Helvetica Neue Light"/>
      </a:defRPr>
    </a:lvl4pPr>
    <a:lvl5pPr algn="ctr" defTabSz="584200">
      <a:defRPr sz="3600">
        <a:solidFill>
          <a:srgbClr val="FFFFFF"/>
        </a:solidFill>
        <a:effectLst>
          <a:outerShdw sx="100000" sy="100000" kx="0" ky="0" algn="b" rotWithShape="0" blurRad="63500" dist="50800" dir="2700000">
            <a:srgbClr val="243752">
              <a:alpha val="85000"/>
            </a:srgbClr>
          </a:outerShdw>
        </a:effectLst>
        <a:latin typeface="+mn-lt"/>
        <a:ea typeface="+mn-ea"/>
        <a:cs typeface="+mn-cs"/>
        <a:sym typeface="Helvetica Neue Light"/>
      </a:defRPr>
    </a:lvl5pPr>
    <a:lvl6pPr indent="355600" algn="ctr" defTabSz="584200">
      <a:defRPr sz="3600">
        <a:solidFill>
          <a:srgbClr val="FFFFFF"/>
        </a:solidFill>
        <a:effectLst>
          <a:outerShdw sx="100000" sy="100000" kx="0" ky="0" algn="b" rotWithShape="0" blurRad="63500" dist="50800" dir="2700000">
            <a:srgbClr val="243752">
              <a:alpha val="85000"/>
            </a:srgbClr>
          </a:outerShdw>
        </a:effectLst>
        <a:latin typeface="+mn-lt"/>
        <a:ea typeface="+mn-ea"/>
        <a:cs typeface="+mn-cs"/>
        <a:sym typeface="Helvetica Neue Light"/>
      </a:defRPr>
    </a:lvl6pPr>
    <a:lvl7pPr indent="711200" algn="ctr" defTabSz="584200">
      <a:defRPr sz="3600">
        <a:solidFill>
          <a:srgbClr val="FFFFFF"/>
        </a:solidFill>
        <a:effectLst>
          <a:outerShdw sx="100000" sy="100000" kx="0" ky="0" algn="b" rotWithShape="0" blurRad="63500" dist="50800" dir="2700000">
            <a:srgbClr val="243752">
              <a:alpha val="85000"/>
            </a:srgbClr>
          </a:outerShdw>
        </a:effectLst>
        <a:latin typeface="+mn-lt"/>
        <a:ea typeface="+mn-ea"/>
        <a:cs typeface="+mn-cs"/>
        <a:sym typeface="Helvetica Neue Light"/>
      </a:defRPr>
    </a:lvl7pPr>
    <a:lvl8pPr indent="1066800" algn="ctr" defTabSz="584200">
      <a:defRPr sz="3600">
        <a:solidFill>
          <a:srgbClr val="FFFFFF"/>
        </a:solidFill>
        <a:effectLst>
          <a:outerShdw sx="100000" sy="100000" kx="0" ky="0" algn="b" rotWithShape="0" blurRad="63500" dist="50800" dir="2700000">
            <a:srgbClr val="243752">
              <a:alpha val="85000"/>
            </a:srgbClr>
          </a:outerShdw>
        </a:effectLst>
        <a:latin typeface="+mn-lt"/>
        <a:ea typeface="+mn-ea"/>
        <a:cs typeface="+mn-cs"/>
        <a:sym typeface="Helvetica Neue Light"/>
      </a:defRPr>
    </a:lvl8pPr>
    <a:lvl9pPr indent="1422400" algn="ctr" defTabSz="584200">
      <a:defRPr sz="3600">
        <a:solidFill>
          <a:srgbClr val="FFFFFF"/>
        </a:solidFill>
        <a:effectLst>
          <a:outerShdw sx="100000" sy="100000" kx="0" ky="0" algn="b" rotWithShape="0" blurRad="63500" dist="50800" dir="2700000">
            <a:srgbClr val="243752">
              <a:alpha val="85000"/>
            </a:srgbClr>
          </a:outerShdw>
        </a:effectLst>
        <a:latin typeface="+mn-lt"/>
        <a:ea typeface="+mn-ea"/>
        <a:cs typeface="+mn-cs"/>
        <a:sym typeface="Helvetica Neue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6" name="Shape 5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+mn-lt"/>
        <a:ea typeface="+mn-ea"/>
        <a:cs typeface="+mn-cs"/>
        <a:sym typeface="Helvetica Neue Light"/>
      </a:defRPr>
    </a:lvl1pPr>
    <a:lvl2pPr indent="228600" defTabSz="584200">
      <a:defRPr sz="2200">
        <a:latin typeface="+mn-lt"/>
        <a:ea typeface="+mn-ea"/>
        <a:cs typeface="+mn-cs"/>
        <a:sym typeface="Helvetica Neue Light"/>
      </a:defRPr>
    </a:lvl2pPr>
    <a:lvl3pPr indent="457200" defTabSz="584200">
      <a:defRPr sz="2200">
        <a:latin typeface="+mn-lt"/>
        <a:ea typeface="+mn-ea"/>
        <a:cs typeface="+mn-cs"/>
        <a:sym typeface="Helvetica Neue Light"/>
      </a:defRPr>
    </a:lvl3pPr>
    <a:lvl4pPr indent="685800" defTabSz="584200">
      <a:defRPr sz="2200">
        <a:latin typeface="+mn-lt"/>
        <a:ea typeface="+mn-ea"/>
        <a:cs typeface="+mn-cs"/>
        <a:sym typeface="Helvetica Neue Light"/>
      </a:defRPr>
    </a:lvl4pPr>
    <a:lvl5pPr indent="914400" defTabSz="584200">
      <a:defRPr sz="2200">
        <a:latin typeface="+mn-lt"/>
        <a:ea typeface="+mn-ea"/>
        <a:cs typeface="+mn-cs"/>
        <a:sym typeface="Helvetica Neue Light"/>
      </a:defRPr>
    </a:lvl5pPr>
    <a:lvl6pPr indent="1143000" defTabSz="584200">
      <a:defRPr sz="2200">
        <a:latin typeface="+mn-lt"/>
        <a:ea typeface="+mn-ea"/>
        <a:cs typeface="+mn-cs"/>
        <a:sym typeface="Helvetica Neue Light"/>
      </a:defRPr>
    </a:lvl6pPr>
    <a:lvl7pPr indent="1371600" defTabSz="584200">
      <a:defRPr sz="2200">
        <a:latin typeface="+mn-lt"/>
        <a:ea typeface="+mn-ea"/>
        <a:cs typeface="+mn-cs"/>
        <a:sym typeface="Helvetica Neue Light"/>
      </a:defRPr>
    </a:lvl7pPr>
    <a:lvl8pPr indent="1600200" defTabSz="584200">
      <a:defRPr sz="2200">
        <a:latin typeface="+mn-lt"/>
        <a:ea typeface="+mn-ea"/>
        <a:cs typeface="+mn-cs"/>
        <a:sym typeface="Helvetica Neue Light"/>
      </a:defRPr>
    </a:lvl8pPr>
    <a:lvl9pPr indent="1828800" defTabSz="584200">
      <a:defRPr sz="2200">
        <a:latin typeface="+mn-lt"/>
        <a:ea typeface="+mn-ea"/>
        <a:cs typeface="+mn-cs"/>
        <a:sym typeface="Helvetica Neue Light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tmosphere_1440x1080-1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7" name="Shape 7"/>
          <p:cNvSpPr/>
          <p:nvPr>
            <p:ph type="title"/>
          </p:nvPr>
        </p:nvSpPr>
        <p:spPr>
          <a:xfrm>
            <a:off x="1270000" y="2527300"/>
            <a:ext cx="10464800" cy="2794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84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8" name="Shape 8"/>
          <p:cNvSpPr/>
          <p:nvPr>
            <p:ph type="body" idx="1"/>
          </p:nvPr>
        </p:nvSpPr>
        <p:spPr>
          <a:xfrm>
            <a:off x="1270000" y="5410200"/>
            <a:ext cx="10464800" cy="1231900"/>
          </a:xfrm>
          <a:prstGeom prst="rect">
            <a:avLst/>
          </a:prstGeom>
        </p:spPr>
        <p:txBody>
          <a:bodyPr lIns="0" tIns="0" rIns="0" bIns="0" anchor="t"/>
          <a:lstStyle>
            <a:lvl1pPr indent="0" algn="ctr">
              <a:spcBef>
                <a:spcPts val="0"/>
              </a:spcBef>
              <a:defRPr sz="3600"/>
            </a:lvl1pPr>
            <a:lvl2pPr indent="0" algn="ctr">
              <a:spcBef>
                <a:spcPts val="0"/>
              </a:spcBef>
              <a:defRPr sz="3600"/>
            </a:lvl2pPr>
            <a:lvl3pPr indent="0" algn="ctr">
              <a:spcBef>
                <a:spcPts val="0"/>
              </a:spcBef>
              <a:defRPr sz="3600"/>
            </a:lvl3pPr>
            <a:lvl4pPr indent="0" algn="ctr">
              <a:spcBef>
                <a:spcPts val="0"/>
              </a:spcBef>
              <a:defRPr sz="3600"/>
            </a:lvl4pPr>
            <a:lvl5pPr indent="0" algn="ctr">
              <a:spcBef>
                <a:spcPts val="0"/>
              </a:spcBef>
              <a:defRPr sz="3600"/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One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Two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Three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Four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Atmosphere_1440x1080-1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4" name="Shape 34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84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Atmosphere_1440x1080-1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7" name="Shape 37"/>
          <p:cNvSpPr/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68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68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38" name="Shape 38"/>
          <p:cNvSpPr/>
          <p:nvPr>
            <p:ph type="body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lIns="0" tIns="0" rIns="0" bIns="0" anchor="t"/>
          <a:lstStyle>
            <a:lvl1pPr indent="0" algn="ctr">
              <a:spcBef>
                <a:spcPts val="0"/>
              </a:spcBef>
              <a:defRPr sz="3400"/>
            </a:lvl1pPr>
            <a:lvl2pPr indent="0" algn="ctr">
              <a:spcBef>
                <a:spcPts val="0"/>
              </a:spcBef>
              <a:defRPr sz="3400"/>
            </a:lvl2pPr>
            <a:lvl3pPr indent="0" algn="ctr">
              <a:spcBef>
                <a:spcPts val="0"/>
              </a:spcBef>
              <a:defRPr sz="3400"/>
            </a:lvl3pPr>
            <a:lvl4pPr indent="0" algn="ctr">
              <a:spcBef>
                <a:spcPts val="0"/>
              </a:spcBef>
              <a:defRPr sz="3400"/>
            </a:lvl4pPr>
            <a:lvl5pPr indent="0" algn="ctr">
              <a:spcBef>
                <a:spcPts val="0"/>
              </a:spcBef>
              <a:defRPr sz="3400"/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One</a:t>
            </a:r>
            <a:endParaRPr sz="34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Two</a:t>
            </a:r>
            <a:endParaRPr sz="34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Three</a:t>
            </a:r>
            <a:endParaRPr sz="34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Four</a:t>
            </a:r>
            <a:endParaRPr sz="34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Atmosphere_1440x1080-1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1" name="Shape 41"/>
          <p:cNvSpPr/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68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68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42" name="Shape 42"/>
          <p:cNvSpPr/>
          <p:nvPr>
            <p:ph type="body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lIns="0" tIns="0" rIns="0" bIns="0" anchor="t"/>
          <a:lstStyle>
            <a:lvl1pPr indent="0" algn="ctr">
              <a:spcBef>
                <a:spcPts val="0"/>
              </a:spcBef>
              <a:defRPr sz="3400"/>
            </a:lvl1pPr>
            <a:lvl2pPr indent="0" algn="ctr">
              <a:spcBef>
                <a:spcPts val="0"/>
              </a:spcBef>
              <a:defRPr sz="3400"/>
            </a:lvl2pPr>
            <a:lvl3pPr indent="0" algn="ctr">
              <a:spcBef>
                <a:spcPts val="0"/>
              </a:spcBef>
              <a:defRPr sz="3400"/>
            </a:lvl3pPr>
            <a:lvl4pPr indent="0" algn="ctr">
              <a:spcBef>
                <a:spcPts val="0"/>
              </a:spcBef>
              <a:defRPr sz="3400"/>
            </a:lvl4pPr>
            <a:lvl5pPr indent="0" algn="ctr">
              <a:spcBef>
                <a:spcPts val="0"/>
              </a:spcBef>
              <a:defRPr sz="3400"/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One</a:t>
            </a:r>
            <a:endParaRPr sz="34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Two</a:t>
            </a:r>
            <a:endParaRPr sz="34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Three</a:t>
            </a:r>
            <a:endParaRPr sz="34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Four</a:t>
            </a:r>
            <a:endParaRPr sz="34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Atmosphere_1440x1080-1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5" name="Shape 4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84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46" name="Shape 46"/>
          <p:cNvSpPr/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3800"/>
              </a:spcBef>
              <a:defRPr sz="3200"/>
            </a:lvl1pPr>
            <a:lvl2pPr>
              <a:spcBef>
                <a:spcPts val="3800"/>
              </a:spcBef>
              <a:defRPr sz="3200"/>
            </a:lvl2pPr>
            <a:lvl3pPr>
              <a:spcBef>
                <a:spcPts val="3800"/>
              </a:spcBef>
              <a:defRPr sz="3200"/>
            </a:lvl3pPr>
            <a:lvl4pPr>
              <a:spcBef>
                <a:spcPts val="3800"/>
              </a:spcBef>
              <a:defRPr sz="3200"/>
            </a:lvl4pPr>
            <a:lvl5pPr>
              <a:spcBef>
                <a:spcPts val="3800"/>
              </a:spcBef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One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Two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Three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Four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Atmosphere_1440x1080-1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9" name="Shape 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84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50" name="Shape 50"/>
          <p:cNvSpPr/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3800"/>
              </a:spcBef>
              <a:defRPr sz="3200"/>
            </a:lvl1pPr>
            <a:lvl2pPr>
              <a:spcBef>
                <a:spcPts val="3800"/>
              </a:spcBef>
              <a:defRPr sz="3200"/>
            </a:lvl2pPr>
            <a:lvl3pPr>
              <a:spcBef>
                <a:spcPts val="3800"/>
              </a:spcBef>
              <a:defRPr sz="3200"/>
            </a:lvl3pPr>
            <a:lvl4pPr>
              <a:spcBef>
                <a:spcPts val="3800"/>
              </a:spcBef>
              <a:defRPr sz="3200"/>
            </a:lvl4pPr>
            <a:lvl5pPr>
              <a:spcBef>
                <a:spcPts val="3800"/>
              </a:spcBef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One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Two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Three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Four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mosphere_1440x1080-1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53" name="Shape 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84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54" name="Shape 54"/>
          <p:cNvSpPr/>
          <p:nvPr>
            <p:ph type="body" idx="1"/>
          </p:nvPr>
        </p:nvSpPr>
        <p:spPr>
          <a:xfrm>
            <a:off x="6692900" y="2768600"/>
            <a:ext cx="50419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3800"/>
              </a:spcBef>
              <a:defRPr sz="3200"/>
            </a:lvl1pPr>
            <a:lvl2pPr>
              <a:spcBef>
                <a:spcPts val="3800"/>
              </a:spcBef>
              <a:defRPr sz="3200"/>
            </a:lvl2pPr>
            <a:lvl3pPr>
              <a:spcBef>
                <a:spcPts val="3800"/>
              </a:spcBef>
              <a:defRPr sz="3200"/>
            </a:lvl3pPr>
            <a:lvl4pPr>
              <a:spcBef>
                <a:spcPts val="3800"/>
              </a:spcBef>
              <a:defRPr sz="3200"/>
            </a:lvl4pPr>
            <a:lvl5pPr>
              <a:spcBef>
                <a:spcPts val="3800"/>
              </a:spcBef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One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Two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Three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Four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84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11" name="Shape 1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One</a:t>
            </a:r>
            <a:endParaRPr sz="4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Two</a:t>
            </a:r>
            <a:endParaRPr sz="4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Three</a:t>
            </a:r>
            <a:endParaRPr sz="4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Four</a:t>
            </a:r>
            <a:endParaRPr sz="4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tmosphere_1440x1080-1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14" name="Shape 1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84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15" name="Shape 1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 numCol="2" spcCol="523240" anchor="t"/>
          <a:lstStyle>
            <a:lvl1pPr>
              <a:spcBef>
                <a:spcPts val="3800"/>
              </a:spcBef>
              <a:defRPr sz="3200"/>
            </a:lvl1pPr>
            <a:lvl2pPr>
              <a:spcBef>
                <a:spcPts val="3800"/>
              </a:spcBef>
              <a:defRPr sz="3200"/>
            </a:lvl2pPr>
            <a:lvl3pPr>
              <a:spcBef>
                <a:spcPts val="3800"/>
              </a:spcBef>
              <a:defRPr sz="3200"/>
            </a:lvl3pPr>
            <a:lvl4pPr>
              <a:spcBef>
                <a:spcPts val="3800"/>
              </a:spcBef>
              <a:defRPr sz="3200"/>
            </a:lvl4pPr>
            <a:lvl5pPr>
              <a:spcBef>
                <a:spcPts val="3800"/>
              </a:spcBef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One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Two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Three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Four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tmosphere_1440x1080-1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18" name="Shape 18"/>
          <p:cNvSpPr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>
              <a:spcBef>
                <a:spcPts val="4800"/>
              </a:spcBef>
            </a:lvl1pPr>
            <a:lvl2pPr>
              <a:spcBef>
                <a:spcPts val="4800"/>
              </a:spcBef>
            </a:lvl2pPr>
            <a:lvl3pPr>
              <a:spcBef>
                <a:spcPts val="4800"/>
              </a:spcBef>
            </a:lvl3pPr>
            <a:lvl4pPr>
              <a:spcBef>
                <a:spcPts val="4800"/>
              </a:spcBef>
            </a:lvl4pPr>
            <a:lvl5pPr>
              <a:spcBef>
                <a:spcPts val="4800"/>
              </a:spcBef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One</a:t>
            </a:r>
            <a:endParaRPr sz="4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Two</a:t>
            </a:r>
            <a:endParaRPr sz="4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Three</a:t>
            </a:r>
            <a:endParaRPr sz="4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Four</a:t>
            </a:r>
            <a:endParaRPr sz="4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tmosphere_1440x1080-1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Stop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tmosphere_144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tmosphere_1440x1080-1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5" name="Shape 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84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tmosphere_1440x1080-1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8" name="Shape 28"/>
          <p:cNvSpPr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84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Atmosphere_1440x1080-1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1" name="Shape 31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84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mosphere_1440x1080-1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" name="Shape 3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84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One</a:t>
            </a:r>
            <a:endParaRPr sz="4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Two</a:t>
            </a:r>
            <a:endParaRPr sz="4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Three</a:t>
            </a:r>
            <a:endParaRPr sz="4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Four</a:t>
            </a:r>
            <a:endParaRPr sz="4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</p:sldLayoutIdLst>
  <p:transition spd="med" advClick="1"/>
  <p:txStyles>
    <p:titleStyle>
      <a:lvl1pPr algn="ctr" defTabSz="584200">
        <a:lnSpc>
          <a:spcPct val="150000"/>
        </a:lnSpc>
        <a:defRPr sz="8400">
          <a:solidFill>
            <a:srgbClr val="FFFFFF"/>
          </a:solidFill>
          <a:effectLst>
            <a:outerShdw sx="100000" sy="100000" kx="0" ky="0" algn="b" rotWithShape="0" blurRad="101600" dist="63500" dir="2700000">
              <a:srgbClr val="243752">
                <a:alpha val="75000"/>
              </a:srgbClr>
            </a:outerShdw>
          </a:effectLst>
          <a:latin typeface="+mn-lt"/>
          <a:ea typeface="+mn-ea"/>
          <a:cs typeface="+mn-cs"/>
          <a:sym typeface="Helvetica Neue Light"/>
        </a:defRPr>
      </a:lvl1pPr>
      <a:lvl2pPr indent="228600" algn="ctr" defTabSz="584200">
        <a:lnSpc>
          <a:spcPct val="150000"/>
        </a:lnSpc>
        <a:defRPr sz="8400">
          <a:solidFill>
            <a:srgbClr val="FFFFFF"/>
          </a:solidFill>
          <a:effectLst>
            <a:outerShdw sx="100000" sy="100000" kx="0" ky="0" algn="b" rotWithShape="0" blurRad="101600" dist="63500" dir="2700000">
              <a:srgbClr val="243752">
                <a:alpha val="75000"/>
              </a:srgbClr>
            </a:outerShdw>
          </a:effectLst>
          <a:latin typeface="+mn-lt"/>
          <a:ea typeface="+mn-ea"/>
          <a:cs typeface="+mn-cs"/>
          <a:sym typeface="Helvetica Neue Light"/>
        </a:defRPr>
      </a:lvl2pPr>
      <a:lvl3pPr indent="457200" algn="ctr" defTabSz="584200">
        <a:lnSpc>
          <a:spcPct val="150000"/>
        </a:lnSpc>
        <a:defRPr sz="8400">
          <a:solidFill>
            <a:srgbClr val="FFFFFF"/>
          </a:solidFill>
          <a:effectLst>
            <a:outerShdw sx="100000" sy="100000" kx="0" ky="0" algn="b" rotWithShape="0" blurRad="101600" dist="63500" dir="2700000">
              <a:srgbClr val="243752">
                <a:alpha val="75000"/>
              </a:srgbClr>
            </a:outerShdw>
          </a:effectLst>
          <a:latin typeface="+mn-lt"/>
          <a:ea typeface="+mn-ea"/>
          <a:cs typeface="+mn-cs"/>
          <a:sym typeface="Helvetica Neue Light"/>
        </a:defRPr>
      </a:lvl3pPr>
      <a:lvl4pPr indent="685800" algn="ctr" defTabSz="584200">
        <a:lnSpc>
          <a:spcPct val="150000"/>
        </a:lnSpc>
        <a:defRPr sz="8400">
          <a:solidFill>
            <a:srgbClr val="FFFFFF"/>
          </a:solidFill>
          <a:effectLst>
            <a:outerShdw sx="100000" sy="100000" kx="0" ky="0" algn="b" rotWithShape="0" blurRad="101600" dist="63500" dir="2700000">
              <a:srgbClr val="243752">
                <a:alpha val="75000"/>
              </a:srgbClr>
            </a:outerShdw>
          </a:effectLst>
          <a:latin typeface="+mn-lt"/>
          <a:ea typeface="+mn-ea"/>
          <a:cs typeface="+mn-cs"/>
          <a:sym typeface="Helvetica Neue Light"/>
        </a:defRPr>
      </a:lvl4pPr>
      <a:lvl5pPr indent="914400" algn="ctr" defTabSz="584200">
        <a:lnSpc>
          <a:spcPct val="150000"/>
        </a:lnSpc>
        <a:defRPr sz="8400">
          <a:solidFill>
            <a:srgbClr val="FFFFFF"/>
          </a:solidFill>
          <a:effectLst>
            <a:outerShdw sx="100000" sy="100000" kx="0" ky="0" algn="b" rotWithShape="0" blurRad="101600" dist="63500" dir="2700000">
              <a:srgbClr val="243752">
                <a:alpha val="75000"/>
              </a:srgbClr>
            </a:outerShdw>
          </a:effectLst>
          <a:latin typeface="+mn-lt"/>
          <a:ea typeface="+mn-ea"/>
          <a:cs typeface="+mn-cs"/>
          <a:sym typeface="Helvetica Neue Light"/>
        </a:defRPr>
      </a:lvl5pPr>
      <a:lvl6pPr indent="1143000" algn="ctr" defTabSz="584200">
        <a:lnSpc>
          <a:spcPct val="150000"/>
        </a:lnSpc>
        <a:defRPr sz="8400">
          <a:solidFill>
            <a:srgbClr val="FFFFFF"/>
          </a:solidFill>
          <a:effectLst>
            <a:outerShdw sx="100000" sy="100000" kx="0" ky="0" algn="b" rotWithShape="0" blurRad="101600" dist="63500" dir="2700000">
              <a:srgbClr val="243752">
                <a:alpha val="75000"/>
              </a:srgbClr>
            </a:outerShdw>
          </a:effectLst>
          <a:latin typeface="+mn-lt"/>
          <a:ea typeface="+mn-ea"/>
          <a:cs typeface="+mn-cs"/>
          <a:sym typeface="Helvetica Neue Light"/>
        </a:defRPr>
      </a:lvl6pPr>
      <a:lvl7pPr indent="1371600" algn="ctr" defTabSz="584200">
        <a:lnSpc>
          <a:spcPct val="150000"/>
        </a:lnSpc>
        <a:defRPr sz="8400">
          <a:solidFill>
            <a:srgbClr val="FFFFFF"/>
          </a:solidFill>
          <a:effectLst>
            <a:outerShdw sx="100000" sy="100000" kx="0" ky="0" algn="b" rotWithShape="0" blurRad="101600" dist="63500" dir="2700000">
              <a:srgbClr val="243752">
                <a:alpha val="75000"/>
              </a:srgbClr>
            </a:outerShdw>
          </a:effectLst>
          <a:latin typeface="+mn-lt"/>
          <a:ea typeface="+mn-ea"/>
          <a:cs typeface="+mn-cs"/>
          <a:sym typeface="Helvetica Neue Light"/>
        </a:defRPr>
      </a:lvl7pPr>
      <a:lvl8pPr indent="1600200" algn="ctr" defTabSz="584200">
        <a:lnSpc>
          <a:spcPct val="150000"/>
        </a:lnSpc>
        <a:defRPr sz="8400">
          <a:solidFill>
            <a:srgbClr val="FFFFFF"/>
          </a:solidFill>
          <a:effectLst>
            <a:outerShdw sx="100000" sy="100000" kx="0" ky="0" algn="b" rotWithShape="0" blurRad="101600" dist="63500" dir="2700000">
              <a:srgbClr val="243752">
                <a:alpha val="75000"/>
              </a:srgbClr>
            </a:outerShdw>
          </a:effectLst>
          <a:latin typeface="+mn-lt"/>
          <a:ea typeface="+mn-ea"/>
          <a:cs typeface="+mn-cs"/>
          <a:sym typeface="Helvetica Neue Light"/>
        </a:defRPr>
      </a:lvl8pPr>
      <a:lvl9pPr indent="1828800" algn="ctr" defTabSz="584200">
        <a:lnSpc>
          <a:spcPct val="150000"/>
        </a:lnSpc>
        <a:defRPr sz="8400">
          <a:solidFill>
            <a:srgbClr val="FFFFFF"/>
          </a:solidFill>
          <a:effectLst>
            <a:outerShdw sx="100000" sy="100000" kx="0" ky="0" algn="b" rotWithShape="0" blurRad="101600" dist="63500" dir="2700000">
              <a:srgbClr val="243752">
                <a:alpha val="75000"/>
              </a:srgbClr>
            </a:outerShdw>
          </a:effectLst>
          <a:latin typeface="+mn-lt"/>
          <a:ea typeface="+mn-ea"/>
          <a:cs typeface="+mn-cs"/>
          <a:sym typeface="Helvetica Neue Light"/>
        </a:defRPr>
      </a:lvl9pPr>
    </p:titleStyle>
    <p:bodyStyle>
      <a:lvl1pPr indent="317500" defTabSz="584200">
        <a:spcBef>
          <a:spcPts val="2400"/>
        </a:spcBef>
        <a:defRPr sz="4200">
          <a:solidFill>
            <a:srgbClr val="FFFFFF"/>
          </a:solidFill>
          <a:effectLst>
            <a:outerShdw sx="100000" sy="100000" kx="0" ky="0" algn="b" rotWithShape="0" blurRad="63500" dist="50800" dir="2700000">
              <a:srgbClr val="243752">
                <a:alpha val="85000"/>
              </a:srgbClr>
            </a:outerShdw>
          </a:effectLst>
          <a:latin typeface="+mn-lt"/>
          <a:ea typeface="+mn-ea"/>
          <a:cs typeface="+mn-cs"/>
          <a:sym typeface="Helvetica Neue Light"/>
        </a:defRPr>
      </a:lvl1pPr>
      <a:lvl2pPr indent="762000" defTabSz="584200">
        <a:spcBef>
          <a:spcPts val="2400"/>
        </a:spcBef>
        <a:defRPr sz="4200">
          <a:solidFill>
            <a:srgbClr val="FFFFFF"/>
          </a:solidFill>
          <a:effectLst>
            <a:outerShdw sx="100000" sy="100000" kx="0" ky="0" algn="b" rotWithShape="0" blurRad="63500" dist="50800" dir="2700000">
              <a:srgbClr val="243752">
                <a:alpha val="85000"/>
              </a:srgbClr>
            </a:outerShdw>
          </a:effectLst>
          <a:latin typeface="+mn-lt"/>
          <a:ea typeface="+mn-ea"/>
          <a:cs typeface="+mn-cs"/>
          <a:sym typeface="Helvetica Neue Light"/>
        </a:defRPr>
      </a:lvl2pPr>
      <a:lvl3pPr indent="1206500" defTabSz="584200">
        <a:spcBef>
          <a:spcPts val="2400"/>
        </a:spcBef>
        <a:defRPr sz="4200">
          <a:solidFill>
            <a:srgbClr val="FFFFFF"/>
          </a:solidFill>
          <a:effectLst>
            <a:outerShdw sx="100000" sy="100000" kx="0" ky="0" algn="b" rotWithShape="0" blurRad="63500" dist="50800" dir="2700000">
              <a:srgbClr val="243752">
                <a:alpha val="85000"/>
              </a:srgbClr>
            </a:outerShdw>
          </a:effectLst>
          <a:latin typeface="+mn-lt"/>
          <a:ea typeface="+mn-ea"/>
          <a:cs typeface="+mn-cs"/>
          <a:sym typeface="Helvetica Neue Light"/>
        </a:defRPr>
      </a:lvl3pPr>
      <a:lvl4pPr indent="1651000" defTabSz="584200">
        <a:spcBef>
          <a:spcPts val="2400"/>
        </a:spcBef>
        <a:defRPr sz="4200">
          <a:solidFill>
            <a:srgbClr val="FFFFFF"/>
          </a:solidFill>
          <a:effectLst>
            <a:outerShdw sx="100000" sy="100000" kx="0" ky="0" algn="b" rotWithShape="0" blurRad="63500" dist="50800" dir="2700000">
              <a:srgbClr val="243752">
                <a:alpha val="85000"/>
              </a:srgbClr>
            </a:outerShdw>
          </a:effectLst>
          <a:latin typeface="+mn-lt"/>
          <a:ea typeface="+mn-ea"/>
          <a:cs typeface="+mn-cs"/>
          <a:sym typeface="Helvetica Neue Light"/>
        </a:defRPr>
      </a:lvl4pPr>
      <a:lvl5pPr indent="2095500" defTabSz="584200">
        <a:spcBef>
          <a:spcPts val="2400"/>
        </a:spcBef>
        <a:defRPr sz="4200">
          <a:solidFill>
            <a:srgbClr val="FFFFFF"/>
          </a:solidFill>
          <a:effectLst>
            <a:outerShdw sx="100000" sy="100000" kx="0" ky="0" algn="b" rotWithShape="0" blurRad="63500" dist="50800" dir="2700000">
              <a:srgbClr val="243752">
                <a:alpha val="85000"/>
              </a:srgbClr>
            </a:outerShdw>
          </a:effectLst>
          <a:latin typeface="+mn-lt"/>
          <a:ea typeface="+mn-ea"/>
          <a:cs typeface="+mn-cs"/>
          <a:sym typeface="Helvetica Neue Light"/>
        </a:defRPr>
      </a:lvl5pPr>
      <a:lvl6pPr indent="2451100" defTabSz="584200">
        <a:spcBef>
          <a:spcPts val="2400"/>
        </a:spcBef>
        <a:defRPr sz="4200">
          <a:solidFill>
            <a:srgbClr val="FFFFFF"/>
          </a:solidFill>
          <a:effectLst>
            <a:outerShdw sx="100000" sy="100000" kx="0" ky="0" algn="b" rotWithShape="0" blurRad="63500" dist="50800" dir="2700000">
              <a:srgbClr val="243752">
                <a:alpha val="85000"/>
              </a:srgbClr>
            </a:outerShdw>
          </a:effectLst>
          <a:latin typeface="+mn-lt"/>
          <a:ea typeface="+mn-ea"/>
          <a:cs typeface="+mn-cs"/>
          <a:sym typeface="Helvetica Neue Light"/>
        </a:defRPr>
      </a:lvl6pPr>
      <a:lvl7pPr indent="2806700" defTabSz="584200">
        <a:spcBef>
          <a:spcPts val="2400"/>
        </a:spcBef>
        <a:defRPr sz="4200">
          <a:solidFill>
            <a:srgbClr val="FFFFFF"/>
          </a:solidFill>
          <a:effectLst>
            <a:outerShdw sx="100000" sy="100000" kx="0" ky="0" algn="b" rotWithShape="0" blurRad="63500" dist="50800" dir="2700000">
              <a:srgbClr val="243752">
                <a:alpha val="85000"/>
              </a:srgbClr>
            </a:outerShdw>
          </a:effectLst>
          <a:latin typeface="+mn-lt"/>
          <a:ea typeface="+mn-ea"/>
          <a:cs typeface="+mn-cs"/>
          <a:sym typeface="Helvetica Neue Light"/>
        </a:defRPr>
      </a:lvl7pPr>
      <a:lvl8pPr indent="3162300" defTabSz="584200">
        <a:spcBef>
          <a:spcPts val="2400"/>
        </a:spcBef>
        <a:defRPr sz="4200">
          <a:solidFill>
            <a:srgbClr val="FFFFFF"/>
          </a:solidFill>
          <a:effectLst>
            <a:outerShdw sx="100000" sy="100000" kx="0" ky="0" algn="b" rotWithShape="0" blurRad="63500" dist="50800" dir="2700000">
              <a:srgbClr val="243752">
                <a:alpha val="85000"/>
              </a:srgbClr>
            </a:outerShdw>
          </a:effectLst>
          <a:latin typeface="+mn-lt"/>
          <a:ea typeface="+mn-ea"/>
          <a:cs typeface="+mn-cs"/>
          <a:sym typeface="Helvetica Neue Light"/>
        </a:defRPr>
      </a:lvl8pPr>
      <a:lvl9pPr indent="3517900" defTabSz="584200">
        <a:spcBef>
          <a:spcPts val="2400"/>
        </a:spcBef>
        <a:defRPr sz="4200">
          <a:solidFill>
            <a:srgbClr val="FFFFFF"/>
          </a:solidFill>
          <a:effectLst>
            <a:outerShdw sx="100000" sy="100000" kx="0" ky="0" algn="b" rotWithShape="0" blurRad="63500" dist="50800" dir="2700000">
              <a:srgbClr val="243752">
                <a:alpha val="85000"/>
              </a:srgbClr>
            </a:outerShdw>
          </a:effectLst>
          <a:latin typeface="+mn-lt"/>
          <a:ea typeface="+mn-ea"/>
          <a:cs typeface="+mn-cs"/>
          <a:sym typeface="Helvetica Neue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11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2167466" y="3824375"/>
            <a:ext cx="10295468" cy="8083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The Cultural, Political &amp; Legal, Economic and geographical Environments</a:t>
            </a:r>
            <a:endParaRPr sz="5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endParaRPr sz="5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endParaRPr sz="5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endParaRPr sz="5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endParaRPr sz="5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endParaRPr sz="5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endParaRPr sz="5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		</a:t>
            </a:r>
          </a:p>
        </p:txBody>
      </p:sp>
      <p:sp>
        <p:nvSpPr>
          <p:cNvPr id="59" name="Shape 59"/>
          <p:cNvSpPr/>
          <p:nvPr/>
        </p:nvSpPr>
        <p:spPr>
          <a:xfrm>
            <a:off x="1950719" y="3142826"/>
            <a:ext cx="9536855" cy="1"/>
          </a:xfrm>
          <a:prstGeom prst="line">
            <a:avLst/>
          </a:prstGeom>
          <a:ln w="101600">
            <a:solidFill>
              <a:srgbClr val="FAFD00"/>
            </a:solidFill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0" name="Shape 60"/>
          <p:cNvSpPr/>
          <p:nvPr/>
        </p:nvSpPr>
        <p:spPr>
          <a:xfrm>
            <a:off x="3034453" y="7369386"/>
            <a:ext cx="9536854" cy="1"/>
          </a:xfrm>
          <a:prstGeom prst="line">
            <a:avLst/>
          </a:prstGeom>
          <a:ln w="101600">
            <a:solidFill>
              <a:srgbClr val="FAFD00"/>
            </a:solidFill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1" name="Shape 61"/>
          <p:cNvSpPr/>
          <p:nvPr/>
        </p:nvSpPr>
        <p:spPr>
          <a:xfrm flipH="1">
            <a:off x="3034453" y="7369387"/>
            <a:ext cx="1" cy="2384214"/>
          </a:xfrm>
          <a:prstGeom prst="line">
            <a:avLst/>
          </a:prstGeom>
          <a:ln w="101600">
            <a:solidFill>
              <a:srgbClr val="FAFD00"/>
            </a:solidFill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0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type="title"/>
          </p:nvPr>
        </p:nvSpPr>
        <p:spPr>
          <a:xfrm>
            <a:off x="-2143761" y="-287867"/>
            <a:ext cx="10464801" cy="243840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84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  <a:t>Game</a:t>
            </a:r>
          </a:p>
        </p:txBody>
      </p:sp>
      <p:pic>
        <p:nvPicPr>
          <p:cNvPr id="96" name="3719505023_31a75553c1_z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662" y="3088479"/>
            <a:ext cx="8839961" cy="5897912"/>
          </a:xfrm>
          <a:prstGeom prst="rect">
            <a:avLst/>
          </a:prstGeom>
          <a:ln w="50800">
            <a:solidFill>
              <a:srgbClr val="FFFFFF"/>
            </a:solidFill>
            <a:prstDash val="sysDot"/>
            <a:round/>
          </a:ln>
        </p:spPr>
      </p:pic>
      <p:pic>
        <p:nvPicPr>
          <p:cNvPr id="97" name="ICC-Cricket-WORLD-CUP-2011-inauguration-Dhaka-Bangladesh-0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57546" y="325119"/>
            <a:ext cx="3625992" cy="56354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type="title"/>
          </p:nvPr>
        </p:nvSpPr>
        <p:spPr>
          <a:xfrm>
            <a:off x="1270000" y="-323992"/>
            <a:ext cx="10464800" cy="243840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84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  <a:t>Elements of Culture</a:t>
            </a:r>
          </a:p>
        </p:txBody>
      </p:sp>
      <p:sp>
        <p:nvSpPr>
          <p:cNvPr id="100" name="Shape 100"/>
          <p:cNvSpPr/>
          <p:nvPr>
            <p:ph type="body" idx="1"/>
          </p:nvPr>
        </p:nvSpPr>
        <p:spPr>
          <a:xfrm>
            <a:off x="1270000" y="1897980"/>
            <a:ext cx="10464800" cy="745624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b="1" sz="50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Language</a:t>
            </a:r>
            <a:endParaRPr b="1" sz="50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b="1" sz="50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Food </a:t>
            </a:r>
            <a:endParaRPr b="1" sz="50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b="1" sz="50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Festival</a:t>
            </a:r>
            <a:endParaRPr b="1" sz="50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b="1" sz="50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Clothing</a:t>
            </a:r>
            <a:endParaRPr b="1" sz="50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b="1" sz="50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Game</a:t>
            </a:r>
            <a:endParaRPr b="1" sz="50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b="1" sz="50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Religion</a:t>
            </a:r>
          </a:p>
        </p:txBody>
      </p:sp>
    </p:spTree>
  </p:cSld>
  <p:clrMapOvr>
    <a:masterClrMapping/>
  </p:clrMapOvr>
  <p:transition spd="fast" advClick="1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/>
        </p:nvSpPr>
        <p:spPr>
          <a:xfrm>
            <a:off x="-965192" y="-438715"/>
            <a:ext cx="4314597" cy="133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Cultural Environment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</p:txBody>
      </p:sp>
      <p:sp>
        <p:nvSpPr>
          <p:cNvPr id="103" name="Shape 103"/>
          <p:cNvSpPr/>
          <p:nvPr/>
        </p:nvSpPr>
        <p:spPr>
          <a:xfrm>
            <a:off x="2167466" y="1192106"/>
            <a:ext cx="9536855" cy="1"/>
          </a:xfrm>
          <a:prstGeom prst="line">
            <a:avLst/>
          </a:prstGeom>
          <a:ln w="101600">
            <a:solidFill>
              <a:srgbClr val="FAFD00"/>
            </a:solidFill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4" name="Shape 104"/>
          <p:cNvSpPr/>
          <p:nvPr/>
        </p:nvSpPr>
        <p:spPr>
          <a:xfrm>
            <a:off x="2858222" y="1489427"/>
            <a:ext cx="4533866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FAFD00"/>
              </a:buClr>
              <a:buSzPct val="100000"/>
              <a:buFont typeface="Tahoma"/>
              <a:buChar char="•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Culture problem in IM</a:t>
            </a:r>
          </a:p>
        </p:txBody>
      </p:sp>
      <p:sp>
        <p:nvSpPr>
          <p:cNvPr id="105" name="Shape 105"/>
          <p:cNvSpPr/>
          <p:nvPr/>
        </p:nvSpPr>
        <p:spPr>
          <a:xfrm>
            <a:off x="517806" y="2777488"/>
            <a:ext cx="11445383" cy="2882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Major problems of cultural collision are likely to occur if: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	- a firm implements practices that do not reflect 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	  local customs and values and/or. (2 days holiday)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	-employees are unable to accept or adjust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	 to foreign customs</a:t>
            </a: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. (HSBC-Bangladesh)</a:t>
            </a:r>
          </a:p>
        </p:txBody>
      </p:sp>
      <p:sp>
        <p:nvSpPr>
          <p:cNvPr id="106" name="Shape 106"/>
          <p:cNvSpPr/>
          <p:nvPr/>
        </p:nvSpPr>
        <p:spPr>
          <a:xfrm>
            <a:off x="3251200" y="8128000"/>
            <a:ext cx="9536854" cy="0"/>
          </a:xfrm>
          <a:prstGeom prst="line">
            <a:avLst/>
          </a:prstGeom>
          <a:ln w="101600">
            <a:solidFill>
              <a:srgbClr val="FAFD00"/>
            </a:solidFill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7" name="Shape 107"/>
          <p:cNvSpPr/>
          <p:nvPr/>
        </p:nvSpPr>
        <p:spPr>
          <a:xfrm flipH="1">
            <a:off x="3251199" y="8128000"/>
            <a:ext cx="1" cy="1408854"/>
          </a:xfrm>
          <a:prstGeom prst="line">
            <a:avLst/>
          </a:prstGeom>
          <a:ln w="101600">
            <a:solidFill>
              <a:srgbClr val="FAFD00"/>
            </a:solidFill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8" name="Shape 108"/>
          <p:cNvSpPr/>
          <p:nvPr/>
        </p:nvSpPr>
        <p:spPr>
          <a:xfrm>
            <a:off x="3860622" y="137017"/>
            <a:ext cx="3576676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Class Discussion</a:t>
            </a: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 </a:t>
            </a:r>
          </a:p>
        </p:txBody>
      </p:sp>
      <p:sp>
        <p:nvSpPr>
          <p:cNvPr id="109" name="Shape 109"/>
          <p:cNvSpPr/>
          <p:nvPr/>
        </p:nvSpPr>
        <p:spPr>
          <a:xfrm>
            <a:off x="130454" y="8888164"/>
            <a:ext cx="1689812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12/8/16</a:t>
            </a:r>
          </a:p>
        </p:txBody>
      </p:sp>
    </p:spTree>
  </p:cSld>
  <p:clrMapOvr>
    <a:masterClrMapping/>
  </p:clrMapOvr>
  <p:transition spd="fast" advClick="1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84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  <a:t>Cultural Dynamism</a:t>
            </a:r>
          </a:p>
        </p:txBody>
      </p:sp>
      <p:pic>
        <p:nvPicPr>
          <p:cNvPr id="112" name="dhol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32401" y="2204134"/>
            <a:ext cx="5669991" cy="4696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dj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2954" y="5175210"/>
            <a:ext cx="6296833" cy="42532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84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  <a:t>Cultural Dynamics</a:t>
            </a:r>
          </a:p>
        </p:txBody>
      </p:sp>
      <p:sp>
        <p:nvSpPr>
          <p:cNvPr id="116" name="Shape 116"/>
          <p:cNvSpPr/>
          <p:nvPr>
            <p:ph type="body" idx="1"/>
          </p:nvPr>
        </p:nvSpPr>
        <p:spPr>
          <a:xfrm>
            <a:off x="1290319" y="2455545"/>
            <a:ext cx="10444481" cy="6028055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Cultures consist of societies, relatively homogeneous groups of people, who share attitudes, values, beliefs, and customs.</a:t>
            </a:r>
            <a:endParaRPr sz="30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 marL="342900" indent="-25400">
              <a:lnSpc>
                <a:spcPct val="80000"/>
              </a:lnSpc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	􀂄 Cultures are dynamic; they evolve over time.</a:t>
            </a:r>
            <a:endParaRPr sz="30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 marL="342900" indent="-25400">
              <a:lnSpc>
                <a:spcPct val="80000"/>
              </a:lnSpc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	􀂄 Cultural value systems are set early in life, but 	may change because of:</a:t>
            </a:r>
            <a:endParaRPr sz="30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choice or imposition</a:t>
            </a:r>
            <a:endParaRPr sz="30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contact with other cultures.</a:t>
            </a:r>
            <a:endParaRPr sz="30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(cultural fusion, digital culture, mixed culture)</a:t>
            </a:r>
          </a:p>
        </p:txBody>
      </p:sp>
      <p:sp>
        <p:nvSpPr>
          <p:cNvPr id="117" name="Shape 117"/>
          <p:cNvSpPr/>
          <p:nvPr/>
        </p:nvSpPr>
        <p:spPr>
          <a:xfrm>
            <a:off x="2275839" y="2275839"/>
            <a:ext cx="9536855" cy="1"/>
          </a:xfrm>
          <a:prstGeom prst="line">
            <a:avLst/>
          </a:prstGeom>
          <a:ln w="101600">
            <a:solidFill>
              <a:srgbClr val="FAFD00"/>
            </a:solidFill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8" name="Shape 118"/>
          <p:cNvSpPr/>
          <p:nvPr/>
        </p:nvSpPr>
        <p:spPr>
          <a:xfrm>
            <a:off x="6642966" y="8404999"/>
            <a:ext cx="1624432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Ind.Mrg</a:t>
            </a:r>
          </a:p>
        </p:txBody>
      </p:sp>
    </p:spTree>
  </p:cSld>
  <p:clrMapOvr>
    <a:masterClrMapping/>
  </p:clrMapOvr>
  <p:transition spd="fast" advClick="1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1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  <a:t>Language as a Cultural Stabilizer</a:t>
            </a:r>
            <a:br>
              <a:rPr sz="51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</a:br>
          </a:p>
        </p:txBody>
      </p:sp>
      <p:sp>
        <p:nvSpPr>
          <p:cNvPr id="121" name="Shape 1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0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Isolation from other groups, especially because of language tends to stabilize cultures language &amp; cultures.</a:t>
            </a:r>
            <a:endParaRPr sz="40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0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Some countries see language as being so important that they regulate the inclusion of foreign words and/or mandate the use of the country’s official language for business purposes. (Eng./USA)</a:t>
            </a:r>
          </a:p>
        </p:txBody>
      </p:sp>
      <p:sp>
        <p:nvSpPr>
          <p:cNvPr id="122" name="Shape 122"/>
          <p:cNvSpPr/>
          <p:nvPr/>
        </p:nvSpPr>
        <p:spPr>
          <a:xfrm>
            <a:off x="2709333" y="2059093"/>
            <a:ext cx="9536854" cy="1"/>
          </a:xfrm>
          <a:prstGeom prst="line">
            <a:avLst/>
          </a:prstGeom>
          <a:ln w="101600">
            <a:solidFill>
              <a:srgbClr val="FAFD00"/>
            </a:solidFill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spd="fast" advClick="1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b="1" sz="50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  <a:t>Religion as a Cultural Stabilizer</a:t>
            </a:r>
            <a:br>
              <a:rPr b="1" sz="50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</a:br>
          </a:p>
        </p:txBody>
      </p:sp>
      <p:sp>
        <p:nvSpPr>
          <p:cNvPr id="125" name="Shape 125"/>
          <p:cNvSpPr/>
          <p:nvPr>
            <p:ph type="body" idx="1"/>
          </p:nvPr>
        </p:nvSpPr>
        <p:spPr>
          <a:xfrm>
            <a:off x="1775742" y="1991924"/>
            <a:ext cx="9536854" cy="5670214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effectLst/>
              </a:defRPr>
            </a:pPr>
            <a:r>
              <a:rPr b="1" sz="25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Religion is a major source of both cultural imperatives and cultural taboos.</a:t>
            </a:r>
            <a:endParaRPr b="1" sz="25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effectLst/>
              </a:defRPr>
            </a:pPr>
            <a:r>
              <a:rPr b="1" sz="25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Major religions include:</a:t>
            </a:r>
            <a:endParaRPr b="1" sz="25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 marL="342900" indent="-25400">
              <a:lnSpc>
                <a:spcPct val="80000"/>
              </a:lnSpc>
              <a:defRPr sz="1800">
                <a:solidFill>
                  <a:srgbClr val="000000"/>
                </a:solidFill>
                <a:effectLst/>
              </a:defRPr>
            </a:pPr>
            <a:r>
              <a:rPr b="1" sz="25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	-Buddhism</a:t>
            </a:r>
            <a:endParaRPr b="1" sz="25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 marL="342900" indent="-25400">
              <a:lnSpc>
                <a:spcPct val="80000"/>
              </a:lnSpc>
              <a:defRPr sz="1800">
                <a:solidFill>
                  <a:srgbClr val="000000"/>
                </a:solidFill>
                <a:effectLst/>
              </a:defRPr>
            </a:pPr>
            <a:r>
              <a:rPr b="1" sz="25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	-Christianity</a:t>
            </a:r>
            <a:endParaRPr b="1" sz="25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 marL="342900" indent="-25400">
              <a:lnSpc>
                <a:spcPct val="80000"/>
              </a:lnSpc>
              <a:defRPr sz="1800">
                <a:solidFill>
                  <a:srgbClr val="000000"/>
                </a:solidFill>
                <a:effectLst/>
              </a:defRPr>
            </a:pPr>
            <a:r>
              <a:rPr b="1" sz="25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	-Hinduism</a:t>
            </a:r>
            <a:endParaRPr b="1" sz="25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 marL="342900" indent="-25400">
              <a:lnSpc>
                <a:spcPct val="80000"/>
              </a:lnSpc>
              <a:defRPr sz="1800">
                <a:solidFill>
                  <a:srgbClr val="000000"/>
                </a:solidFill>
                <a:effectLst/>
              </a:defRPr>
            </a:pPr>
            <a:r>
              <a:rPr b="1" sz="25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	-Islam</a:t>
            </a:r>
            <a:endParaRPr b="1" sz="25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 marL="342900" indent="-25400">
              <a:lnSpc>
                <a:spcPct val="80000"/>
              </a:lnSpc>
              <a:defRPr sz="1800">
                <a:solidFill>
                  <a:srgbClr val="000000"/>
                </a:solidFill>
                <a:effectLst/>
              </a:defRPr>
            </a:pPr>
            <a:r>
              <a:rPr b="1" sz="25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	-Judaism		</a:t>
            </a:r>
          </a:p>
        </p:txBody>
      </p:sp>
      <p:sp>
        <p:nvSpPr>
          <p:cNvPr id="126" name="Shape 126"/>
          <p:cNvSpPr/>
          <p:nvPr/>
        </p:nvSpPr>
        <p:spPr>
          <a:xfrm>
            <a:off x="2709333" y="2059093"/>
            <a:ext cx="9536854" cy="1"/>
          </a:xfrm>
          <a:prstGeom prst="line">
            <a:avLst/>
          </a:prstGeom>
          <a:ln w="101600">
            <a:solidFill>
              <a:srgbClr val="FAFD00"/>
            </a:solidFill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7" name="Shape 127"/>
          <p:cNvSpPr/>
          <p:nvPr/>
        </p:nvSpPr>
        <p:spPr>
          <a:xfrm>
            <a:off x="5600818" y="8163981"/>
            <a:ext cx="4945991" cy="120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Note: </a:t>
            </a: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Korean Marriage, 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	 Halal products </a:t>
            </a:r>
          </a:p>
        </p:txBody>
      </p:sp>
      <p:sp>
        <p:nvSpPr>
          <p:cNvPr id="128" name="Shape 128"/>
          <p:cNvSpPr/>
          <p:nvPr/>
        </p:nvSpPr>
        <p:spPr>
          <a:xfrm>
            <a:off x="4768426" y="7913059"/>
            <a:ext cx="8344749" cy="1"/>
          </a:xfrm>
          <a:prstGeom prst="line">
            <a:avLst/>
          </a:prstGeom>
          <a:ln w="101600">
            <a:solidFill>
              <a:srgbClr val="FAFD00"/>
            </a:solidFill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9" name="Shape 129"/>
          <p:cNvSpPr/>
          <p:nvPr/>
        </p:nvSpPr>
        <p:spPr>
          <a:xfrm>
            <a:off x="4768426" y="7911253"/>
            <a:ext cx="1" cy="1300481"/>
          </a:xfrm>
          <a:prstGeom prst="line">
            <a:avLst/>
          </a:prstGeom>
          <a:ln w="101600">
            <a:solidFill>
              <a:srgbClr val="FAFD00"/>
            </a:solidFill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spd="fast" advClick="1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84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  <a:t>Social Stratification Systems</a:t>
            </a:r>
            <a:br>
              <a:rPr sz="84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</a:br>
          </a:p>
        </p:txBody>
      </p:sp>
      <p:sp>
        <p:nvSpPr>
          <p:cNvPr id="132" name="Shape 13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Ascribed group memberships are defined at birth; they may include gender, family, age, caste and gender, ethnic or national origin.</a:t>
            </a:r>
            <a:endParaRPr sz="4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 marL="342900" indent="-25400">
              <a:defRPr sz="1800">
                <a:solidFill>
                  <a:srgbClr val="000000"/>
                </a:solidFill>
                <a:effectLst/>
              </a:defRPr>
            </a:pPr>
            <a:endParaRPr sz="42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Acquired group memberships are based on one’s choice of affiliation, such as political party, religion, and social and professional organizations.</a:t>
            </a:r>
          </a:p>
        </p:txBody>
      </p:sp>
      <p:sp>
        <p:nvSpPr>
          <p:cNvPr id="133" name="Shape 133"/>
          <p:cNvSpPr/>
          <p:nvPr/>
        </p:nvSpPr>
        <p:spPr>
          <a:xfrm>
            <a:off x="2709333" y="2059093"/>
            <a:ext cx="9536854" cy="1"/>
          </a:xfrm>
          <a:prstGeom prst="line">
            <a:avLst/>
          </a:prstGeom>
          <a:ln w="101600">
            <a:solidFill>
              <a:srgbClr val="FAFD00"/>
            </a:solidFill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4" name="Shape 134"/>
          <p:cNvSpPr/>
          <p:nvPr/>
        </p:nvSpPr>
        <p:spPr>
          <a:xfrm>
            <a:off x="1300479" y="7044266"/>
            <a:ext cx="9536855" cy="1"/>
          </a:xfrm>
          <a:prstGeom prst="line">
            <a:avLst/>
          </a:prstGeom>
          <a:ln w="101600">
            <a:solidFill>
              <a:srgbClr val="FAFD00"/>
            </a:solidFill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5" name="Shape 135"/>
          <p:cNvSpPr/>
          <p:nvPr/>
        </p:nvSpPr>
        <p:spPr>
          <a:xfrm flipH="1">
            <a:off x="1300479" y="7044267"/>
            <a:ext cx="1" cy="1408854"/>
          </a:xfrm>
          <a:prstGeom prst="line">
            <a:avLst/>
          </a:prstGeom>
          <a:ln w="101600">
            <a:solidFill>
              <a:srgbClr val="FAFD00"/>
            </a:solidFill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36" name="language-differences-among-social-classes-800x80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86613" y="6068906"/>
            <a:ext cx="3264748" cy="3192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type="title"/>
          </p:nvPr>
        </p:nvSpPr>
        <p:spPr>
          <a:xfrm>
            <a:off x="2200390" y="-295772"/>
            <a:ext cx="10464801" cy="2438401"/>
          </a:xfrm>
          <a:prstGeom prst="rect">
            <a:avLst/>
          </a:prstGeom>
        </p:spPr>
        <p:txBody>
          <a:bodyPr/>
          <a:lstStyle>
            <a:lvl1pPr>
              <a:defRPr b="1" sz="4700"/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47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  <a:t>Household Patterns / Demographic Analysus</a:t>
            </a:r>
          </a:p>
        </p:txBody>
      </p:sp>
      <p:pic>
        <p:nvPicPr>
          <p:cNvPr id="139" name="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5359" y="5840870"/>
            <a:ext cx="5472855" cy="2828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family-mulitigenerational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7226" y="5689600"/>
            <a:ext cx="4064001" cy="406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group%20of%20people%20different%20backgrounds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65204" y="2330803"/>
            <a:ext cx="7496082" cy="6887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DUBAI-FASHION-COLL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6470" y="1044868"/>
            <a:ext cx="5719151" cy="45250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cover dir="l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lnSpc>
                <a:spcPct val="100000"/>
              </a:lnSpc>
              <a:defRPr sz="1800">
                <a:solidFill>
                  <a:srgbClr val="000000"/>
                </a:solidFill>
                <a:effectLst/>
              </a:defRPr>
            </a:pPr>
            <a:r>
              <a:rPr b="1" sz="50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  <a:t>Factors Affecting the Communication Process</a:t>
            </a:r>
            <a:br>
              <a:rPr b="1" sz="50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</a:br>
          </a:p>
        </p:txBody>
      </p:sp>
      <p:sp>
        <p:nvSpPr>
          <p:cNvPr id="145" name="Shape 145"/>
          <p:cNvSpPr/>
          <p:nvPr>
            <p:ph type="body" idx="1"/>
          </p:nvPr>
        </p:nvSpPr>
        <p:spPr>
          <a:xfrm>
            <a:off x="1910428" y="1863167"/>
            <a:ext cx="8460444" cy="57150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b="1" sz="40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Spoken language</a:t>
            </a:r>
            <a:endParaRPr b="1" sz="40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b="1" sz="40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Written language</a:t>
            </a:r>
            <a:endParaRPr b="1" sz="40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b="1" sz="40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Silent language</a:t>
            </a:r>
            <a:endParaRPr b="1" sz="40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 marL="342900" indent="-25400">
              <a:defRPr sz="1800">
                <a:solidFill>
                  <a:srgbClr val="000000"/>
                </a:solidFill>
                <a:effectLst/>
              </a:defRPr>
            </a:pPr>
            <a:r>
              <a:rPr b="1" sz="40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	-color associations</a:t>
            </a:r>
            <a:endParaRPr b="1" sz="40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 marL="342900" indent="-25400">
              <a:defRPr sz="1800">
                <a:solidFill>
                  <a:srgbClr val="000000"/>
                </a:solidFill>
                <a:effectLst/>
              </a:defRPr>
            </a:pPr>
            <a:r>
              <a:rPr b="1" sz="40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	-conversational distance</a:t>
            </a:r>
            <a:endParaRPr b="1" sz="40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 marL="342900" indent="-25400">
              <a:defRPr sz="1800">
                <a:solidFill>
                  <a:srgbClr val="000000"/>
                </a:solidFill>
                <a:effectLst/>
              </a:defRPr>
            </a:pPr>
            <a:r>
              <a:rPr b="1" sz="40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	-perception of time</a:t>
            </a:r>
            <a:endParaRPr b="1" sz="40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 marL="342900" indent="-25400">
              <a:defRPr sz="1800">
                <a:solidFill>
                  <a:srgbClr val="000000"/>
                </a:solidFill>
                <a:effectLst/>
              </a:defRPr>
            </a:pPr>
            <a:r>
              <a:rPr b="1" sz="40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	-kinesics [body language and gestures]</a:t>
            </a:r>
          </a:p>
        </p:txBody>
      </p:sp>
      <p:sp>
        <p:nvSpPr>
          <p:cNvPr id="146" name="Shape 146"/>
          <p:cNvSpPr/>
          <p:nvPr/>
        </p:nvSpPr>
        <p:spPr>
          <a:xfrm>
            <a:off x="1325943" y="7698534"/>
            <a:ext cx="10352914" cy="2121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Discussion: Problems in communication may arise, even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when nations share the same basic language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(e.g., British, Canadian, and American English).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</p:txBody>
      </p:sp>
      <p:sp>
        <p:nvSpPr>
          <p:cNvPr id="147" name="Shape 147"/>
          <p:cNvSpPr/>
          <p:nvPr/>
        </p:nvSpPr>
        <p:spPr>
          <a:xfrm>
            <a:off x="2709333" y="2059093"/>
            <a:ext cx="9536854" cy="1"/>
          </a:xfrm>
          <a:prstGeom prst="line">
            <a:avLst/>
          </a:prstGeom>
          <a:ln w="101600">
            <a:solidFill>
              <a:srgbClr val="FAFD00"/>
            </a:solidFill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8" name="Shape 148"/>
          <p:cNvSpPr/>
          <p:nvPr/>
        </p:nvSpPr>
        <p:spPr>
          <a:xfrm>
            <a:off x="975359" y="7477759"/>
            <a:ext cx="9536855" cy="1"/>
          </a:xfrm>
          <a:prstGeom prst="line">
            <a:avLst/>
          </a:prstGeom>
          <a:ln w="101600">
            <a:solidFill>
              <a:srgbClr val="FAFD00"/>
            </a:solidFill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9" name="Shape 149"/>
          <p:cNvSpPr/>
          <p:nvPr/>
        </p:nvSpPr>
        <p:spPr>
          <a:xfrm flipH="1">
            <a:off x="975359" y="7477759"/>
            <a:ext cx="1" cy="1517228"/>
          </a:xfrm>
          <a:prstGeom prst="line">
            <a:avLst/>
          </a:prstGeom>
          <a:ln w="101600">
            <a:solidFill>
              <a:srgbClr val="FAFD00"/>
            </a:solidFill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spd="fast" advClick="1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5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5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  <a:t>Environment of International Marketing</a:t>
            </a:r>
          </a:p>
        </p:txBody>
      </p:sp>
      <p:pic>
        <p:nvPicPr>
          <p:cNvPr id="64" name="160669,1238020915,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4693" y="3034453"/>
            <a:ext cx="5700890" cy="6285654"/>
          </a:xfrm>
          <a:prstGeom prst="rect">
            <a:avLst/>
          </a:prstGeom>
          <a:ln w="76200">
            <a:solidFill>
              <a:srgbClr val="FFFFFF"/>
            </a:solidFill>
            <a:prstDash val="dashDot"/>
            <a:round/>
          </a:ln>
        </p:spPr>
      </p:pic>
    </p:spTree>
  </p:cSld>
  <p:clrMapOvr>
    <a:masterClrMapping/>
  </p:clrMapOvr>
  <p:transition spd="fast" advClick="1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84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  <a:t>Managerial Issue with Cultural Differences </a:t>
            </a:r>
          </a:p>
        </p:txBody>
      </p:sp>
      <p:sp>
        <p:nvSpPr>
          <p:cNvPr id="152" name="Shape 152"/>
          <p:cNvSpPr/>
          <p:nvPr>
            <p:ph type="body" idx="1"/>
          </p:nvPr>
        </p:nvSpPr>
        <p:spPr>
          <a:xfrm>
            <a:off x="1822093" y="2768600"/>
            <a:ext cx="10464801" cy="5715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b="1" sz="24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Accommodation of foreigners</a:t>
            </a:r>
            <a:endParaRPr b="1" sz="24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b="1" sz="24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Cultural distance [degree of similarity]</a:t>
            </a:r>
            <a:endParaRPr b="1" sz="24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b="1" sz="24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Culture shock and reverse culture shock</a:t>
            </a:r>
            <a:endParaRPr b="1" sz="24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b="1" sz="24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Managerial orientations</a:t>
            </a:r>
            <a:endParaRPr b="1" sz="24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 marL="342900" indent="-25400">
              <a:defRPr sz="1800">
                <a:solidFill>
                  <a:srgbClr val="000000"/>
                </a:solidFill>
                <a:effectLst/>
              </a:defRPr>
            </a:pPr>
            <a:r>
              <a:rPr b="1" sz="24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		􀂉 polycentric (Unilever, Nestle )</a:t>
            </a:r>
            <a:endParaRPr b="1" sz="24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 marL="342900" indent="-25400">
              <a:defRPr sz="1800">
                <a:solidFill>
                  <a:srgbClr val="000000"/>
                </a:solidFill>
                <a:effectLst/>
              </a:defRPr>
            </a:pPr>
            <a:r>
              <a:rPr b="1" sz="24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		􀂉 ethnocentric (Macintosh, iPhone, Sony, Toyota, Pizzahut)</a:t>
            </a:r>
            <a:endParaRPr b="1" sz="24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 marL="342900" indent="-25400">
              <a:defRPr sz="1800">
                <a:solidFill>
                  <a:srgbClr val="000000"/>
                </a:solidFill>
                <a:effectLst/>
              </a:defRPr>
            </a:pPr>
            <a:r>
              <a:rPr b="1" sz="24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		􀂉 geocentric (KFC) </a:t>
            </a:r>
            <a:endParaRPr b="1" sz="24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  <a:p>
            <a:pPr lvl="0" marL="576035" indent="-258535">
              <a:buSzPct val="171000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b="1" sz="24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Regiocentric </a:t>
            </a:r>
            <a:endParaRPr b="1" sz="2400">
              <a:solidFill>
                <a:srgbClr val="FFFFFF"/>
              </a:solidFill>
              <a:effectLst>
                <a:outerShdw sx="100000" sy="100000" kx="0" ky="0" algn="b" rotWithShape="0" blurRad="63500" dist="50800" dir="2700000">
                  <a:srgbClr val="243752">
                    <a:alpha val="85000"/>
                  </a:srgbClr>
                </a:outerShdw>
              </a:effectLst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2709333" y="2600960"/>
            <a:ext cx="9536854" cy="1"/>
          </a:xfrm>
          <a:prstGeom prst="line">
            <a:avLst/>
          </a:prstGeom>
          <a:ln w="101600">
            <a:solidFill>
              <a:srgbClr val="FAFD00"/>
            </a:solidFill>
            <a:round/>
          </a:ln>
        </p:spPr>
        <p:txBody>
          <a:bodyPr lIns="0" tIns="0" rIns="0" bIns="0"/>
          <a:lstStyle/>
          <a:p>
            <a:pPr lvl="0" algn="l" defTabSz="457200">
              <a:defRPr sz="16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spd="fast" advClick="1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" y="304800"/>
            <a:ext cx="12192000" cy="914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9948" y="517461"/>
            <a:ext cx="11624904" cy="8718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857" y="407310"/>
            <a:ext cx="5540665" cy="5540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72570" y="947311"/>
            <a:ext cx="7001132" cy="3370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08357" y="5063682"/>
            <a:ext cx="6729558" cy="37853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8974" y="756730"/>
            <a:ext cx="10986852" cy="82401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type="title"/>
          </p:nvPr>
        </p:nvSpPr>
        <p:spPr>
          <a:xfrm>
            <a:off x="1270000" y="-396241"/>
            <a:ext cx="10464800" cy="24384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84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  <a:t>Bangladeshi Culture</a:t>
            </a:r>
          </a:p>
        </p:txBody>
      </p:sp>
      <p:sp>
        <p:nvSpPr>
          <p:cNvPr id="67" name="Shape 6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68" name="mehedi 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1297" y="2089504"/>
            <a:ext cx="10822206" cy="7580494"/>
          </a:xfrm>
          <a:prstGeom prst="rect">
            <a:avLst/>
          </a:prstGeom>
          <a:ln w="50800">
            <a:solidFill>
              <a:srgbClr val="FFFFFF"/>
            </a:solidFill>
            <a:round/>
          </a:ln>
        </p:spPr>
      </p:pic>
    </p:spTree>
  </p:cSld>
  <p:clrMapOvr>
    <a:masterClrMapping/>
  </p:clrMapOvr>
  <p:transition spd="fast" advClick="1">
    <p:fade thruBlk="1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0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1950719" y="1848644"/>
            <a:ext cx="9645228" cy="854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2500"/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2500">
                <a:solidFill>
                  <a:srgbClr val="FFFFFF"/>
                </a:solidFill>
                <a:effectLst>
                  <a:outerShdw sx="100000" sy="100000" kx="0" ky="0" algn="b" rotWithShape="0" blurRad="63500" dist="50800" dir="2700000">
                    <a:srgbClr val="243752">
                      <a:alpha val="85000"/>
                    </a:srgbClr>
                  </a:outerShdw>
                </a:effectLst>
              </a:rPr>
              <a:t>Culture defined: the specific learned norms of a society that reflect attitudes, values, and beliefs.</a:t>
            </a:r>
          </a:p>
        </p:txBody>
      </p:sp>
      <p:sp>
        <p:nvSpPr>
          <p:cNvPr id="71" name="Shape 71"/>
          <p:cNvSpPr/>
          <p:nvPr>
            <p:ph type="title"/>
          </p:nvPr>
        </p:nvSpPr>
        <p:spPr>
          <a:xfrm>
            <a:off x="1540933" y="-424463"/>
            <a:ext cx="10464801" cy="2438401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64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  <a:t>Cultural Environment</a:t>
            </a:r>
          </a:p>
        </p:txBody>
      </p:sp>
      <p:pic>
        <p:nvPicPr>
          <p:cNvPr id="72" name="multicultural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6988" y="2749438"/>
            <a:ext cx="8779819" cy="6602285"/>
          </a:xfrm>
          <a:prstGeom prst="rect">
            <a:avLst/>
          </a:prstGeom>
          <a:ln w="50800">
            <a:solidFill>
              <a:srgbClr val="FFFFFF"/>
            </a:solidFill>
            <a:prstDash val="dash"/>
            <a:round/>
          </a:ln>
        </p:spPr>
      </p:pic>
    </p:spTree>
  </p:cSld>
  <p:clrMapOvr>
    <a:masterClrMapping/>
  </p:clrMapOvr>
  <p:transition spd="fast" advClick="1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type="title"/>
          </p:nvPr>
        </p:nvSpPr>
        <p:spPr>
          <a:xfrm>
            <a:off x="1270000" y="-576863"/>
            <a:ext cx="10464800" cy="24384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84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  <a:t>language</a:t>
            </a:r>
          </a:p>
        </p:txBody>
      </p:sp>
      <p:grpSp>
        <p:nvGrpSpPr>
          <p:cNvPr id="77" name="Group 77"/>
          <p:cNvGrpSpPr/>
          <p:nvPr/>
        </p:nvGrpSpPr>
        <p:grpSpPr>
          <a:xfrm>
            <a:off x="3155018" y="1778332"/>
            <a:ext cx="6694764" cy="7963698"/>
            <a:chOff x="-127000" y="-88900"/>
            <a:chExt cx="6694762" cy="7963696"/>
          </a:xfrm>
        </p:grpSpPr>
        <p:pic>
          <p:nvPicPr>
            <p:cNvPr id="76" name="shaheed_minar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440763" cy="763349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5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6694763" cy="796369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fast" advClick="1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type="title"/>
          </p:nvPr>
        </p:nvSpPr>
        <p:spPr>
          <a:xfrm>
            <a:off x="1270000" y="-197556"/>
            <a:ext cx="10464800" cy="243840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84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  <a:t>Clothing</a:t>
            </a:r>
          </a:p>
        </p:txBody>
      </p:sp>
      <p:pic>
        <p:nvPicPr>
          <p:cNvPr id="80" name="ls3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686" y="2901384"/>
            <a:ext cx="4759329" cy="5449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MTC-40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93546" y="2384213"/>
            <a:ext cx="6935895" cy="69358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title"/>
          </p:nvPr>
        </p:nvSpPr>
        <p:spPr>
          <a:xfrm>
            <a:off x="1270000" y="-342054"/>
            <a:ext cx="10464800" cy="243840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84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  <a:t>Food</a:t>
            </a:r>
          </a:p>
        </p:txBody>
      </p:sp>
      <p:pic>
        <p:nvPicPr>
          <p:cNvPr id="84" name="2630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77279" y="2321489"/>
            <a:ext cx="6185819" cy="6185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276801_197997806936549_1741354294_n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3672" y="421817"/>
            <a:ext cx="3769163" cy="4774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Fakruddin_Biryani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7533" y="5454791"/>
            <a:ext cx="5256108" cy="4075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type="title"/>
          </p:nvPr>
        </p:nvSpPr>
        <p:spPr>
          <a:xfrm>
            <a:off x="-644596" y="-125307"/>
            <a:ext cx="10464801" cy="243840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84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  <a:t>Festival</a:t>
            </a:r>
          </a:p>
        </p:txBody>
      </p:sp>
      <p:pic>
        <p:nvPicPr>
          <p:cNvPr id="89" name="mehedi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94026" y="2059093"/>
            <a:ext cx="5761850" cy="7694508"/>
          </a:xfrm>
          <a:prstGeom prst="rect">
            <a:avLst/>
          </a:prstGeom>
          <a:ln w="76200">
            <a:solidFill>
              <a:srgbClr val="FFFFFF"/>
            </a:solidFill>
            <a:prstDash val="dash"/>
            <a:round/>
          </a:ln>
        </p:spPr>
      </p:pic>
      <p:pic>
        <p:nvPicPr>
          <p:cNvPr id="90" name="NYE_Sydney-1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248" y="3586885"/>
            <a:ext cx="6095399" cy="4078430"/>
          </a:xfrm>
          <a:prstGeom prst="rect">
            <a:avLst/>
          </a:prstGeom>
          <a:ln w="50800">
            <a:solidFill>
              <a:srgbClr val="FFFFFF"/>
            </a:solidFill>
            <a:prstDash val="dash"/>
            <a:round/>
          </a:ln>
        </p:spPr>
      </p:pic>
    </p:spTree>
  </p:cSld>
  <p:clrMapOvr>
    <a:masterClrMapping/>
  </p:clrMapOvr>
  <p:transition spd="fast" advClick="1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type="title"/>
          </p:nvPr>
        </p:nvSpPr>
        <p:spPr>
          <a:xfrm>
            <a:off x="1270000" y="-540738"/>
            <a:ext cx="10464800" cy="243840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8400">
                <a:solidFill>
                  <a:srgbClr val="FFFFFF"/>
                </a:solidFill>
                <a:effectLst>
                  <a:outerShdw sx="100000" sy="100000" kx="0" ky="0" algn="b" rotWithShape="0" blurRad="101600" dist="63500" dir="2700000">
                    <a:srgbClr val="243752">
                      <a:alpha val="75000"/>
                    </a:srgbClr>
                  </a:outerShdw>
                </a:effectLst>
              </a:rPr>
              <a:t>Religion</a:t>
            </a:r>
          </a:p>
        </p:txBody>
      </p:sp>
      <p:pic>
        <p:nvPicPr>
          <p:cNvPr id="93" name="Bakrid_Festival_1631_medium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8478" y="2148839"/>
            <a:ext cx="5327844" cy="7503573"/>
          </a:xfrm>
          <a:prstGeom prst="rect">
            <a:avLst/>
          </a:prstGeom>
          <a:ln w="50800">
            <a:solidFill>
              <a:srgbClr val="FFFFFF"/>
            </a:solidFill>
            <a:prstDash val="dash"/>
            <a:round/>
          </a:ln>
        </p:spPr>
      </p:pic>
    </p:spTree>
  </p:cSld>
  <p:clrMapOvr>
    <a:masterClrMapping/>
  </p:clrMapOvr>
  <p:transition spd="fast" advClick="1">
    <p:fade thruBlk="1"/>
  </p:transition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jpe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jpe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254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50800" dir="2700000">
                <a:srgbClr val="243752">
                  <a:alpha val="85000"/>
                </a:srgbClr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254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50800" dir="2700000">
                <a:srgbClr val="243752">
                  <a:alpha val="85000"/>
                </a:srgbClr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