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4"/>
  </p:notesMasterIdLst>
  <p:sldIdLst>
    <p:sldId id="267" r:id="rId2"/>
    <p:sldId id="26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F6D5EF-CDAD-41EC-B221-3318774E8AC0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7131-0BF0-4B8D-941C-D63D7327A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6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8B7131-0BF0-4B8D-941C-D63D7327A3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9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23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07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4258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111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7381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315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079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29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6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4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46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4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3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7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1A682-B122-4888-BEBB-60B964270889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1E0455-758B-4384-BAB4-A637F7512C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65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Assesment</a:t>
            </a:r>
            <a:r>
              <a:rPr lang="en-US" dirty="0" smtClean="0">
                <a:solidFill>
                  <a:schemeClr val="tx2"/>
                </a:solidFill>
              </a:rPr>
              <a:t> Plan :</a:t>
            </a:r>
            <a:endParaRPr lang="en-US" dirty="0">
              <a:solidFill>
                <a:schemeClr val="tx2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769914"/>
              </p:ext>
            </p:extLst>
          </p:nvPr>
        </p:nvGraphicFramePr>
        <p:xfrm>
          <a:off x="3580596" y="1636876"/>
          <a:ext cx="4052237" cy="51490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52539"/>
                <a:gridCol w="899698"/>
              </a:tblGrid>
              <a:tr h="69582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         Subject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B0F0"/>
                          </a:solidFill>
                        </a:rPr>
                        <a:t>Marks</a:t>
                      </a:r>
                      <a:endParaRPr lang="en-US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584965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Attendance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7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35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Quiz (3 out of 3)</a:t>
                      </a:r>
                    </a:p>
                    <a:p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15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3555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 Assignment</a:t>
                      </a:r>
                    </a:p>
                    <a:p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5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70760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 Presentation </a:t>
                      </a:r>
                    </a:p>
                    <a:p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8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5927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 Midterm Exam</a:t>
                      </a:r>
                    </a:p>
                    <a:p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25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66066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Semester Final Exam </a:t>
                      </a:r>
                    </a:p>
                    <a:p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40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  <a:tr h="56058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      Total Marks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6"/>
                          </a:solidFill>
                        </a:rPr>
                        <a:t>  100</a:t>
                      </a:r>
                      <a:endParaRPr lang="en-US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0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839" y="128338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Grade and GPE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                      </a:t>
            </a:r>
            <a:r>
              <a:rPr lang="en-US" sz="2000" dirty="0">
                <a:solidFill>
                  <a:schemeClr val="tx1"/>
                </a:solidFill>
              </a:rPr>
              <a:t>A student may earn letter grades on the basis of his/ her performance in the course. The numerical equivalents of the grades and grade points are given below.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27250"/>
              </p:ext>
            </p:extLst>
          </p:nvPr>
        </p:nvGraphicFramePr>
        <p:xfrm>
          <a:off x="2997022" y="1550738"/>
          <a:ext cx="7382578" cy="5098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490"/>
                <a:gridCol w="928529"/>
                <a:gridCol w="1547548"/>
                <a:gridCol w="1887011"/>
              </a:tblGrid>
              <a:tr h="60640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Marks Obtained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                        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Out</a:t>
                      </a:r>
                      <a:r>
                        <a:rPr lang="en-US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of 100    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Grade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Grade Point Equivalent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Remarks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80-100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A+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4.00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Outstanding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75-79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A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3.75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Excellent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70-74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A-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3.50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Very Good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40998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65-69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B+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3.25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Good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60-64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B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3.00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Satisfactory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55-59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B-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2.75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Above Average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50-54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C+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2.50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Average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45-49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C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2.00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Below Average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          40-44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D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 1.00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    Pass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          00-39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0.00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Fail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Absent in the Final Exam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I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0.00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Incomplete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8058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Unfair Means During Exam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W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 0.00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Withheld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0531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168</Words>
  <Application>Microsoft Office PowerPoint</Application>
  <PresentationFormat>Widescreen</PresentationFormat>
  <Paragraphs>71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Trebuchet MS</vt:lpstr>
      <vt:lpstr>Wingdings 3</vt:lpstr>
      <vt:lpstr>Facet</vt:lpstr>
      <vt:lpstr>Assesment Plan :</vt:lpstr>
      <vt:lpstr>Grade and GPE:                        A student may earn letter grades on the basis of his/ her performance in the course. The numerical equivalents of the grades and grade points are given below.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33</cp:revision>
  <dcterms:created xsi:type="dcterms:W3CDTF">2020-06-05T01:28:45Z</dcterms:created>
  <dcterms:modified xsi:type="dcterms:W3CDTF">2020-06-05T12:25:16Z</dcterms:modified>
</cp:coreProperties>
</file>