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5143500" cx="9144000"/>
  <p:notesSz cx="6858000" cy="9144000"/>
  <p:embeddedFontLst>
    <p:embeddedFont>
      <p:font typeface="Nunito"/>
      <p:regular r:id="rId21"/>
      <p:bold r:id="rId22"/>
      <p:italic r:id="rId23"/>
      <p:boldItalic r:id="rId24"/>
    </p:embeddedFont>
    <p:embeddedFont>
      <p:font typeface="Maven Pro"/>
      <p:regular r:id="rId25"/>
      <p:bold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B4B35E3-7D63-4713-8F0F-10B62D7BE44F}">
  <a:tblStyle styleId="{EB4B35E3-7D63-4713-8F0F-10B62D7BE44F}"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Nunito-bold.fntdata"/><Relationship Id="rId21" Type="http://schemas.openxmlformats.org/officeDocument/2006/relationships/font" Target="fonts/Nunito-regular.fntdata"/><Relationship Id="rId24" Type="http://schemas.openxmlformats.org/officeDocument/2006/relationships/font" Target="fonts/Nunito-boldItalic.fntdata"/><Relationship Id="rId23" Type="http://schemas.openxmlformats.org/officeDocument/2006/relationships/font" Target="fonts/Nuni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MavenPro-bold.fntdata"/><Relationship Id="rId25" Type="http://schemas.openxmlformats.org/officeDocument/2006/relationships/font" Target="fonts/MavenPro-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8985be511a_0_3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5" name="Google Shape;335;g8985be511a_0_3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g8985be511a_0_3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2" name="Google Shape;342;g8985be511a_0_3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g8985be511a_0_3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8" name="Google Shape;348;g8985be511a_0_3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g8985be511a_0_3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5" name="Google Shape;355;g8985be511a_0_3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g8985be511a_0_3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2" name="Google Shape;362;g8985be511a_0_3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8985be511a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8985be511a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8985be511a_0_2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8985be511a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8985be511a_0_2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8985be511a_0_2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8985be511a_0_3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8985be511a_0_3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8985be511a_0_3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8985be511a_0_3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g8985be511a_0_3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4" name="Google Shape;314;g8985be511a_0_3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8985be511a_0_3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0" name="Google Shape;320;g8985be511a_0_3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g8985be511a_0_3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6" name="Google Shape;326;g8985be511a_0_3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1600"/>
              </a:spcBef>
              <a:spcAft>
                <a:spcPts val="0"/>
              </a:spcAft>
              <a:buClr>
                <a:schemeClr val="lt1"/>
              </a:buClr>
              <a:buSzPts val="1100"/>
              <a:buChar char="○"/>
              <a:defRPr>
                <a:solidFill>
                  <a:schemeClr val="lt1"/>
                </a:solidFill>
              </a:defRPr>
            </a:lvl2pPr>
            <a:lvl3pPr indent="-298450" lvl="2" marL="1371600" algn="ctr">
              <a:spcBef>
                <a:spcPts val="1600"/>
              </a:spcBef>
              <a:spcAft>
                <a:spcPts val="0"/>
              </a:spcAft>
              <a:buClr>
                <a:schemeClr val="lt1"/>
              </a:buClr>
              <a:buSzPts val="1100"/>
              <a:buChar char="■"/>
              <a:defRPr>
                <a:solidFill>
                  <a:schemeClr val="lt1"/>
                </a:solidFill>
              </a:defRPr>
            </a:lvl3pPr>
            <a:lvl4pPr indent="-298450" lvl="3" marL="1828800" algn="ctr">
              <a:spcBef>
                <a:spcPts val="1600"/>
              </a:spcBef>
              <a:spcAft>
                <a:spcPts val="0"/>
              </a:spcAft>
              <a:buClr>
                <a:schemeClr val="lt1"/>
              </a:buClr>
              <a:buSzPts val="1100"/>
              <a:buChar char="●"/>
              <a:defRPr>
                <a:solidFill>
                  <a:schemeClr val="lt1"/>
                </a:solidFill>
              </a:defRPr>
            </a:lvl4pPr>
            <a:lvl5pPr indent="-298450" lvl="4" marL="2286000" algn="ctr">
              <a:spcBef>
                <a:spcPts val="1600"/>
              </a:spcBef>
              <a:spcAft>
                <a:spcPts val="0"/>
              </a:spcAft>
              <a:buClr>
                <a:schemeClr val="lt1"/>
              </a:buClr>
              <a:buSzPts val="1100"/>
              <a:buChar char="○"/>
              <a:defRPr>
                <a:solidFill>
                  <a:schemeClr val="lt1"/>
                </a:solidFill>
              </a:defRPr>
            </a:lvl5pPr>
            <a:lvl6pPr indent="-298450" lvl="5" marL="2743200" algn="ctr">
              <a:spcBef>
                <a:spcPts val="1600"/>
              </a:spcBef>
              <a:spcAft>
                <a:spcPts val="0"/>
              </a:spcAft>
              <a:buClr>
                <a:schemeClr val="lt1"/>
              </a:buClr>
              <a:buSzPts val="1100"/>
              <a:buChar char="■"/>
              <a:defRPr>
                <a:solidFill>
                  <a:schemeClr val="lt1"/>
                </a:solidFill>
              </a:defRPr>
            </a:lvl6pPr>
            <a:lvl7pPr indent="-298450" lvl="6" marL="3200400" algn="ctr">
              <a:spcBef>
                <a:spcPts val="1600"/>
              </a:spcBef>
              <a:spcAft>
                <a:spcPts val="0"/>
              </a:spcAft>
              <a:buClr>
                <a:schemeClr val="lt1"/>
              </a:buClr>
              <a:buSzPts val="1100"/>
              <a:buChar char="●"/>
              <a:defRPr>
                <a:solidFill>
                  <a:schemeClr val="lt1"/>
                </a:solidFill>
              </a:defRPr>
            </a:lvl7pPr>
            <a:lvl8pPr indent="-298450" lvl="7" marL="3657600" algn="ctr">
              <a:spcBef>
                <a:spcPts val="1600"/>
              </a:spcBef>
              <a:spcAft>
                <a:spcPts val="0"/>
              </a:spcAft>
              <a:buClr>
                <a:schemeClr val="lt1"/>
              </a:buClr>
              <a:buSzPts val="1100"/>
              <a:buChar char="○"/>
              <a:defRPr>
                <a:solidFill>
                  <a:schemeClr val="lt1"/>
                </a:solidFill>
              </a:defRPr>
            </a:lvl8pPr>
            <a:lvl9pPr indent="-298450" lvl="8" marL="4114800" algn="ctr">
              <a:spcBef>
                <a:spcPts val="1600"/>
              </a:spcBef>
              <a:spcAft>
                <a:spcPts val="160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824000" y="1613813"/>
            <a:ext cx="4255500" cy="1872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Input, Output &amp; Variables</a:t>
            </a:r>
            <a:endParaRPr/>
          </a:p>
        </p:txBody>
      </p:sp>
      <p:sp>
        <p:nvSpPr>
          <p:cNvPr id="278" name="Google Shape;278;p13"/>
          <p:cNvSpPr txBox="1"/>
          <p:nvPr>
            <p:ph idx="1" type="subTitle"/>
          </p:nvPr>
        </p:nvSpPr>
        <p:spPr>
          <a:xfrm>
            <a:off x="824000" y="3596300"/>
            <a:ext cx="4255500" cy="69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Saiful Islam, Sr. Lecturer</a:t>
            </a:r>
            <a:endParaRPr/>
          </a:p>
          <a:p>
            <a:pPr indent="0" lvl="0" marL="0" rtl="0" algn="l">
              <a:spcBef>
                <a:spcPts val="0"/>
              </a:spcBef>
              <a:spcAft>
                <a:spcPts val="0"/>
              </a:spcAft>
              <a:buNone/>
            </a:pPr>
            <a:r>
              <a:rPr lang="en"/>
              <a:t>Dept. of CSE, DIU</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22"/>
          <p:cNvSpPr txBox="1"/>
          <p:nvPr>
            <p:ph type="title"/>
          </p:nvPr>
        </p:nvSpPr>
        <p:spPr>
          <a:xfrm>
            <a:off x="1303800" y="752050"/>
            <a:ext cx="7030500" cy="55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Valid vs Invalid variable names in </a:t>
            </a:r>
            <a:r>
              <a:rPr lang="en"/>
              <a:t>C</a:t>
            </a:r>
            <a:endParaRPr/>
          </a:p>
        </p:txBody>
      </p:sp>
      <p:sp>
        <p:nvSpPr>
          <p:cNvPr id="338" name="Google Shape;338;p22"/>
          <p:cNvSpPr txBox="1"/>
          <p:nvPr>
            <p:ph idx="1" type="body"/>
          </p:nvPr>
        </p:nvSpPr>
        <p:spPr>
          <a:xfrm>
            <a:off x="324000" y="1437075"/>
            <a:ext cx="1905300" cy="3424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FF0000"/>
              </a:buClr>
              <a:buSzPts val="1800"/>
              <a:buFont typeface="Maven Pro"/>
              <a:buChar char="●"/>
            </a:pPr>
            <a:r>
              <a:rPr lang="en" sz="1800">
                <a:solidFill>
                  <a:srgbClr val="FF0000"/>
                </a:solidFill>
                <a:latin typeface="Maven Pro"/>
                <a:ea typeface="Maven Pro"/>
                <a:cs typeface="Maven Pro"/>
                <a:sym typeface="Maven Pro"/>
              </a:rPr>
              <a:t>auto </a:t>
            </a:r>
            <a:endParaRPr sz="1800">
              <a:solidFill>
                <a:srgbClr val="FF0000"/>
              </a:solidFill>
              <a:latin typeface="Maven Pro"/>
              <a:ea typeface="Maven Pro"/>
              <a:cs typeface="Maven Pro"/>
              <a:sym typeface="Maven Pro"/>
            </a:endParaRPr>
          </a:p>
          <a:p>
            <a:pPr indent="-342900" lvl="0" marL="457200" rtl="0" algn="l">
              <a:spcBef>
                <a:spcPts val="0"/>
              </a:spcBef>
              <a:spcAft>
                <a:spcPts val="0"/>
              </a:spcAft>
              <a:buClr>
                <a:srgbClr val="FF0000"/>
              </a:buClr>
              <a:buSzPts val="1800"/>
              <a:buFont typeface="Maven Pro"/>
              <a:buChar char="●"/>
            </a:pPr>
            <a:r>
              <a:rPr lang="en" sz="1800">
                <a:solidFill>
                  <a:srgbClr val="FF0000"/>
                </a:solidFill>
                <a:latin typeface="Maven Pro"/>
                <a:ea typeface="Maven Pro"/>
                <a:cs typeface="Maven Pro"/>
                <a:sym typeface="Maven Pro"/>
              </a:rPr>
              <a:t>1K</a:t>
            </a:r>
            <a:endParaRPr sz="1800">
              <a:solidFill>
                <a:srgbClr val="FF0000"/>
              </a:solidFill>
              <a:latin typeface="Maven Pro"/>
              <a:ea typeface="Maven Pro"/>
              <a:cs typeface="Maven Pro"/>
              <a:sym typeface="Maven Pro"/>
            </a:endParaRPr>
          </a:p>
          <a:p>
            <a:pPr indent="-342900" lvl="0" marL="457200" rtl="0" algn="l">
              <a:spcBef>
                <a:spcPts val="0"/>
              </a:spcBef>
              <a:spcAft>
                <a:spcPts val="0"/>
              </a:spcAft>
              <a:buClr>
                <a:srgbClr val="FF0000"/>
              </a:buClr>
              <a:buSzPts val="1800"/>
              <a:buFont typeface="Maven Pro"/>
              <a:buChar char="●"/>
            </a:pPr>
            <a:r>
              <a:rPr lang="en" sz="1800">
                <a:solidFill>
                  <a:srgbClr val="FF0000"/>
                </a:solidFill>
                <a:latin typeface="Maven Pro"/>
                <a:ea typeface="Maven Pro"/>
                <a:cs typeface="Maven Pro"/>
                <a:sym typeface="Maven Pro"/>
              </a:rPr>
              <a:t>case</a:t>
            </a:r>
            <a:endParaRPr sz="1800">
              <a:solidFill>
                <a:srgbClr val="FF0000"/>
              </a:solidFill>
              <a:latin typeface="Maven Pro"/>
              <a:ea typeface="Maven Pro"/>
              <a:cs typeface="Maven Pro"/>
              <a:sym typeface="Maven Pro"/>
            </a:endParaRPr>
          </a:p>
          <a:p>
            <a:pPr indent="-342900" lvl="0" marL="457200" rtl="0" algn="l">
              <a:spcBef>
                <a:spcPts val="0"/>
              </a:spcBef>
              <a:spcAft>
                <a:spcPts val="0"/>
              </a:spcAft>
              <a:buClr>
                <a:srgbClr val="FF0000"/>
              </a:buClr>
              <a:buSzPts val="1800"/>
              <a:buFont typeface="Maven Pro"/>
              <a:buChar char="●"/>
            </a:pPr>
            <a:r>
              <a:rPr lang="en" sz="1800">
                <a:solidFill>
                  <a:srgbClr val="FF0000"/>
                </a:solidFill>
                <a:latin typeface="Maven Pro"/>
                <a:ea typeface="Maven Pro"/>
                <a:cs typeface="Maven Pro"/>
                <a:sym typeface="Maven Pro"/>
              </a:rPr>
              <a:t>S I</a:t>
            </a:r>
            <a:endParaRPr sz="1800">
              <a:solidFill>
                <a:srgbClr val="FF0000"/>
              </a:solidFill>
              <a:latin typeface="Maven Pro"/>
              <a:ea typeface="Maven Pro"/>
              <a:cs typeface="Maven Pro"/>
              <a:sym typeface="Maven Pro"/>
            </a:endParaRPr>
          </a:p>
          <a:p>
            <a:pPr indent="-342900" lvl="0" marL="457200" rtl="0" algn="l">
              <a:spcBef>
                <a:spcPts val="0"/>
              </a:spcBef>
              <a:spcAft>
                <a:spcPts val="0"/>
              </a:spcAft>
              <a:buClr>
                <a:srgbClr val="FF0000"/>
              </a:buClr>
              <a:buSzPts val="1800"/>
              <a:buFont typeface="Maven Pro"/>
              <a:buChar char="●"/>
            </a:pPr>
            <a:r>
              <a:rPr lang="en" sz="1800">
                <a:solidFill>
                  <a:srgbClr val="FF0000"/>
                </a:solidFill>
                <a:latin typeface="Maven Pro"/>
                <a:ea typeface="Maven Pro"/>
                <a:cs typeface="Maven Pro"/>
                <a:sym typeface="Maven Pro"/>
              </a:rPr>
              <a:t>S&gt;I</a:t>
            </a:r>
            <a:endParaRPr sz="1800">
              <a:solidFill>
                <a:srgbClr val="FF0000"/>
              </a:solidFill>
              <a:latin typeface="Maven Pro"/>
              <a:ea typeface="Maven Pro"/>
              <a:cs typeface="Maven Pro"/>
              <a:sym typeface="Maven Pro"/>
            </a:endParaRPr>
          </a:p>
          <a:p>
            <a:pPr indent="-342900" lvl="0" marL="457200" rtl="0" algn="l">
              <a:spcBef>
                <a:spcPts val="0"/>
              </a:spcBef>
              <a:spcAft>
                <a:spcPts val="0"/>
              </a:spcAft>
              <a:buClr>
                <a:srgbClr val="FF0000"/>
              </a:buClr>
              <a:buSzPts val="1800"/>
              <a:buFont typeface="Maven Pro"/>
              <a:buChar char="●"/>
            </a:pPr>
            <a:r>
              <a:rPr lang="en" sz="1800">
                <a:solidFill>
                  <a:srgbClr val="FF0000"/>
                </a:solidFill>
                <a:latin typeface="Maven Pro"/>
                <a:ea typeface="Maven Pro"/>
                <a:cs typeface="Maven Pro"/>
                <a:sym typeface="Maven Pro"/>
              </a:rPr>
              <a:t>1010</a:t>
            </a:r>
            <a:endParaRPr sz="1800">
              <a:solidFill>
                <a:srgbClr val="FF0000"/>
              </a:solidFill>
              <a:latin typeface="Maven Pro"/>
              <a:ea typeface="Maven Pro"/>
              <a:cs typeface="Maven Pro"/>
              <a:sym typeface="Maven Pro"/>
            </a:endParaRPr>
          </a:p>
          <a:p>
            <a:pPr indent="-342900" lvl="0" marL="457200" rtl="0" algn="l">
              <a:spcBef>
                <a:spcPts val="0"/>
              </a:spcBef>
              <a:spcAft>
                <a:spcPts val="0"/>
              </a:spcAft>
              <a:buClr>
                <a:srgbClr val="FF0000"/>
              </a:buClr>
              <a:buSzPts val="1800"/>
              <a:buFont typeface="Maven Pro"/>
              <a:buChar char="●"/>
            </a:pPr>
            <a:r>
              <a:rPr lang="en" sz="1800">
                <a:solidFill>
                  <a:srgbClr val="FF0000"/>
                </a:solidFill>
                <a:latin typeface="Maven Pro"/>
                <a:ea typeface="Maven Pro"/>
                <a:cs typeface="Maven Pro"/>
                <a:sym typeface="Maven Pro"/>
              </a:rPr>
              <a:t>default</a:t>
            </a:r>
            <a:endParaRPr sz="1800">
              <a:solidFill>
                <a:srgbClr val="FF0000"/>
              </a:solidFill>
              <a:latin typeface="Maven Pro"/>
              <a:ea typeface="Maven Pro"/>
              <a:cs typeface="Maven Pro"/>
              <a:sym typeface="Maven Pro"/>
            </a:endParaRPr>
          </a:p>
          <a:p>
            <a:pPr indent="-342900" lvl="0" marL="457200" rtl="0" algn="l">
              <a:spcBef>
                <a:spcPts val="0"/>
              </a:spcBef>
              <a:spcAft>
                <a:spcPts val="0"/>
              </a:spcAft>
              <a:buClr>
                <a:srgbClr val="FF0000"/>
              </a:buClr>
              <a:buSzPts val="1800"/>
              <a:buFont typeface="Maven Pro"/>
              <a:buChar char="●"/>
            </a:pPr>
            <a:r>
              <a:rPr lang="en" sz="1800">
                <a:solidFill>
                  <a:srgbClr val="FF0000"/>
                </a:solidFill>
                <a:latin typeface="Maven Pro"/>
                <a:ea typeface="Maven Pro"/>
                <a:cs typeface="Maven Pro"/>
                <a:sym typeface="Maven Pro"/>
              </a:rPr>
              <a:t>doit?man</a:t>
            </a:r>
            <a:endParaRPr sz="1800">
              <a:solidFill>
                <a:srgbClr val="FF0000"/>
              </a:solidFill>
              <a:latin typeface="Maven Pro"/>
              <a:ea typeface="Maven Pro"/>
              <a:cs typeface="Maven Pro"/>
              <a:sym typeface="Maven Pro"/>
            </a:endParaRPr>
          </a:p>
          <a:p>
            <a:pPr indent="-342900" lvl="0" marL="457200" rtl="0" algn="l">
              <a:spcBef>
                <a:spcPts val="0"/>
              </a:spcBef>
              <a:spcAft>
                <a:spcPts val="0"/>
              </a:spcAft>
              <a:buClr>
                <a:srgbClr val="FF0000"/>
              </a:buClr>
              <a:buSzPts val="1800"/>
              <a:buFont typeface="Maven Pro"/>
              <a:buChar char="●"/>
            </a:pPr>
            <a:r>
              <a:rPr lang="en" sz="1800">
                <a:solidFill>
                  <a:srgbClr val="FF0000"/>
                </a:solidFill>
                <a:latin typeface="Maven Pro"/>
                <a:ea typeface="Maven Pro"/>
                <a:cs typeface="Maven Pro"/>
                <a:sym typeface="Maven Pro"/>
              </a:rPr>
              <a:t>double=&gt;&gt;</a:t>
            </a:r>
            <a:endParaRPr sz="1800">
              <a:solidFill>
                <a:srgbClr val="FF0000"/>
              </a:solidFill>
              <a:latin typeface="Maven Pro"/>
              <a:ea typeface="Maven Pro"/>
              <a:cs typeface="Maven Pro"/>
              <a:sym typeface="Maven Pro"/>
            </a:endParaRPr>
          </a:p>
          <a:p>
            <a:pPr indent="-342900" lvl="0" marL="457200" rtl="0" algn="l">
              <a:spcBef>
                <a:spcPts val="0"/>
              </a:spcBef>
              <a:spcAft>
                <a:spcPts val="0"/>
              </a:spcAft>
              <a:buClr>
                <a:srgbClr val="FF0000"/>
              </a:buClr>
              <a:buSzPts val="1800"/>
              <a:buFont typeface="Maven Pro"/>
              <a:buChar char="●"/>
            </a:pPr>
            <a:r>
              <a:rPr lang="en" sz="1800">
                <a:solidFill>
                  <a:srgbClr val="FF0000"/>
                </a:solidFill>
                <a:latin typeface="Maven Pro"/>
                <a:ea typeface="Maven Pro"/>
                <a:cs typeface="Maven Pro"/>
                <a:sym typeface="Maven Pro"/>
              </a:rPr>
              <a:t>@else</a:t>
            </a:r>
            <a:endParaRPr sz="1800">
              <a:solidFill>
                <a:srgbClr val="FF0000"/>
              </a:solidFill>
              <a:latin typeface="Maven Pro"/>
              <a:ea typeface="Maven Pro"/>
              <a:cs typeface="Maven Pro"/>
              <a:sym typeface="Maven Pro"/>
            </a:endParaRPr>
          </a:p>
        </p:txBody>
      </p:sp>
      <p:sp>
        <p:nvSpPr>
          <p:cNvPr id="339" name="Google Shape;339;p22"/>
          <p:cNvSpPr txBox="1"/>
          <p:nvPr>
            <p:ph idx="1" type="body"/>
          </p:nvPr>
        </p:nvSpPr>
        <p:spPr>
          <a:xfrm>
            <a:off x="3491675" y="1437075"/>
            <a:ext cx="3760800" cy="3424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FF"/>
              </a:buClr>
              <a:buSzPts val="1800"/>
              <a:buFont typeface="Maven Pro"/>
              <a:buChar char="●"/>
            </a:pPr>
            <a:r>
              <a:rPr lang="en" sz="1800">
                <a:solidFill>
                  <a:srgbClr val="0000FF"/>
                </a:solidFill>
                <a:latin typeface="Maven Pro"/>
                <a:ea typeface="Maven Pro"/>
                <a:cs typeface="Maven Pro"/>
                <a:sym typeface="Maven Pro"/>
              </a:rPr>
              <a:t>I_know_how_to_name</a:t>
            </a:r>
            <a:endParaRPr sz="1800">
              <a:solidFill>
                <a:srgbClr val="0000FF"/>
              </a:solidFill>
              <a:latin typeface="Maven Pro"/>
              <a:ea typeface="Maven Pro"/>
              <a:cs typeface="Maven Pro"/>
              <a:sym typeface="Maven Pro"/>
            </a:endParaRPr>
          </a:p>
          <a:p>
            <a:pPr indent="-342900" lvl="0" marL="457200" rtl="0" algn="l">
              <a:spcBef>
                <a:spcPts val="0"/>
              </a:spcBef>
              <a:spcAft>
                <a:spcPts val="0"/>
              </a:spcAft>
              <a:buClr>
                <a:srgbClr val="0000FF"/>
              </a:buClr>
              <a:buSzPts val="1800"/>
              <a:buFont typeface="Maven Pro"/>
              <a:buChar char="●"/>
            </a:pPr>
            <a:r>
              <a:rPr lang="en" sz="1800">
                <a:solidFill>
                  <a:srgbClr val="0000FF"/>
                </a:solidFill>
                <a:latin typeface="Maven Pro"/>
                <a:ea typeface="Maven Pro"/>
                <a:cs typeface="Maven Pro"/>
                <a:sym typeface="Maven Pro"/>
              </a:rPr>
              <a:t>SI_is_0</a:t>
            </a:r>
            <a:endParaRPr sz="1800">
              <a:solidFill>
                <a:srgbClr val="0000FF"/>
              </a:solidFill>
              <a:latin typeface="Maven Pro"/>
              <a:ea typeface="Maven Pro"/>
              <a:cs typeface="Maven Pro"/>
              <a:sym typeface="Maven Pro"/>
            </a:endParaRPr>
          </a:p>
          <a:p>
            <a:pPr indent="-342900" lvl="0" marL="457200" rtl="0" algn="l">
              <a:spcBef>
                <a:spcPts val="0"/>
              </a:spcBef>
              <a:spcAft>
                <a:spcPts val="0"/>
              </a:spcAft>
              <a:buClr>
                <a:srgbClr val="0000FF"/>
              </a:buClr>
              <a:buSzPts val="1800"/>
              <a:buFont typeface="Maven Pro"/>
              <a:buChar char="●"/>
            </a:pPr>
            <a:r>
              <a:rPr lang="en" sz="1800">
                <a:solidFill>
                  <a:srgbClr val="0000FF"/>
                </a:solidFill>
                <a:latin typeface="Maven Pro"/>
                <a:ea typeface="Maven Pro"/>
                <a:cs typeface="Maven Pro"/>
                <a:sym typeface="Maven Pro"/>
              </a:rPr>
              <a:t>Heroes</a:t>
            </a:r>
            <a:endParaRPr sz="1800">
              <a:solidFill>
                <a:srgbClr val="0000FF"/>
              </a:solidFill>
              <a:latin typeface="Maven Pro"/>
              <a:ea typeface="Maven Pro"/>
              <a:cs typeface="Maven Pro"/>
              <a:sym typeface="Maven Pro"/>
            </a:endParaRPr>
          </a:p>
          <a:p>
            <a:pPr indent="-342900" lvl="0" marL="457200" rtl="0" algn="l">
              <a:spcBef>
                <a:spcPts val="0"/>
              </a:spcBef>
              <a:spcAft>
                <a:spcPts val="0"/>
              </a:spcAft>
              <a:buClr>
                <a:srgbClr val="0000FF"/>
              </a:buClr>
              <a:buSzPts val="1800"/>
              <a:buFont typeface="Maven Pro"/>
              <a:buChar char="●"/>
            </a:pPr>
            <a:r>
              <a:rPr lang="en" sz="1800">
                <a:solidFill>
                  <a:srgbClr val="0000FF"/>
                </a:solidFill>
                <a:latin typeface="Maven Pro"/>
                <a:ea typeface="Maven Pro"/>
                <a:cs typeface="Maven Pro"/>
                <a:sym typeface="Maven Pro"/>
              </a:rPr>
              <a:t>a</a:t>
            </a:r>
            <a:endParaRPr sz="1800">
              <a:solidFill>
                <a:srgbClr val="0000FF"/>
              </a:solidFill>
              <a:latin typeface="Maven Pro"/>
              <a:ea typeface="Maven Pro"/>
              <a:cs typeface="Maven Pro"/>
              <a:sym typeface="Maven Pro"/>
            </a:endParaRPr>
          </a:p>
          <a:p>
            <a:pPr indent="-342900" lvl="0" marL="457200" rtl="0" algn="l">
              <a:spcBef>
                <a:spcPts val="0"/>
              </a:spcBef>
              <a:spcAft>
                <a:spcPts val="0"/>
              </a:spcAft>
              <a:buClr>
                <a:srgbClr val="0000FF"/>
              </a:buClr>
              <a:buSzPts val="1800"/>
              <a:buFont typeface="Maven Pro"/>
              <a:buChar char="●"/>
            </a:pPr>
            <a:r>
              <a:rPr lang="en" sz="1800">
                <a:solidFill>
                  <a:srgbClr val="0000FF"/>
                </a:solidFill>
                <a:latin typeface="Maven Pro"/>
                <a:ea typeface="Maven Pro"/>
                <a:cs typeface="Maven Pro"/>
                <a:sym typeface="Maven Pro"/>
              </a:rPr>
              <a:t>A</a:t>
            </a:r>
            <a:endParaRPr sz="1800">
              <a:solidFill>
                <a:srgbClr val="0000FF"/>
              </a:solidFill>
              <a:latin typeface="Maven Pro"/>
              <a:ea typeface="Maven Pro"/>
              <a:cs typeface="Maven Pro"/>
              <a:sym typeface="Maven Pro"/>
            </a:endParaRPr>
          </a:p>
          <a:p>
            <a:pPr indent="-342900" lvl="0" marL="457200" rtl="0" algn="l">
              <a:spcBef>
                <a:spcPts val="0"/>
              </a:spcBef>
              <a:spcAft>
                <a:spcPts val="0"/>
              </a:spcAft>
              <a:buClr>
                <a:srgbClr val="0000FF"/>
              </a:buClr>
              <a:buSzPts val="1800"/>
              <a:buFont typeface="Maven Pro"/>
              <a:buChar char="●"/>
            </a:pPr>
            <a:r>
              <a:rPr lang="en" sz="1800">
                <a:solidFill>
                  <a:srgbClr val="0000FF"/>
                </a:solidFill>
                <a:latin typeface="Maven Pro"/>
                <a:ea typeface="Maven Pro"/>
                <a:cs typeface="Maven Pro"/>
                <a:sym typeface="Maven Pro"/>
              </a:rPr>
              <a:t>my_data</a:t>
            </a:r>
            <a:endParaRPr sz="1800">
              <a:solidFill>
                <a:srgbClr val="0000FF"/>
              </a:solidFill>
              <a:latin typeface="Maven Pro"/>
              <a:ea typeface="Maven Pro"/>
              <a:cs typeface="Maven Pro"/>
              <a:sym typeface="Maven Pro"/>
            </a:endParaRPr>
          </a:p>
          <a:p>
            <a:pPr indent="-342900" lvl="0" marL="457200" rtl="0" algn="l">
              <a:spcBef>
                <a:spcPts val="0"/>
              </a:spcBef>
              <a:spcAft>
                <a:spcPts val="0"/>
              </a:spcAft>
              <a:buClr>
                <a:srgbClr val="0000FF"/>
              </a:buClr>
              <a:buSzPts val="1800"/>
              <a:buFont typeface="Maven Pro"/>
              <a:buChar char="●"/>
            </a:pPr>
            <a:r>
              <a:rPr lang="en" sz="1800">
                <a:solidFill>
                  <a:srgbClr val="0000FF"/>
                </a:solidFill>
                <a:latin typeface="Maven Pro"/>
                <a:ea typeface="Maven Pro"/>
                <a:cs typeface="Maven Pro"/>
                <a:sym typeface="Maven Pro"/>
              </a:rPr>
              <a:t>My_data</a:t>
            </a:r>
            <a:endParaRPr sz="1800">
              <a:solidFill>
                <a:srgbClr val="0000FF"/>
              </a:solidFill>
              <a:latin typeface="Maven Pro"/>
              <a:ea typeface="Maven Pro"/>
              <a:cs typeface="Maven Pro"/>
              <a:sym typeface="Maven Pro"/>
            </a:endParaRPr>
          </a:p>
          <a:p>
            <a:pPr indent="-342900" lvl="0" marL="457200" rtl="0" algn="l">
              <a:spcBef>
                <a:spcPts val="0"/>
              </a:spcBef>
              <a:spcAft>
                <a:spcPts val="0"/>
              </a:spcAft>
              <a:buClr>
                <a:srgbClr val="0000FF"/>
              </a:buClr>
              <a:buSzPts val="1800"/>
              <a:buFont typeface="Maven Pro"/>
              <a:buChar char="●"/>
            </a:pPr>
            <a:r>
              <a:rPr lang="en" sz="1800">
                <a:solidFill>
                  <a:srgbClr val="0000FF"/>
                </a:solidFill>
                <a:latin typeface="Maven Pro"/>
                <a:ea typeface="Maven Pro"/>
                <a:cs typeface="Maven Pro"/>
                <a:sym typeface="Maven Pro"/>
              </a:rPr>
              <a:t>My_Data</a:t>
            </a:r>
            <a:endParaRPr sz="1800">
              <a:solidFill>
                <a:srgbClr val="0000FF"/>
              </a:solidFill>
              <a:latin typeface="Maven Pro"/>
              <a:ea typeface="Maven Pro"/>
              <a:cs typeface="Maven Pro"/>
              <a:sym typeface="Maven Pro"/>
            </a:endParaRPr>
          </a:p>
          <a:p>
            <a:pPr indent="-342900" lvl="0" marL="457200" rtl="0" algn="l">
              <a:spcBef>
                <a:spcPts val="0"/>
              </a:spcBef>
              <a:spcAft>
                <a:spcPts val="0"/>
              </a:spcAft>
              <a:buClr>
                <a:srgbClr val="0000FF"/>
              </a:buClr>
              <a:buSzPts val="1800"/>
              <a:buFont typeface="Maven Pro"/>
              <a:buChar char="●"/>
            </a:pPr>
            <a:r>
              <a:rPr lang="en" sz="1800">
                <a:solidFill>
                  <a:srgbClr val="0000FF"/>
                </a:solidFill>
                <a:latin typeface="Maven Pro"/>
                <a:ea typeface="Maven Pro"/>
                <a:cs typeface="Maven Pro"/>
                <a:sym typeface="Maven Pro"/>
              </a:rPr>
              <a:t>HelloWorld</a:t>
            </a:r>
            <a:endParaRPr sz="1800">
              <a:solidFill>
                <a:srgbClr val="0000FF"/>
              </a:solidFill>
              <a:latin typeface="Maven Pro"/>
              <a:ea typeface="Maven Pro"/>
              <a:cs typeface="Maven Pro"/>
              <a:sym typeface="Maven Pro"/>
            </a:endParaRPr>
          </a:p>
          <a:p>
            <a:pPr indent="-342900" lvl="0" marL="457200" rtl="0" algn="l">
              <a:spcBef>
                <a:spcPts val="1600"/>
              </a:spcBef>
              <a:spcAft>
                <a:spcPts val="1600"/>
              </a:spcAft>
              <a:buClr>
                <a:srgbClr val="0000FF"/>
              </a:buClr>
              <a:buSzPts val="1800"/>
              <a:buFont typeface="Maven Pro"/>
              <a:buChar char="●"/>
            </a:pPr>
            <a:r>
              <a:rPr lang="en" sz="1800">
                <a:solidFill>
                  <a:srgbClr val="0000FF"/>
                </a:solidFill>
                <a:latin typeface="Maven Pro"/>
                <a:ea typeface="Maven Pro"/>
                <a:cs typeface="Maven Pro"/>
                <a:sym typeface="Maven Pro"/>
              </a:rPr>
              <a:t>helloWorld</a:t>
            </a:r>
            <a:endParaRPr sz="1800">
              <a:solidFill>
                <a:srgbClr val="0000FF"/>
              </a:solidFill>
              <a:latin typeface="Maven Pro"/>
              <a:ea typeface="Maven Pro"/>
              <a:cs typeface="Maven Pro"/>
              <a:sym typeface="Maven Pr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p23"/>
          <p:cNvSpPr txBox="1"/>
          <p:nvPr>
            <p:ph type="title"/>
          </p:nvPr>
        </p:nvSpPr>
        <p:spPr>
          <a:xfrm>
            <a:off x="1303800" y="752050"/>
            <a:ext cx="7030500" cy="55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Before Input &amp; Output</a:t>
            </a:r>
            <a:endParaRPr/>
          </a:p>
        </p:txBody>
      </p:sp>
      <p:sp>
        <p:nvSpPr>
          <p:cNvPr id="345" name="Google Shape;345;p23"/>
          <p:cNvSpPr txBox="1"/>
          <p:nvPr>
            <p:ph idx="1" type="body"/>
          </p:nvPr>
        </p:nvSpPr>
        <p:spPr>
          <a:xfrm>
            <a:off x="859500" y="1490775"/>
            <a:ext cx="7587900" cy="3424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Font typeface="Maven Pro"/>
              <a:buChar char="●"/>
            </a:pPr>
            <a:r>
              <a:rPr lang="en" sz="1800">
                <a:solidFill>
                  <a:srgbClr val="000000"/>
                </a:solidFill>
                <a:latin typeface="Maven Pro"/>
                <a:ea typeface="Maven Pro"/>
                <a:cs typeface="Maven Pro"/>
                <a:sym typeface="Maven Pro"/>
              </a:rPr>
              <a:t>You have to declare a variable before starting to use that</a:t>
            </a:r>
            <a:endParaRPr sz="1800">
              <a:solidFill>
                <a:srgbClr val="000000"/>
              </a:solidFill>
              <a:latin typeface="Maven Pro"/>
              <a:ea typeface="Maven Pro"/>
              <a:cs typeface="Maven Pro"/>
              <a:sym typeface="Maven Pro"/>
            </a:endParaRPr>
          </a:p>
          <a:p>
            <a:pPr indent="-342900" lvl="0" marL="457200" rtl="0" algn="l">
              <a:spcBef>
                <a:spcPts val="1600"/>
              </a:spcBef>
              <a:spcAft>
                <a:spcPts val="0"/>
              </a:spcAft>
              <a:buClr>
                <a:srgbClr val="000000"/>
              </a:buClr>
              <a:buSzPts val="1800"/>
              <a:buFont typeface="Maven Pro"/>
              <a:buChar char="●"/>
            </a:pPr>
            <a:r>
              <a:rPr lang="en" sz="1800">
                <a:solidFill>
                  <a:srgbClr val="000000"/>
                </a:solidFill>
                <a:latin typeface="Maven Pro"/>
                <a:ea typeface="Maven Pro"/>
                <a:cs typeface="Maven Pro"/>
                <a:sym typeface="Maven Pro"/>
              </a:rPr>
              <a:t>How:</a:t>
            </a:r>
            <a:endParaRPr sz="1800">
              <a:solidFill>
                <a:srgbClr val="000000"/>
              </a:solidFill>
              <a:latin typeface="Maven Pro"/>
              <a:ea typeface="Maven Pro"/>
              <a:cs typeface="Maven Pro"/>
              <a:sym typeface="Maven Pro"/>
            </a:endParaRPr>
          </a:p>
          <a:p>
            <a:pPr indent="0" lvl="0" marL="457200" rtl="0" algn="l">
              <a:spcBef>
                <a:spcPts val="1600"/>
              </a:spcBef>
              <a:spcAft>
                <a:spcPts val="0"/>
              </a:spcAft>
              <a:buNone/>
            </a:pPr>
            <a:r>
              <a:rPr lang="en" sz="1800">
                <a:solidFill>
                  <a:srgbClr val="000000"/>
                </a:solidFill>
                <a:latin typeface="Maven Pro"/>
                <a:ea typeface="Maven Pro"/>
                <a:cs typeface="Maven Pro"/>
                <a:sym typeface="Maven Pro"/>
              </a:rPr>
              <a:t>	</a:t>
            </a:r>
            <a:r>
              <a:rPr b="1" lang="en" sz="1800">
                <a:solidFill>
                  <a:srgbClr val="000000"/>
                </a:solidFill>
                <a:latin typeface="Maven Pro"/>
                <a:ea typeface="Maven Pro"/>
                <a:cs typeface="Maven Pro"/>
                <a:sym typeface="Maven Pro"/>
              </a:rPr>
              <a:t>DataType   variableName ;</a:t>
            </a:r>
            <a:endParaRPr b="1" sz="1800">
              <a:solidFill>
                <a:srgbClr val="000000"/>
              </a:solidFill>
              <a:latin typeface="Maven Pro"/>
              <a:ea typeface="Maven Pro"/>
              <a:cs typeface="Maven Pro"/>
              <a:sym typeface="Maven Pro"/>
            </a:endParaRPr>
          </a:p>
          <a:p>
            <a:pPr indent="-342900" lvl="0" marL="457200" rtl="0" algn="l">
              <a:spcBef>
                <a:spcPts val="1600"/>
              </a:spcBef>
              <a:spcAft>
                <a:spcPts val="0"/>
              </a:spcAft>
              <a:buClr>
                <a:srgbClr val="000000"/>
              </a:buClr>
              <a:buSzPts val="1800"/>
              <a:buFont typeface="Maven Pro"/>
              <a:buChar char="●"/>
            </a:pPr>
            <a:r>
              <a:rPr lang="en" sz="1800">
                <a:solidFill>
                  <a:srgbClr val="000000"/>
                </a:solidFill>
                <a:latin typeface="Maven Pro"/>
                <a:ea typeface="Maven Pro"/>
                <a:cs typeface="Maven Pro"/>
                <a:sym typeface="Maven Pro"/>
              </a:rPr>
              <a:t>Examples: </a:t>
            </a:r>
            <a:endParaRPr sz="1800">
              <a:solidFill>
                <a:srgbClr val="000000"/>
              </a:solidFill>
              <a:latin typeface="Maven Pro"/>
              <a:ea typeface="Maven Pro"/>
              <a:cs typeface="Maven Pro"/>
              <a:sym typeface="Maven Pro"/>
            </a:endParaRPr>
          </a:p>
          <a:p>
            <a:pPr indent="-342900" lvl="1" marL="1371600" rtl="0" algn="l">
              <a:spcBef>
                <a:spcPts val="0"/>
              </a:spcBef>
              <a:spcAft>
                <a:spcPts val="0"/>
              </a:spcAft>
              <a:buClr>
                <a:srgbClr val="000000"/>
              </a:buClr>
              <a:buSzPts val="1800"/>
              <a:buFont typeface="Maven Pro"/>
              <a:buChar char="○"/>
            </a:pPr>
            <a:r>
              <a:rPr lang="en" sz="1800">
                <a:solidFill>
                  <a:srgbClr val="000000"/>
                </a:solidFill>
                <a:latin typeface="Maven Pro"/>
                <a:ea typeface="Maven Pro"/>
                <a:cs typeface="Maven Pro"/>
                <a:sym typeface="Maven Pro"/>
              </a:rPr>
              <a:t>int number;   </a:t>
            </a:r>
            <a:r>
              <a:rPr lang="en" sz="1800">
                <a:solidFill>
                  <a:srgbClr val="999999"/>
                </a:solidFill>
                <a:latin typeface="Maven Pro"/>
                <a:ea typeface="Maven Pro"/>
                <a:cs typeface="Maven Pro"/>
                <a:sym typeface="Maven Pro"/>
              </a:rPr>
              <a:t>// variable declaration</a:t>
            </a:r>
            <a:endParaRPr sz="1800">
              <a:solidFill>
                <a:srgbClr val="999999"/>
              </a:solidFill>
              <a:latin typeface="Maven Pro"/>
              <a:ea typeface="Maven Pro"/>
              <a:cs typeface="Maven Pro"/>
              <a:sym typeface="Maven Pro"/>
            </a:endParaRPr>
          </a:p>
          <a:p>
            <a:pPr indent="-342900" lvl="1" marL="1371600" rtl="0" algn="l">
              <a:spcBef>
                <a:spcPts val="0"/>
              </a:spcBef>
              <a:spcAft>
                <a:spcPts val="0"/>
              </a:spcAft>
              <a:buClr>
                <a:srgbClr val="000000"/>
              </a:buClr>
              <a:buSzPts val="1800"/>
              <a:buFont typeface="Maven Pro"/>
              <a:buChar char="○"/>
            </a:pPr>
            <a:r>
              <a:rPr lang="en" sz="1800">
                <a:solidFill>
                  <a:srgbClr val="000000"/>
                </a:solidFill>
                <a:latin typeface="Maven Pro"/>
                <a:ea typeface="Maven Pro"/>
                <a:cs typeface="Maven Pro"/>
                <a:sym typeface="Maven Pro"/>
              </a:rPr>
              <a:t>Int number = 10;   </a:t>
            </a:r>
            <a:r>
              <a:rPr lang="en" sz="1800">
                <a:solidFill>
                  <a:srgbClr val="B7B7B7"/>
                </a:solidFill>
                <a:latin typeface="Maven Pro"/>
                <a:ea typeface="Maven Pro"/>
                <a:cs typeface="Maven Pro"/>
                <a:sym typeface="Maven Pro"/>
              </a:rPr>
              <a:t>// variable Declaration and initialization</a:t>
            </a:r>
            <a:endParaRPr sz="1800">
              <a:solidFill>
                <a:srgbClr val="B7B7B7"/>
              </a:solidFill>
              <a:latin typeface="Maven Pro"/>
              <a:ea typeface="Maven Pro"/>
              <a:cs typeface="Maven Pro"/>
              <a:sym typeface="Maven Pr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24"/>
          <p:cNvSpPr txBox="1"/>
          <p:nvPr>
            <p:ph type="title"/>
          </p:nvPr>
        </p:nvSpPr>
        <p:spPr>
          <a:xfrm>
            <a:off x="1303800" y="752050"/>
            <a:ext cx="7030500" cy="55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Input &amp; Output</a:t>
            </a:r>
            <a:endParaRPr/>
          </a:p>
        </p:txBody>
      </p:sp>
      <p:sp>
        <p:nvSpPr>
          <p:cNvPr id="351" name="Google Shape;351;p24"/>
          <p:cNvSpPr txBox="1"/>
          <p:nvPr>
            <p:ph idx="1" type="body"/>
          </p:nvPr>
        </p:nvSpPr>
        <p:spPr>
          <a:xfrm>
            <a:off x="859500" y="1490775"/>
            <a:ext cx="7587900" cy="3424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999999"/>
                </a:solidFill>
                <a:latin typeface="Maven Pro"/>
                <a:ea typeface="Maven Pro"/>
                <a:cs typeface="Maven Pro"/>
                <a:sym typeface="Maven Pro"/>
              </a:rPr>
              <a:t>// This code helps you with how to take an integer number as input //from user</a:t>
            </a:r>
            <a:endParaRPr sz="1800">
              <a:solidFill>
                <a:srgbClr val="999999"/>
              </a:solidFill>
              <a:latin typeface="Maven Pro"/>
              <a:ea typeface="Maven Pro"/>
              <a:cs typeface="Maven Pro"/>
              <a:sym typeface="Maven Pro"/>
            </a:endParaRPr>
          </a:p>
          <a:p>
            <a:pPr indent="0" lvl="0" marL="0" rtl="0" algn="l">
              <a:spcBef>
                <a:spcPts val="1600"/>
              </a:spcBef>
              <a:spcAft>
                <a:spcPts val="0"/>
              </a:spcAft>
              <a:buNone/>
            </a:pPr>
            <a:r>
              <a:t/>
            </a:r>
            <a:endParaRPr sz="1800">
              <a:solidFill>
                <a:srgbClr val="000000"/>
              </a:solidFill>
              <a:latin typeface="Maven Pro"/>
              <a:ea typeface="Maven Pro"/>
              <a:cs typeface="Maven Pro"/>
              <a:sym typeface="Maven Pro"/>
            </a:endParaRPr>
          </a:p>
        </p:txBody>
      </p:sp>
      <p:sp>
        <p:nvSpPr>
          <p:cNvPr id="352" name="Google Shape;352;p24"/>
          <p:cNvSpPr txBox="1"/>
          <p:nvPr/>
        </p:nvSpPr>
        <p:spPr>
          <a:xfrm>
            <a:off x="1020625" y="2283025"/>
            <a:ext cx="7313700" cy="2336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latin typeface="Maven Pro"/>
                <a:ea typeface="Maven Pro"/>
                <a:cs typeface="Maven Pro"/>
                <a:sym typeface="Maven Pro"/>
              </a:rPr>
              <a:t>#include&lt;stdio.h&gt;</a:t>
            </a:r>
            <a:endParaRPr sz="1800">
              <a:latin typeface="Maven Pro"/>
              <a:ea typeface="Maven Pro"/>
              <a:cs typeface="Maven Pro"/>
              <a:sym typeface="Maven Pro"/>
            </a:endParaRPr>
          </a:p>
          <a:p>
            <a:pPr indent="0" lvl="0" marL="0" rtl="0" algn="l">
              <a:lnSpc>
                <a:spcPct val="115000"/>
              </a:lnSpc>
              <a:spcBef>
                <a:spcPts val="0"/>
              </a:spcBef>
              <a:spcAft>
                <a:spcPts val="0"/>
              </a:spcAft>
              <a:buNone/>
            </a:pPr>
            <a:r>
              <a:rPr lang="en" sz="1800">
                <a:latin typeface="Maven Pro"/>
                <a:ea typeface="Maven Pro"/>
                <a:cs typeface="Maven Pro"/>
                <a:sym typeface="Maven Pro"/>
              </a:rPr>
              <a:t>int main()</a:t>
            </a:r>
            <a:endParaRPr sz="1800">
              <a:latin typeface="Maven Pro"/>
              <a:ea typeface="Maven Pro"/>
              <a:cs typeface="Maven Pro"/>
              <a:sym typeface="Maven Pro"/>
            </a:endParaRPr>
          </a:p>
          <a:p>
            <a:pPr indent="0" lvl="0" marL="0" rtl="0" algn="l">
              <a:lnSpc>
                <a:spcPct val="115000"/>
              </a:lnSpc>
              <a:spcBef>
                <a:spcPts val="0"/>
              </a:spcBef>
              <a:spcAft>
                <a:spcPts val="0"/>
              </a:spcAft>
              <a:buNone/>
            </a:pPr>
            <a:r>
              <a:rPr lang="en" sz="1800">
                <a:latin typeface="Maven Pro"/>
                <a:ea typeface="Maven Pro"/>
                <a:cs typeface="Maven Pro"/>
                <a:sym typeface="Maven Pro"/>
              </a:rPr>
              <a:t>{</a:t>
            </a:r>
            <a:endParaRPr sz="1800">
              <a:latin typeface="Maven Pro"/>
              <a:ea typeface="Maven Pro"/>
              <a:cs typeface="Maven Pro"/>
              <a:sym typeface="Maven Pro"/>
            </a:endParaRPr>
          </a:p>
          <a:p>
            <a:pPr indent="0" lvl="0" marL="0" rtl="0" algn="l">
              <a:lnSpc>
                <a:spcPct val="115000"/>
              </a:lnSpc>
              <a:spcBef>
                <a:spcPts val="0"/>
              </a:spcBef>
              <a:spcAft>
                <a:spcPts val="0"/>
              </a:spcAft>
              <a:buNone/>
            </a:pPr>
            <a:r>
              <a:rPr lang="en" sz="1800">
                <a:latin typeface="Maven Pro"/>
                <a:ea typeface="Maven Pro"/>
                <a:cs typeface="Maven Pro"/>
                <a:sym typeface="Maven Pro"/>
              </a:rPr>
              <a:t>	int number; </a:t>
            </a:r>
            <a:endParaRPr sz="1800">
              <a:latin typeface="Maven Pro"/>
              <a:ea typeface="Maven Pro"/>
              <a:cs typeface="Maven Pro"/>
              <a:sym typeface="Maven Pro"/>
            </a:endParaRPr>
          </a:p>
          <a:p>
            <a:pPr indent="0" lvl="0" marL="0" rtl="0" algn="l">
              <a:lnSpc>
                <a:spcPct val="115000"/>
              </a:lnSpc>
              <a:spcBef>
                <a:spcPts val="0"/>
              </a:spcBef>
              <a:spcAft>
                <a:spcPts val="0"/>
              </a:spcAft>
              <a:buNone/>
            </a:pPr>
            <a:r>
              <a:rPr lang="en" sz="1800">
                <a:latin typeface="Maven Pro"/>
                <a:ea typeface="Maven Pro"/>
                <a:cs typeface="Maven Pro"/>
                <a:sym typeface="Maven Pro"/>
              </a:rPr>
              <a:t>	scanf(“%d”, &amp;number);</a:t>
            </a:r>
            <a:endParaRPr sz="1800">
              <a:latin typeface="Maven Pro"/>
              <a:ea typeface="Maven Pro"/>
              <a:cs typeface="Maven Pro"/>
              <a:sym typeface="Maven Pro"/>
            </a:endParaRPr>
          </a:p>
          <a:p>
            <a:pPr indent="0" lvl="0" marL="0" rtl="0" algn="l">
              <a:lnSpc>
                <a:spcPct val="115000"/>
              </a:lnSpc>
              <a:spcBef>
                <a:spcPts val="0"/>
              </a:spcBef>
              <a:spcAft>
                <a:spcPts val="0"/>
              </a:spcAft>
              <a:buNone/>
            </a:pPr>
            <a:r>
              <a:rPr lang="en" sz="1800">
                <a:latin typeface="Maven Pro"/>
                <a:ea typeface="Maven Pro"/>
                <a:cs typeface="Maven Pro"/>
                <a:sym typeface="Maven Pro"/>
              </a:rPr>
              <a:t>	printf(“The value of number is : %d\n”, number);</a:t>
            </a:r>
            <a:endParaRPr sz="1800">
              <a:latin typeface="Maven Pro"/>
              <a:ea typeface="Maven Pro"/>
              <a:cs typeface="Maven Pro"/>
              <a:sym typeface="Maven Pro"/>
            </a:endParaRPr>
          </a:p>
          <a:p>
            <a:pPr indent="0" lvl="0" marL="0" rtl="0" algn="l">
              <a:lnSpc>
                <a:spcPct val="115000"/>
              </a:lnSpc>
              <a:spcBef>
                <a:spcPts val="0"/>
              </a:spcBef>
              <a:spcAft>
                <a:spcPts val="0"/>
              </a:spcAft>
              <a:buNone/>
            </a:pPr>
            <a:r>
              <a:rPr lang="en" sz="1800">
                <a:latin typeface="Maven Pro"/>
                <a:ea typeface="Maven Pro"/>
                <a:cs typeface="Maven Pro"/>
                <a:sym typeface="Maven Pro"/>
              </a:rPr>
              <a:t>	return 0;</a:t>
            </a:r>
            <a:endParaRPr sz="1800">
              <a:latin typeface="Maven Pro"/>
              <a:ea typeface="Maven Pro"/>
              <a:cs typeface="Maven Pro"/>
              <a:sym typeface="Maven Pro"/>
            </a:endParaRPr>
          </a:p>
          <a:p>
            <a:pPr indent="0" lvl="0" marL="0" rtl="0" algn="l">
              <a:lnSpc>
                <a:spcPct val="115000"/>
              </a:lnSpc>
              <a:spcBef>
                <a:spcPts val="0"/>
              </a:spcBef>
              <a:spcAft>
                <a:spcPts val="0"/>
              </a:spcAft>
              <a:buNone/>
            </a:pPr>
            <a:r>
              <a:rPr lang="en" sz="1800">
                <a:latin typeface="Maven Pro"/>
                <a:ea typeface="Maven Pro"/>
                <a:cs typeface="Maven Pro"/>
                <a:sym typeface="Maven Pro"/>
              </a:rPr>
              <a:t>}</a:t>
            </a:r>
            <a:endParaRPr sz="1800">
              <a:latin typeface="Maven Pro"/>
              <a:ea typeface="Maven Pro"/>
              <a:cs typeface="Maven Pro"/>
              <a:sym typeface="Maven Pro"/>
            </a:endParaRPr>
          </a:p>
          <a:p>
            <a:pPr indent="0" lvl="0" marL="0" rtl="0" algn="l">
              <a:spcBef>
                <a:spcPts val="0"/>
              </a:spcBef>
              <a:spcAft>
                <a:spcPts val="0"/>
              </a:spcAft>
              <a:buNone/>
            </a:pPr>
            <a:r>
              <a:t/>
            </a:r>
            <a:endParaRPr>
              <a:latin typeface="Nunito"/>
              <a:ea typeface="Nunito"/>
              <a:cs typeface="Nunito"/>
              <a:sym typeface="Nuni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6" name="Shape 356"/>
        <p:cNvGrpSpPr/>
        <p:nvPr/>
      </p:nvGrpSpPr>
      <p:grpSpPr>
        <a:xfrm>
          <a:off x="0" y="0"/>
          <a:ext cx="0" cy="0"/>
          <a:chOff x="0" y="0"/>
          <a:chExt cx="0" cy="0"/>
        </a:xfrm>
      </p:grpSpPr>
      <p:sp>
        <p:nvSpPr>
          <p:cNvPr id="357" name="Google Shape;357;p25"/>
          <p:cNvSpPr txBox="1"/>
          <p:nvPr>
            <p:ph type="title"/>
          </p:nvPr>
        </p:nvSpPr>
        <p:spPr>
          <a:xfrm>
            <a:off x="1303800" y="752050"/>
            <a:ext cx="7030500" cy="55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Input &amp; Output</a:t>
            </a:r>
            <a:endParaRPr/>
          </a:p>
        </p:txBody>
      </p:sp>
      <p:sp>
        <p:nvSpPr>
          <p:cNvPr id="358" name="Google Shape;358;p25"/>
          <p:cNvSpPr txBox="1"/>
          <p:nvPr>
            <p:ph idx="1" type="body"/>
          </p:nvPr>
        </p:nvSpPr>
        <p:spPr>
          <a:xfrm>
            <a:off x="859500" y="1490775"/>
            <a:ext cx="7587900" cy="3424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999999"/>
                </a:solidFill>
                <a:latin typeface="Maven Pro"/>
                <a:ea typeface="Maven Pro"/>
                <a:cs typeface="Maven Pro"/>
                <a:sym typeface="Maven Pro"/>
              </a:rPr>
              <a:t>// This code helps you with how to take an integer number as input //from user</a:t>
            </a:r>
            <a:endParaRPr sz="1800">
              <a:solidFill>
                <a:srgbClr val="999999"/>
              </a:solidFill>
              <a:latin typeface="Maven Pro"/>
              <a:ea typeface="Maven Pro"/>
              <a:cs typeface="Maven Pro"/>
              <a:sym typeface="Maven Pro"/>
            </a:endParaRPr>
          </a:p>
          <a:p>
            <a:pPr indent="0" lvl="0" marL="0" rtl="0" algn="l">
              <a:spcBef>
                <a:spcPts val="1600"/>
              </a:spcBef>
              <a:spcAft>
                <a:spcPts val="0"/>
              </a:spcAft>
              <a:buNone/>
            </a:pPr>
            <a:r>
              <a:t/>
            </a:r>
            <a:endParaRPr sz="1800">
              <a:solidFill>
                <a:srgbClr val="000000"/>
              </a:solidFill>
              <a:latin typeface="Maven Pro"/>
              <a:ea typeface="Maven Pro"/>
              <a:cs typeface="Maven Pro"/>
              <a:sym typeface="Maven Pro"/>
            </a:endParaRPr>
          </a:p>
        </p:txBody>
      </p:sp>
      <p:sp>
        <p:nvSpPr>
          <p:cNvPr id="359" name="Google Shape;359;p25"/>
          <p:cNvSpPr txBox="1"/>
          <p:nvPr/>
        </p:nvSpPr>
        <p:spPr>
          <a:xfrm>
            <a:off x="1020625" y="2283025"/>
            <a:ext cx="7313700" cy="2336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latin typeface="Maven Pro"/>
                <a:ea typeface="Maven Pro"/>
                <a:cs typeface="Maven Pro"/>
                <a:sym typeface="Maven Pro"/>
              </a:rPr>
              <a:t>#include&lt;stdio.h&gt;</a:t>
            </a:r>
            <a:endParaRPr sz="1800">
              <a:latin typeface="Maven Pro"/>
              <a:ea typeface="Maven Pro"/>
              <a:cs typeface="Maven Pro"/>
              <a:sym typeface="Maven Pro"/>
            </a:endParaRPr>
          </a:p>
          <a:p>
            <a:pPr indent="0" lvl="0" marL="0" rtl="0" algn="l">
              <a:lnSpc>
                <a:spcPct val="115000"/>
              </a:lnSpc>
              <a:spcBef>
                <a:spcPts val="0"/>
              </a:spcBef>
              <a:spcAft>
                <a:spcPts val="0"/>
              </a:spcAft>
              <a:buNone/>
            </a:pPr>
            <a:r>
              <a:rPr lang="en" sz="1800">
                <a:latin typeface="Maven Pro"/>
                <a:ea typeface="Maven Pro"/>
                <a:cs typeface="Maven Pro"/>
                <a:sym typeface="Maven Pro"/>
              </a:rPr>
              <a:t>int main()</a:t>
            </a:r>
            <a:endParaRPr sz="1800">
              <a:latin typeface="Maven Pro"/>
              <a:ea typeface="Maven Pro"/>
              <a:cs typeface="Maven Pro"/>
              <a:sym typeface="Maven Pro"/>
            </a:endParaRPr>
          </a:p>
          <a:p>
            <a:pPr indent="0" lvl="0" marL="0" rtl="0" algn="l">
              <a:lnSpc>
                <a:spcPct val="115000"/>
              </a:lnSpc>
              <a:spcBef>
                <a:spcPts val="0"/>
              </a:spcBef>
              <a:spcAft>
                <a:spcPts val="0"/>
              </a:spcAft>
              <a:buNone/>
            </a:pPr>
            <a:r>
              <a:rPr lang="en" sz="1800">
                <a:latin typeface="Maven Pro"/>
                <a:ea typeface="Maven Pro"/>
                <a:cs typeface="Maven Pro"/>
                <a:sym typeface="Maven Pro"/>
              </a:rPr>
              <a:t>{</a:t>
            </a:r>
            <a:endParaRPr sz="1800">
              <a:latin typeface="Maven Pro"/>
              <a:ea typeface="Maven Pro"/>
              <a:cs typeface="Maven Pro"/>
              <a:sym typeface="Maven Pro"/>
            </a:endParaRPr>
          </a:p>
          <a:p>
            <a:pPr indent="0" lvl="0" marL="0" rtl="0" algn="l">
              <a:lnSpc>
                <a:spcPct val="115000"/>
              </a:lnSpc>
              <a:spcBef>
                <a:spcPts val="0"/>
              </a:spcBef>
              <a:spcAft>
                <a:spcPts val="0"/>
              </a:spcAft>
              <a:buNone/>
            </a:pPr>
            <a:r>
              <a:rPr lang="en" sz="1800">
                <a:latin typeface="Maven Pro"/>
                <a:ea typeface="Maven Pro"/>
                <a:cs typeface="Maven Pro"/>
                <a:sym typeface="Maven Pro"/>
              </a:rPr>
              <a:t>	int salmanKhan; </a:t>
            </a:r>
            <a:endParaRPr sz="1800">
              <a:latin typeface="Maven Pro"/>
              <a:ea typeface="Maven Pro"/>
              <a:cs typeface="Maven Pro"/>
              <a:sym typeface="Maven Pro"/>
            </a:endParaRPr>
          </a:p>
          <a:p>
            <a:pPr indent="0" lvl="0" marL="0" rtl="0" algn="l">
              <a:lnSpc>
                <a:spcPct val="115000"/>
              </a:lnSpc>
              <a:spcBef>
                <a:spcPts val="0"/>
              </a:spcBef>
              <a:spcAft>
                <a:spcPts val="0"/>
              </a:spcAft>
              <a:buNone/>
            </a:pPr>
            <a:r>
              <a:rPr lang="en" sz="1800">
                <a:latin typeface="Maven Pro"/>
                <a:ea typeface="Maven Pro"/>
                <a:cs typeface="Maven Pro"/>
                <a:sym typeface="Maven Pro"/>
              </a:rPr>
              <a:t>	scanf(“%d”, &amp;</a:t>
            </a:r>
            <a:r>
              <a:rPr lang="en" sz="1800">
                <a:latin typeface="Maven Pro"/>
                <a:ea typeface="Maven Pro"/>
                <a:cs typeface="Maven Pro"/>
                <a:sym typeface="Maven Pro"/>
              </a:rPr>
              <a:t>salmanKhan</a:t>
            </a:r>
            <a:r>
              <a:rPr lang="en" sz="1800">
                <a:latin typeface="Maven Pro"/>
                <a:ea typeface="Maven Pro"/>
                <a:cs typeface="Maven Pro"/>
                <a:sym typeface="Maven Pro"/>
              </a:rPr>
              <a:t>);</a:t>
            </a:r>
            <a:endParaRPr sz="1800">
              <a:latin typeface="Maven Pro"/>
              <a:ea typeface="Maven Pro"/>
              <a:cs typeface="Maven Pro"/>
              <a:sym typeface="Maven Pro"/>
            </a:endParaRPr>
          </a:p>
          <a:p>
            <a:pPr indent="0" lvl="0" marL="0" rtl="0" algn="l">
              <a:lnSpc>
                <a:spcPct val="115000"/>
              </a:lnSpc>
              <a:spcBef>
                <a:spcPts val="0"/>
              </a:spcBef>
              <a:spcAft>
                <a:spcPts val="0"/>
              </a:spcAft>
              <a:buNone/>
            </a:pPr>
            <a:r>
              <a:rPr lang="en" sz="1800">
                <a:latin typeface="Maven Pro"/>
                <a:ea typeface="Maven Pro"/>
                <a:cs typeface="Maven Pro"/>
                <a:sym typeface="Maven Pro"/>
              </a:rPr>
              <a:t>	printf(“The value of number is : %d\n”, </a:t>
            </a:r>
            <a:r>
              <a:rPr lang="en" sz="1800">
                <a:latin typeface="Maven Pro"/>
                <a:ea typeface="Maven Pro"/>
                <a:cs typeface="Maven Pro"/>
                <a:sym typeface="Maven Pro"/>
              </a:rPr>
              <a:t>salmanKhan</a:t>
            </a:r>
            <a:r>
              <a:rPr lang="en" sz="1800">
                <a:latin typeface="Maven Pro"/>
                <a:ea typeface="Maven Pro"/>
                <a:cs typeface="Maven Pro"/>
                <a:sym typeface="Maven Pro"/>
              </a:rPr>
              <a:t>);</a:t>
            </a:r>
            <a:endParaRPr sz="1800">
              <a:latin typeface="Maven Pro"/>
              <a:ea typeface="Maven Pro"/>
              <a:cs typeface="Maven Pro"/>
              <a:sym typeface="Maven Pro"/>
            </a:endParaRPr>
          </a:p>
          <a:p>
            <a:pPr indent="0" lvl="0" marL="0" rtl="0" algn="l">
              <a:lnSpc>
                <a:spcPct val="115000"/>
              </a:lnSpc>
              <a:spcBef>
                <a:spcPts val="0"/>
              </a:spcBef>
              <a:spcAft>
                <a:spcPts val="0"/>
              </a:spcAft>
              <a:buNone/>
            </a:pPr>
            <a:r>
              <a:rPr lang="en" sz="1800">
                <a:latin typeface="Maven Pro"/>
                <a:ea typeface="Maven Pro"/>
                <a:cs typeface="Maven Pro"/>
                <a:sym typeface="Maven Pro"/>
              </a:rPr>
              <a:t>	return 0;</a:t>
            </a:r>
            <a:endParaRPr sz="1800">
              <a:latin typeface="Maven Pro"/>
              <a:ea typeface="Maven Pro"/>
              <a:cs typeface="Maven Pro"/>
              <a:sym typeface="Maven Pro"/>
            </a:endParaRPr>
          </a:p>
          <a:p>
            <a:pPr indent="0" lvl="0" marL="0" rtl="0" algn="l">
              <a:lnSpc>
                <a:spcPct val="115000"/>
              </a:lnSpc>
              <a:spcBef>
                <a:spcPts val="0"/>
              </a:spcBef>
              <a:spcAft>
                <a:spcPts val="0"/>
              </a:spcAft>
              <a:buNone/>
            </a:pPr>
            <a:r>
              <a:rPr lang="en" sz="1800">
                <a:latin typeface="Maven Pro"/>
                <a:ea typeface="Maven Pro"/>
                <a:cs typeface="Maven Pro"/>
                <a:sym typeface="Maven Pro"/>
              </a:rPr>
              <a:t>}</a:t>
            </a:r>
            <a:endParaRPr sz="1800">
              <a:latin typeface="Maven Pro"/>
              <a:ea typeface="Maven Pro"/>
              <a:cs typeface="Maven Pro"/>
              <a:sym typeface="Maven Pro"/>
            </a:endParaRPr>
          </a:p>
          <a:p>
            <a:pPr indent="0" lvl="0" marL="0" rtl="0" algn="l">
              <a:spcBef>
                <a:spcPts val="0"/>
              </a:spcBef>
              <a:spcAft>
                <a:spcPts val="0"/>
              </a:spcAft>
              <a:buNone/>
            </a:pPr>
            <a:r>
              <a:t/>
            </a:r>
            <a:endParaRPr>
              <a:latin typeface="Nunito"/>
              <a:ea typeface="Nunito"/>
              <a:cs typeface="Nunito"/>
              <a:sym typeface="Nuni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3" name="Shape 363"/>
        <p:cNvGrpSpPr/>
        <p:nvPr/>
      </p:nvGrpSpPr>
      <p:grpSpPr>
        <a:xfrm>
          <a:off x="0" y="0"/>
          <a:ext cx="0" cy="0"/>
          <a:chOff x="0" y="0"/>
          <a:chExt cx="0" cy="0"/>
        </a:xfrm>
      </p:grpSpPr>
      <p:sp>
        <p:nvSpPr>
          <p:cNvPr id="364" name="Google Shape;364;p26"/>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Thanks</a:t>
            </a:r>
            <a:endParaRPr/>
          </a:p>
        </p:txBody>
      </p:sp>
      <p:sp>
        <p:nvSpPr>
          <p:cNvPr id="365" name="Google Shape;365;p26"/>
          <p:cNvSpPr/>
          <p:nvPr/>
        </p:nvSpPr>
        <p:spPr>
          <a:xfrm>
            <a:off x="2954500" y="537150"/>
            <a:ext cx="731100" cy="617700"/>
          </a:xfrm>
          <a:prstGeom prst="smileyFace">
            <a:avLst>
              <a:gd fmla="val 4653" name="adj"/>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highlight>
                <a:srgbClr val="FFFF00"/>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4"/>
          <p:cNvSpPr txBox="1"/>
          <p:nvPr>
            <p:ph type="title"/>
          </p:nvPr>
        </p:nvSpPr>
        <p:spPr>
          <a:xfrm>
            <a:off x="1303800" y="752050"/>
            <a:ext cx="7030500" cy="55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Agenda</a:t>
            </a:r>
            <a:endParaRPr/>
          </a:p>
        </p:txBody>
      </p:sp>
      <p:sp>
        <p:nvSpPr>
          <p:cNvPr id="284" name="Google Shape;284;p14"/>
          <p:cNvSpPr txBox="1"/>
          <p:nvPr>
            <p:ph idx="1" type="body"/>
          </p:nvPr>
        </p:nvSpPr>
        <p:spPr>
          <a:xfrm>
            <a:off x="1154925" y="1302650"/>
            <a:ext cx="7722000" cy="34245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sz="1800">
              <a:latin typeface="Maven Pro"/>
              <a:ea typeface="Maven Pro"/>
              <a:cs typeface="Maven Pro"/>
              <a:sym typeface="Maven Pro"/>
            </a:endParaRPr>
          </a:p>
          <a:p>
            <a:pPr indent="-342900" lvl="0" marL="457200" rtl="0" algn="l">
              <a:spcBef>
                <a:spcPts val="1600"/>
              </a:spcBef>
              <a:spcAft>
                <a:spcPts val="0"/>
              </a:spcAft>
              <a:buSzPts val="1800"/>
              <a:buFont typeface="Maven Pro"/>
              <a:buChar char="❏"/>
            </a:pPr>
            <a:r>
              <a:rPr lang="en" sz="1800">
                <a:latin typeface="Maven Pro"/>
                <a:ea typeface="Maven Pro"/>
                <a:cs typeface="Maven Pro"/>
                <a:sym typeface="Maven Pro"/>
              </a:rPr>
              <a:t>Identifiers or Variables</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Data Types</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Format Specifier</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Input</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Output</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Variable naming rules</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Reserved words</a:t>
            </a:r>
            <a:endParaRPr sz="1800">
              <a:latin typeface="Maven Pro"/>
              <a:ea typeface="Maven Pro"/>
              <a:cs typeface="Maven Pro"/>
              <a:sym typeface="Maven Pr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15"/>
          <p:cNvSpPr txBox="1"/>
          <p:nvPr>
            <p:ph type="title"/>
          </p:nvPr>
        </p:nvSpPr>
        <p:spPr>
          <a:xfrm>
            <a:off x="1303800" y="752050"/>
            <a:ext cx="7030500" cy="55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Identifiers or Variables</a:t>
            </a:r>
            <a:endParaRPr/>
          </a:p>
        </p:txBody>
      </p:sp>
      <p:sp>
        <p:nvSpPr>
          <p:cNvPr id="290" name="Google Shape;290;p15"/>
          <p:cNvSpPr txBox="1"/>
          <p:nvPr>
            <p:ph idx="1" type="body"/>
          </p:nvPr>
        </p:nvSpPr>
        <p:spPr>
          <a:xfrm>
            <a:off x="371650" y="1477350"/>
            <a:ext cx="6244800" cy="3424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Variables or Identifiers are the names that refer to sections of memory into which data can be stored.</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Mainly Two types</a:t>
            </a:r>
            <a:endParaRPr sz="1800">
              <a:latin typeface="Maven Pro"/>
              <a:ea typeface="Maven Pro"/>
              <a:cs typeface="Maven Pro"/>
              <a:sym typeface="Maven Pro"/>
            </a:endParaRPr>
          </a:p>
          <a:p>
            <a:pPr indent="-342900" lvl="1" marL="914400" rtl="0" algn="l">
              <a:spcBef>
                <a:spcPts val="0"/>
              </a:spcBef>
              <a:spcAft>
                <a:spcPts val="0"/>
              </a:spcAft>
              <a:buSzPts val="1800"/>
              <a:buFont typeface="Maven Pro"/>
              <a:buChar char="❏"/>
            </a:pPr>
            <a:r>
              <a:rPr lang="en" sz="1800">
                <a:latin typeface="Maven Pro"/>
                <a:ea typeface="Maven Pro"/>
                <a:cs typeface="Maven Pro"/>
                <a:sym typeface="Maven Pro"/>
              </a:rPr>
              <a:t>Local or internal </a:t>
            </a:r>
            <a:endParaRPr sz="1800">
              <a:latin typeface="Maven Pro"/>
              <a:ea typeface="Maven Pro"/>
              <a:cs typeface="Maven Pro"/>
              <a:sym typeface="Maven Pro"/>
            </a:endParaRPr>
          </a:p>
          <a:p>
            <a:pPr indent="-342900" lvl="1" marL="914400" rtl="0" algn="l">
              <a:spcBef>
                <a:spcPts val="0"/>
              </a:spcBef>
              <a:spcAft>
                <a:spcPts val="0"/>
              </a:spcAft>
              <a:buSzPts val="1800"/>
              <a:buFont typeface="Maven Pro"/>
              <a:buChar char="❏"/>
            </a:pPr>
            <a:r>
              <a:rPr lang="en" sz="1800">
                <a:latin typeface="Maven Pro"/>
                <a:ea typeface="Maven Pro"/>
                <a:cs typeface="Maven Pro"/>
                <a:sym typeface="Maven Pro"/>
              </a:rPr>
              <a:t>Global or external</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b="1" lang="en" sz="1800">
                <a:latin typeface="Maven Pro"/>
                <a:ea typeface="Maven Pro"/>
                <a:cs typeface="Maven Pro"/>
                <a:sym typeface="Maven Pro"/>
              </a:rPr>
              <a:t>Example: </a:t>
            </a:r>
            <a:endParaRPr b="1" sz="1800">
              <a:latin typeface="Maven Pro"/>
              <a:ea typeface="Maven Pro"/>
              <a:cs typeface="Maven Pro"/>
              <a:sym typeface="Maven Pro"/>
            </a:endParaRPr>
          </a:p>
          <a:p>
            <a:pPr indent="-342900" lvl="1" marL="914400" rtl="0" algn="l">
              <a:spcBef>
                <a:spcPts val="0"/>
              </a:spcBef>
              <a:spcAft>
                <a:spcPts val="0"/>
              </a:spcAft>
              <a:buSzPts val="1800"/>
              <a:buFont typeface="Maven Pro"/>
              <a:buChar char="❏"/>
            </a:pPr>
            <a:r>
              <a:rPr lang="en" sz="1800">
                <a:latin typeface="Maven Pro"/>
                <a:ea typeface="Maven Pro"/>
                <a:cs typeface="Maven Pro"/>
                <a:sym typeface="Maven Pro"/>
              </a:rPr>
              <a:t>in the right side box, there are a total of four variables. Among them c &amp; d are global variable or external identifiers. Whereas a &amp; b are local variables or Internal Identifiers.</a:t>
            </a:r>
            <a:endParaRPr sz="1800">
              <a:latin typeface="Maven Pro"/>
              <a:ea typeface="Maven Pro"/>
              <a:cs typeface="Maven Pro"/>
              <a:sym typeface="Maven Pro"/>
            </a:endParaRPr>
          </a:p>
          <a:p>
            <a:pPr indent="0" lvl="0" marL="457200" rtl="0" algn="l">
              <a:spcBef>
                <a:spcPts val="1600"/>
              </a:spcBef>
              <a:spcAft>
                <a:spcPts val="1600"/>
              </a:spcAft>
              <a:buNone/>
            </a:pPr>
            <a:r>
              <a:t/>
            </a:r>
            <a:endParaRPr sz="1800">
              <a:latin typeface="Maven Pro"/>
              <a:ea typeface="Maven Pro"/>
              <a:cs typeface="Maven Pro"/>
              <a:sym typeface="Maven Pro"/>
            </a:endParaRPr>
          </a:p>
        </p:txBody>
      </p:sp>
      <p:sp>
        <p:nvSpPr>
          <p:cNvPr id="291" name="Google Shape;291;p15"/>
          <p:cNvSpPr txBox="1"/>
          <p:nvPr/>
        </p:nvSpPr>
        <p:spPr>
          <a:xfrm>
            <a:off x="6713275" y="2276300"/>
            <a:ext cx="2338200" cy="2330100"/>
          </a:xfrm>
          <a:prstGeom prst="rect">
            <a:avLst/>
          </a:prstGeom>
          <a:noFill/>
          <a:ln cap="flat" cmpd="sng" w="38100">
            <a:solidFill>
              <a:srgbClr val="00FF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1500">
                <a:latin typeface="Nunito"/>
                <a:ea typeface="Nunito"/>
                <a:cs typeface="Nunito"/>
                <a:sym typeface="Nunito"/>
              </a:rPr>
              <a:t>#include&lt;stdio.h&gt;</a:t>
            </a:r>
            <a:endParaRPr b="1" sz="1500">
              <a:latin typeface="Nunito"/>
              <a:ea typeface="Nunito"/>
              <a:cs typeface="Nunito"/>
              <a:sym typeface="Nunito"/>
            </a:endParaRPr>
          </a:p>
          <a:p>
            <a:pPr indent="0" lvl="0" marL="0" rtl="0" algn="l">
              <a:spcBef>
                <a:spcPts val="0"/>
              </a:spcBef>
              <a:spcAft>
                <a:spcPts val="0"/>
              </a:spcAft>
              <a:buNone/>
            </a:pPr>
            <a:r>
              <a:t/>
            </a:r>
            <a:endParaRPr b="1" sz="1500">
              <a:latin typeface="Nunito"/>
              <a:ea typeface="Nunito"/>
              <a:cs typeface="Nunito"/>
              <a:sym typeface="Nunito"/>
            </a:endParaRPr>
          </a:p>
          <a:p>
            <a:pPr indent="0" lvl="0" marL="0" rtl="0" algn="l">
              <a:spcBef>
                <a:spcPts val="0"/>
              </a:spcBef>
              <a:spcAft>
                <a:spcPts val="0"/>
              </a:spcAft>
              <a:buNone/>
            </a:pPr>
            <a:r>
              <a:rPr b="1" lang="en" sz="1500">
                <a:latin typeface="Nunito"/>
                <a:ea typeface="Nunito"/>
                <a:cs typeface="Nunito"/>
                <a:sym typeface="Nunito"/>
              </a:rPr>
              <a:t>i</a:t>
            </a:r>
            <a:r>
              <a:rPr b="1" lang="en" sz="1500">
                <a:latin typeface="Nunito"/>
                <a:ea typeface="Nunito"/>
                <a:cs typeface="Nunito"/>
                <a:sym typeface="Nunito"/>
              </a:rPr>
              <a:t>nt  c, d;</a:t>
            </a:r>
            <a:endParaRPr b="1" sz="1500">
              <a:latin typeface="Nunito"/>
              <a:ea typeface="Nunito"/>
              <a:cs typeface="Nunito"/>
              <a:sym typeface="Nunito"/>
            </a:endParaRPr>
          </a:p>
          <a:p>
            <a:pPr indent="0" lvl="0" marL="0" rtl="0" algn="l">
              <a:spcBef>
                <a:spcPts val="0"/>
              </a:spcBef>
              <a:spcAft>
                <a:spcPts val="0"/>
              </a:spcAft>
              <a:buNone/>
            </a:pPr>
            <a:r>
              <a:rPr b="1" lang="en" sz="1500">
                <a:latin typeface="Nunito"/>
                <a:ea typeface="Nunito"/>
                <a:cs typeface="Nunito"/>
                <a:sym typeface="Nunito"/>
              </a:rPr>
              <a:t>i</a:t>
            </a:r>
            <a:r>
              <a:rPr b="1" lang="en" sz="1500">
                <a:latin typeface="Nunito"/>
                <a:ea typeface="Nunito"/>
                <a:cs typeface="Nunito"/>
                <a:sym typeface="Nunito"/>
              </a:rPr>
              <a:t>nt main() </a:t>
            </a:r>
            <a:endParaRPr b="1" sz="1500">
              <a:latin typeface="Nunito"/>
              <a:ea typeface="Nunito"/>
              <a:cs typeface="Nunito"/>
              <a:sym typeface="Nunito"/>
            </a:endParaRPr>
          </a:p>
          <a:p>
            <a:pPr indent="0" lvl="0" marL="0" rtl="0" algn="l">
              <a:spcBef>
                <a:spcPts val="0"/>
              </a:spcBef>
              <a:spcAft>
                <a:spcPts val="0"/>
              </a:spcAft>
              <a:buNone/>
            </a:pPr>
            <a:r>
              <a:rPr b="1" lang="en" sz="1500">
                <a:latin typeface="Nunito"/>
                <a:ea typeface="Nunito"/>
                <a:cs typeface="Nunito"/>
                <a:sym typeface="Nunito"/>
              </a:rPr>
              <a:t>{</a:t>
            </a:r>
            <a:endParaRPr b="1" sz="1500">
              <a:latin typeface="Nunito"/>
              <a:ea typeface="Nunito"/>
              <a:cs typeface="Nunito"/>
              <a:sym typeface="Nunito"/>
            </a:endParaRPr>
          </a:p>
          <a:p>
            <a:pPr indent="0" lvl="0" marL="0" rtl="0" algn="l">
              <a:spcBef>
                <a:spcPts val="0"/>
              </a:spcBef>
              <a:spcAft>
                <a:spcPts val="0"/>
              </a:spcAft>
              <a:buNone/>
            </a:pPr>
            <a:r>
              <a:rPr b="1" lang="en" sz="1500">
                <a:latin typeface="Nunito"/>
                <a:ea typeface="Nunito"/>
                <a:cs typeface="Nunito"/>
                <a:sym typeface="Nunito"/>
              </a:rPr>
              <a:t>	</a:t>
            </a:r>
            <a:r>
              <a:rPr b="1" lang="en" sz="1500">
                <a:latin typeface="Nunito"/>
                <a:ea typeface="Nunito"/>
                <a:cs typeface="Nunito"/>
                <a:sym typeface="Nunito"/>
              </a:rPr>
              <a:t>i</a:t>
            </a:r>
            <a:r>
              <a:rPr b="1" lang="en" sz="1500">
                <a:latin typeface="Nunito"/>
                <a:ea typeface="Nunito"/>
                <a:cs typeface="Nunito"/>
                <a:sym typeface="Nunito"/>
              </a:rPr>
              <a:t>nt  a, b;</a:t>
            </a:r>
            <a:endParaRPr b="1" sz="1500">
              <a:latin typeface="Nunito"/>
              <a:ea typeface="Nunito"/>
              <a:cs typeface="Nunito"/>
              <a:sym typeface="Nunito"/>
            </a:endParaRPr>
          </a:p>
          <a:p>
            <a:pPr indent="0" lvl="0" marL="0" rtl="0" algn="l">
              <a:spcBef>
                <a:spcPts val="0"/>
              </a:spcBef>
              <a:spcAft>
                <a:spcPts val="0"/>
              </a:spcAft>
              <a:buNone/>
            </a:pPr>
            <a:r>
              <a:t/>
            </a:r>
            <a:endParaRPr b="1" sz="1500">
              <a:latin typeface="Nunito"/>
              <a:ea typeface="Nunito"/>
              <a:cs typeface="Nunito"/>
              <a:sym typeface="Nunito"/>
            </a:endParaRPr>
          </a:p>
          <a:p>
            <a:pPr indent="0" lvl="0" marL="0" rtl="0" algn="l">
              <a:spcBef>
                <a:spcPts val="0"/>
              </a:spcBef>
              <a:spcAft>
                <a:spcPts val="0"/>
              </a:spcAft>
              <a:buNone/>
            </a:pPr>
            <a:r>
              <a:rPr b="1" lang="en" sz="1500">
                <a:latin typeface="Nunito"/>
                <a:ea typeface="Nunito"/>
                <a:cs typeface="Nunito"/>
                <a:sym typeface="Nunito"/>
              </a:rPr>
              <a:t>	return 0;</a:t>
            </a:r>
            <a:endParaRPr b="1" sz="1500">
              <a:latin typeface="Nunito"/>
              <a:ea typeface="Nunito"/>
              <a:cs typeface="Nunito"/>
              <a:sym typeface="Nunito"/>
            </a:endParaRPr>
          </a:p>
          <a:p>
            <a:pPr indent="0" lvl="0" marL="0" rtl="0" algn="l">
              <a:spcBef>
                <a:spcPts val="0"/>
              </a:spcBef>
              <a:spcAft>
                <a:spcPts val="0"/>
              </a:spcAft>
              <a:buNone/>
            </a:pPr>
            <a:r>
              <a:rPr b="1" lang="en" sz="1500">
                <a:latin typeface="Nunito"/>
                <a:ea typeface="Nunito"/>
                <a:cs typeface="Nunito"/>
                <a:sym typeface="Nunito"/>
              </a:rPr>
              <a:t>}</a:t>
            </a:r>
            <a:endParaRPr b="1" sz="1500">
              <a:latin typeface="Nunito"/>
              <a:ea typeface="Nunito"/>
              <a:cs typeface="Nunito"/>
              <a:sym typeface="Nuni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16"/>
          <p:cNvSpPr txBox="1"/>
          <p:nvPr>
            <p:ph type="title"/>
          </p:nvPr>
        </p:nvSpPr>
        <p:spPr>
          <a:xfrm>
            <a:off x="1303800" y="752050"/>
            <a:ext cx="7030500" cy="55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 Types</a:t>
            </a:r>
            <a:endParaRPr/>
          </a:p>
        </p:txBody>
      </p:sp>
      <p:sp>
        <p:nvSpPr>
          <p:cNvPr id="297" name="Google Shape;297;p16"/>
          <p:cNvSpPr txBox="1"/>
          <p:nvPr>
            <p:ph idx="1" type="body"/>
          </p:nvPr>
        </p:nvSpPr>
        <p:spPr>
          <a:xfrm>
            <a:off x="324000" y="1437075"/>
            <a:ext cx="8740800" cy="3424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User Defined (Combination of the system defined data types)  </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System Defined</a:t>
            </a:r>
            <a:endParaRPr sz="1800">
              <a:latin typeface="Maven Pro"/>
              <a:ea typeface="Maven Pro"/>
              <a:cs typeface="Maven Pro"/>
              <a:sym typeface="Maven Pro"/>
            </a:endParaRPr>
          </a:p>
          <a:p>
            <a:pPr indent="-342900" lvl="1" marL="914400" rtl="0" algn="l">
              <a:spcBef>
                <a:spcPts val="0"/>
              </a:spcBef>
              <a:spcAft>
                <a:spcPts val="0"/>
              </a:spcAft>
              <a:buSzPts val="1800"/>
              <a:buFont typeface="Maven Pro"/>
              <a:buChar char="❏"/>
            </a:pPr>
            <a:r>
              <a:rPr lang="en" sz="1800">
                <a:latin typeface="Maven Pro"/>
                <a:ea typeface="Maven Pro"/>
                <a:cs typeface="Maven Pro"/>
                <a:sym typeface="Maven Pro"/>
              </a:rPr>
              <a:t>char            (Character) ranges from -128 to 127 or 0 to 255</a:t>
            </a:r>
            <a:endParaRPr sz="1800">
              <a:latin typeface="Maven Pro"/>
              <a:ea typeface="Maven Pro"/>
              <a:cs typeface="Maven Pro"/>
              <a:sym typeface="Maven Pro"/>
            </a:endParaRPr>
          </a:p>
          <a:p>
            <a:pPr indent="-342900" lvl="1" marL="914400" rtl="0" algn="l">
              <a:spcBef>
                <a:spcPts val="0"/>
              </a:spcBef>
              <a:spcAft>
                <a:spcPts val="0"/>
              </a:spcAft>
              <a:buSzPts val="1800"/>
              <a:buFont typeface="Maven Pro"/>
              <a:buChar char="❏"/>
            </a:pPr>
            <a:r>
              <a:rPr lang="en" sz="1800">
                <a:latin typeface="Maven Pro"/>
                <a:ea typeface="Maven Pro"/>
                <a:cs typeface="Maven Pro"/>
                <a:sym typeface="Maven Pro"/>
              </a:rPr>
              <a:t>int               (Integer number)</a:t>
            </a:r>
            <a:r>
              <a:rPr lang="en" sz="1800">
                <a:latin typeface="Maven Pro"/>
                <a:ea typeface="Maven Pro"/>
                <a:cs typeface="Maven Pro"/>
                <a:sym typeface="Maven Pro"/>
              </a:rPr>
              <a:t> ranges from </a:t>
            </a:r>
            <a:r>
              <a:rPr lang="en" sz="1800">
                <a:latin typeface="Maven Pro"/>
                <a:ea typeface="Maven Pro"/>
                <a:cs typeface="Maven Pro"/>
                <a:sym typeface="Maven Pro"/>
              </a:rPr>
              <a:t> </a:t>
            </a:r>
            <a:r>
              <a:rPr lang="en" sz="1800">
                <a:solidFill>
                  <a:srgbClr val="000000"/>
                </a:solidFill>
                <a:highlight>
                  <a:srgbClr val="FFFFFF"/>
                </a:highlight>
                <a:latin typeface="Maven Pro"/>
                <a:ea typeface="Maven Pro"/>
                <a:cs typeface="Maven Pro"/>
                <a:sym typeface="Maven Pro"/>
              </a:rPr>
              <a:t>-32,768 to 32,767 or                 -2,147,483,648 to 2,147,483,647</a:t>
            </a:r>
            <a:endParaRPr sz="1800">
              <a:latin typeface="Maven Pro"/>
              <a:ea typeface="Maven Pro"/>
              <a:cs typeface="Maven Pro"/>
              <a:sym typeface="Maven Pro"/>
            </a:endParaRPr>
          </a:p>
          <a:p>
            <a:pPr indent="-342900" lvl="1" marL="914400" rtl="0" algn="l">
              <a:spcBef>
                <a:spcPts val="0"/>
              </a:spcBef>
              <a:spcAft>
                <a:spcPts val="0"/>
              </a:spcAft>
              <a:buSzPts val="1800"/>
              <a:buFont typeface="Maven Pro"/>
              <a:buChar char="❏"/>
            </a:pPr>
            <a:r>
              <a:rPr lang="en" sz="1800">
                <a:latin typeface="Maven Pro"/>
                <a:ea typeface="Maven Pro"/>
                <a:cs typeface="Maven Pro"/>
                <a:sym typeface="Maven Pro"/>
              </a:rPr>
              <a:t>float            (Decimal number) </a:t>
            </a:r>
            <a:r>
              <a:rPr lang="en" sz="1800">
                <a:latin typeface="Maven Pro"/>
                <a:ea typeface="Maven Pro"/>
                <a:cs typeface="Maven Pro"/>
                <a:sym typeface="Maven Pro"/>
              </a:rPr>
              <a:t>ranges from</a:t>
            </a:r>
            <a:r>
              <a:rPr lang="en" sz="1800">
                <a:latin typeface="Maven Pro"/>
                <a:ea typeface="Maven Pro"/>
                <a:cs typeface="Maven Pro"/>
                <a:sym typeface="Maven Pro"/>
              </a:rPr>
              <a:t> </a:t>
            </a:r>
            <a:r>
              <a:rPr lang="en" sz="1800">
                <a:solidFill>
                  <a:srgbClr val="000000"/>
                </a:solidFill>
                <a:highlight>
                  <a:srgbClr val="FFFFFF"/>
                </a:highlight>
                <a:latin typeface="Maven Pro"/>
                <a:ea typeface="Maven Pro"/>
                <a:cs typeface="Maven Pro"/>
                <a:sym typeface="Maven Pro"/>
              </a:rPr>
              <a:t>1.2E-38 to 3.4E+38</a:t>
            </a:r>
            <a:r>
              <a:rPr lang="en" sz="1800">
                <a:latin typeface="Maven Pro"/>
                <a:ea typeface="Maven Pro"/>
                <a:cs typeface="Maven Pro"/>
                <a:sym typeface="Maven Pro"/>
              </a:rPr>
              <a:t>  </a:t>
            </a:r>
            <a:r>
              <a:rPr lang="en" sz="1800">
                <a:solidFill>
                  <a:srgbClr val="000000"/>
                </a:solidFill>
                <a:highlight>
                  <a:srgbClr val="FFFFFF"/>
                </a:highlight>
                <a:latin typeface="Maven Pro"/>
                <a:ea typeface="Maven Pro"/>
                <a:cs typeface="Maven Pro"/>
                <a:sym typeface="Maven Pro"/>
              </a:rPr>
              <a:t>6 decimal places</a:t>
            </a:r>
            <a:endParaRPr sz="1800">
              <a:latin typeface="Maven Pro"/>
              <a:ea typeface="Maven Pro"/>
              <a:cs typeface="Maven Pro"/>
              <a:sym typeface="Maven Pro"/>
            </a:endParaRPr>
          </a:p>
          <a:p>
            <a:pPr indent="-342900" lvl="1" marL="914400" rtl="0" algn="l">
              <a:spcBef>
                <a:spcPts val="0"/>
              </a:spcBef>
              <a:spcAft>
                <a:spcPts val="0"/>
              </a:spcAft>
              <a:buSzPts val="1800"/>
              <a:buFont typeface="Maven Pro"/>
              <a:buChar char="❏"/>
            </a:pPr>
            <a:r>
              <a:rPr lang="en" sz="1800">
                <a:latin typeface="Maven Pro"/>
                <a:ea typeface="Maven Pro"/>
                <a:cs typeface="Maven Pro"/>
                <a:sym typeface="Maven Pro"/>
              </a:rPr>
              <a:t>d</a:t>
            </a:r>
            <a:r>
              <a:rPr lang="en" sz="1800">
                <a:latin typeface="Maven Pro"/>
                <a:ea typeface="Maven Pro"/>
                <a:cs typeface="Maven Pro"/>
                <a:sym typeface="Maven Pro"/>
              </a:rPr>
              <a:t>ouble        </a:t>
            </a:r>
            <a:r>
              <a:rPr lang="en" sz="1800">
                <a:latin typeface="Maven Pro"/>
                <a:ea typeface="Maven Pro"/>
                <a:cs typeface="Maven Pro"/>
                <a:sym typeface="Maven Pro"/>
              </a:rPr>
              <a:t>(Decimal number) ranges from </a:t>
            </a:r>
            <a:r>
              <a:rPr lang="en" sz="1800">
                <a:solidFill>
                  <a:srgbClr val="000000"/>
                </a:solidFill>
                <a:highlight>
                  <a:srgbClr val="FFFFFF"/>
                </a:highlight>
                <a:latin typeface="Maven Pro"/>
                <a:ea typeface="Maven Pro"/>
                <a:cs typeface="Maven Pro"/>
                <a:sym typeface="Maven Pro"/>
              </a:rPr>
              <a:t>2.3E-308 to 1.7E+308   15 decimal places</a:t>
            </a:r>
            <a:endParaRPr sz="1800">
              <a:solidFill>
                <a:srgbClr val="000000"/>
              </a:solidFill>
              <a:highlight>
                <a:srgbClr val="FFFFFF"/>
              </a:highlight>
              <a:latin typeface="Maven Pro"/>
              <a:ea typeface="Maven Pro"/>
              <a:cs typeface="Maven Pro"/>
              <a:sym typeface="Maven Pro"/>
            </a:endParaRPr>
          </a:p>
          <a:p>
            <a:pPr indent="-342900" lvl="1" marL="457200" rtl="0" algn="l">
              <a:spcBef>
                <a:spcPts val="0"/>
              </a:spcBef>
              <a:spcAft>
                <a:spcPts val="0"/>
              </a:spcAft>
              <a:buClr>
                <a:srgbClr val="000000"/>
              </a:buClr>
              <a:buSzPts val="1800"/>
              <a:buFont typeface="Maven Pro"/>
              <a:buChar char="❏"/>
            </a:pPr>
            <a:r>
              <a:rPr lang="en" sz="1800">
                <a:solidFill>
                  <a:srgbClr val="000000"/>
                </a:solidFill>
                <a:highlight>
                  <a:srgbClr val="FFFFFF"/>
                </a:highlight>
                <a:latin typeface="Maven Pro"/>
                <a:ea typeface="Maven Pro"/>
                <a:cs typeface="Maven Pro"/>
                <a:sym typeface="Maven Pro"/>
              </a:rPr>
              <a:t>Extensions:  short, long, sign, umsign</a:t>
            </a:r>
            <a:endParaRPr sz="1800">
              <a:solidFill>
                <a:srgbClr val="000000"/>
              </a:solidFill>
              <a:highlight>
                <a:srgbClr val="FFFFFF"/>
              </a:highlight>
              <a:latin typeface="Maven Pro"/>
              <a:ea typeface="Maven Pro"/>
              <a:cs typeface="Maven Pro"/>
              <a:sym typeface="Maven Pro"/>
            </a:endParaRPr>
          </a:p>
          <a:p>
            <a:pPr indent="0" lvl="0" marL="457200" rtl="0" algn="l">
              <a:spcBef>
                <a:spcPts val="1600"/>
              </a:spcBef>
              <a:spcAft>
                <a:spcPts val="1600"/>
              </a:spcAft>
              <a:buNone/>
            </a:pPr>
            <a:r>
              <a:t/>
            </a:r>
            <a:endParaRPr sz="1800">
              <a:latin typeface="Maven Pro"/>
              <a:ea typeface="Maven Pro"/>
              <a:cs typeface="Maven Pro"/>
              <a:sym typeface="Maven Pr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17"/>
          <p:cNvSpPr txBox="1"/>
          <p:nvPr>
            <p:ph type="title"/>
          </p:nvPr>
        </p:nvSpPr>
        <p:spPr>
          <a:xfrm>
            <a:off x="1303800" y="752050"/>
            <a:ext cx="7030500" cy="55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 Types</a:t>
            </a:r>
            <a:endParaRPr/>
          </a:p>
        </p:txBody>
      </p:sp>
      <p:sp>
        <p:nvSpPr>
          <p:cNvPr id="303" name="Google Shape;303;p17"/>
          <p:cNvSpPr txBox="1"/>
          <p:nvPr>
            <p:ph idx="1" type="body"/>
          </p:nvPr>
        </p:nvSpPr>
        <p:spPr>
          <a:xfrm>
            <a:off x="324000" y="1437075"/>
            <a:ext cx="8740800" cy="3424500"/>
          </a:xfrm>
          <a:prstGeom prst="rect">
            <a:avLst/>
          </a:prstGeom>
        </p:spPr>
        <p:txBody>
          <a:bodyPr anchorCtr="0" anchor="t" bIns="91425" lIns="91425" spcFirstLastPara="1" rIns="91425" wrap="square" tIns="91425">
            <a:noAutofit/>
          </a:bodyPr>
          <a:lstStyle/>
          <a:p>
            <a:pPr indent="-342900" lvl="0" marL="342900" rtl="0" algn="l">
              <a:spcBef>
                <a:spcPts val="0"/>
              </a:spcBef>
              <a:spcAft>
                <a:spcPts val="0"/>
              </a:spcAft>
              <a:buSzPts val="1800"/>
              <a:buFont typeface="Maven Pro"/>
              <a:buChar char="❏"/>
            </a:pPr>
            <a:r>
              <a:rPr lang="en" sz="1800">
                <a:latin typeface="Maven Pro"/>
                <a:ea typeface="Maven Pro"/>
                <a:cs typeface="Maven Pro"/>
                <a:sym typeface="Maven Pro"/>
              </a:rPr>
              <a:t>int</a:t>
            </a:r>
            <a:endParaRPr sz="1800">
              <a:latin typeface="Maven Pro"/>
              <a:ea typeface="Maven Pro"/>
              <a:cs typeface="Maven Pro"/>
              <a:sym typeface="Maven Pro"/>
            </a:endParaRPr>
          </a:p>
          <a:p>
            <a:pPr indent="-342900" lvl="1" marL="1314450" rtl="0" algn="l">
              <a:spcBef>
                <a:spcPts val="0"/>
              </a:spcBef>
              <a:spcAft>
                <a:spcPts val="0"/>
              </a:spcAft>
              <a:buSzPts val="1800"/>
              <a:buFont typeface="Maven Pro"/>
              <a:buChar char="❏"/>
            </a:pPr>
            <a:r>
              <a:rPr lang="en" sz="1800">
                <a:latin typeface="Maven Pro"/>
                <a:ea typeface="Maven Pro"/>
                <a:cs typeface="Maven Pro"/>
                <a:sym typeface="Maven Pro"/>
              </a:rPr>
              <a:t>unsigned int</a:t>
            </a:r>
            <a:endParaRPr sz="1800">
              <a:latin typeface="Maven Pro"/>
              <a:ea typeface="Maven Pro"/>
              <a:cs typeface="Maven Pro"/>
              <a:sym typeface="Maven Pro"/>
            </a:endParaRPr>
          </a:p>
          <a:p>
            <a:pPr indent="-342900" lvl="1" marL="1314450" rtl="0" algn="l">
              <a:spcBef>
                <a:spcPts val="0"/>
              </a:spcBef>
              <a:spcAft>
                <a:spcPts val="0"/>
              </a:spcAft>
              <a:buSzPts val="1800"/>
              <a:buFont typeface="Maven Pro"/>
              <a:buChar char="❏"/>
            </a:pPr>
            <a:r>
              <a:rPr lang="en" sz="1800">
                <a:latin typeface="Maven Pro"/>
                <a:ea typeface="Maven Pro"/>
                <a:cs typeface="Maven Pro"/>
                <a:sym typeface="Maven Pro"/>
              </a:rPr>
              <a:t>signed int</a:t>
            </a:r>
            <a:endParaRPr sz="1800">
              <a:latin typeface="Maven Pro"/>
              <a:ea typeface="Maven Pro"/>
              <a:cs typeface="Maven Pro"/>
              <a:sym typeface="Maven Pro"/>
            </a:endParaRPr>
          </a:p>
          <a:p>
            <a:pPr indent="-342900" lvl="1" marL="1314450" rtl="0" algn="l">
              <a:spcBef>
                <a:spcPts val="0"/>
              </a:spcBef>
              <a:spcAft>
                <a:spcPts val="0"/>
              </a:spcAft>
              <a:buSzPts val="1800"/>
              <a:buFont typeface="Maven Pro"/>
              <a:buChar char="❏"/>
            </a:pPr>
            <a:r>
              <a:rPr lang="en" sz="1800">
                <a:latin typeface="Maven Pro"/>
                <a:ea typeface="Maven Pro"/>
                <a:cs typeface="Maven Pro"/>
                <a:sym typeface="Maven Pro"/>
              </a:rPr>
              <a:t>short int</a:t>
            </a:r>
            <a:endParaRPr sz="1800">
              <a:latin typeface="Maven Pro"/>
              <a:ea typeface="Maven Pro"/>
              <a:cs typeface="Maven Pro"/>
              <a:sym typeface="Maven Pro"/>
            </a:endParaRPr>
          </a:p>
          <a:p>
            <a:pPr indent="-342900" lvl="1" marL="1314450" rtl="0" algn="l">
              <a:spcBef>
                <a:spcPts val="0"/>
              </a:spcBef>
              <a:spcAft>
                <a:spcPts val="0"/>
              </a:spcAft>
              <a:buSzPts val="1800"/>
              <a:buFont typeface="Maven Pro"/>
              <a:buChar char="❏"/>
            </a:pPr>
            <a:r>
              <a:rPr lang="en" sz="1800">
                <a:latin typeface="Maven Pro"/>
                <a:ea typeface="Maven Pro"/>
                <a:cs typeface="Maven Pro"/>
                <a:sym typeface="Maven Pro"/>
              </a:rPr>
              <a:t>long int</a:t>
            </a:r>
            <a:endParaRPr sz="1800">
              <a:latin typeface="Maven Pro"/>
              <a:ea typeface="Maven Pro"/>
              <a:cs typeface="Maven Pro"/>
              <a:sym typeface="Maven Pro"/>
            </a:endParaRPr>
          </a:p>
          <a:p>
            <a:pPr indent="-342900" lvl="1" marL="1314450" rtl="0" algn="l">
              <a:spcBef>
                <a:spcPts val="0"/>
              </a:spcBef>
              <a:spcAft>
                <a:spcPts val="0"/>
              </a:spcAft>
              <a:buSzPts val="1800"/>
              <a:buFont typeface="Maven Pro"/>
              <a:buChar char="❏"/>
            </a:pPr>
            <a:r>
              <a:rPr lang="en" sz="1800">
                <a:latin typeface="Maven Pro"/>
                <a:ea typeface="Maven Pro"/>
                <a:cs typeface="Maven Pro"/>
                <a:sym typeface="Maven Pro"/>
              </a:rPr>
              <a:t>long long int</a:t>
            </a:r>
            <a:endParaRPr sz="1800">
              <a:latin typeface="Maven Pro"/>
              <a:ea typeface="Maven Pro"/>
              <a:cs typeface="Maven Pro"/>
              <a:sym typeface="Maven Pro"/>
            </a:endParaRPr>
          </a:p>
          <a:p>
            <a:pPr indent="-342900" lvl="1" marL="1314450" rtl="0" algn="l">
              <a:spcBef>
                <a:spcPts val="0"/>
              </a:spcBef>
              <a:spcAft>
                <a:spcPts val="0"/>
              </a:spcAft>
              <a:buSzPts val="1800"/>
              <a:buFont typeface="Maven Pro"/>
              <a:buChar char="❏"/>
            </a:pPr>
            <a:r>
              <a:rPr lang="en" sz="1800">
                <a:latin typeface="Maven Pro"/>
                <a:ea typeface="Maven Pro"/>
                <a:cs typeface="Maven Pro"/>
                <a:sym typeface="Maven Pro"/>
              </a:rPr>
              <a:t>unsigned long long int</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double</a:t>
            </a:r>
            <a:endParaRPr sz="1800">
              <a:latin typeface="Maven Pro"/>
              <a:ea typeface="Maven Pro"/>
              <a:cs typeface="Maven Pro"/>
              <a:sym typeface="Maven Pro"/>
            </a:endParaRPr>
          </a:p>
          <a:p>
            <a:pPr indent="-342900" lvl="1" marL="1371600" rtl="0" algn="l">
              <a:spcBef>
                <a:spcPts val="0"/>
              </a:spcBef>
              <a:spcAft>
                <a:spcPts val="0"/>
              </a:spcAft>
              <a:buSzPts val="1800"/>
              <a:buFont typeface="Maven Pro"/>
              <a:buChar char="❏"/>
            </a:pPr>
            <a:r>
              <a:rPr lang="en" sz="1800">
                <a:latin typeface="Maven Pro"/>
                <a:ea typeface="Maven Pro"/>
                <a:cs typeface="Maven Pro"/>
                <a:sym typeface="Maven Pro"/>
              </a:rPr>
              <a:t>l</a:t>
            </a:r>
            <a:r>
              <a:rPr lang="en" sz="1800">
                <a:latin typeface="Maven Pro"/>
                <a:ea typeface="Maven Pro"/>
                <a:cs typeface="Maven Pro"/>
                <a:sym typeface="Maven Pro"/>
              </a:rPr>
              <a:t>ong double</a:t>
            </a:r>
            <a:endParaRPr sz="1800">
              <a:latin typeface="Maven Pro"/>
              <a:ea typeface="Maven Pro"/>
              <a:cs typeface="Maven Pro"/>
              <a:sym typeface="Maven Pr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18"/>
          <p:cNvSpPr txBox="1"/>
          <p:nvPr>
            <p:ph type="title"/>
          </p:nvPr>
        </p:nvSpPr>
        <p:spPr>
          <a:xfrm>
            <a:off x="1303800" y="752050"/>
            <a:ext cx="7030500" cy="55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Format Specifiers</a:t>
            </a:r>
            <a:endParaRPr/>
          </a:p>
        </p:txBody>
      </p:sp>
      <p:sp>
        <p:nvSpPr>
          <p:cNvPr id="309" name="Google Shape;309;p18"/>
          <p:cNvSpPr txBox="1"/>
          <p:nvPr>
            <p:ph idx="1" type="body"/>
          </p:nvPr>
        </p:nvSpPr>
        <p:spPr>
          <a:xfrm>
            <a:off x="324000" y="1437075"/>
            <a:ext cx="8740800" cy="3424500"/>
          </a:xfrm>
          <a:prstGeom prst="rect">
            <a:avLst/>
          </a:prstGeom>
        </p:spPr>
        <p:txBody>
          <a:bodyPr anchorCtr="0" anchor="t" bIns="91425" lIns="91425" spcFirstLastPara="1" rIns="91425" wrap="square" tIns="91425">
            <a:noAutofit/>
          </a:bodyPr>
          <a:lstStyle/>
          <a:p>
            <a:pPr indent="-342900" lvl="0" marL="342900" rtl="0" algn="l">
              <a:spcBef>
                <a:spcPts val="0"/>
              </a:spcBef>
              <a:spcAft>
                <a:spcPts val="0"/>
              </a:spcAft>
              <a:buSzPts val="1800"/>
              <a:buFont typeface="Maven Pro"/>
              <a:buChar char="❏"/>
            </a:pPr>
            <a:r>
              <a:rPr lang="en" sz="1800">
                <a:latin typeface="Maven Pro"/>
                <a:ea typeface="Maven Pro"/>
                <a:cs typeface="Maven Pro"/>
                <a:sym typeface="Maven Pro"/>
              </a:rPr>
              <a:t>character after % symbol to identify the variable or data type at the time of input or output</a:t>
            </a:r>
            <a:endParaRPr sz="1800">
              <a:latin typeface="Maven Pro"/>
              <a:ea typeface="Maven Pro"/>
              <a:cs typeface="Maven Pro"/>
              <a:sym typeface="Maven Pro"/>
            </a:endParaRPr>
          </a:p>
          <a:p>
            <a:pPr indent="0" lvl="0" marL="914400" rtl="0" algn="l">
              <a:spcBef>
                <a:spcPts val="1600"/>
              </a:spcBef>
              <a:spcAft>
                <a:spcPts val="1600"/>
              </a:spcAft>
              <a:buNone/>
            </a:pPr>
            <a:r>
              <a:t/>
            </a:r>
            <a:endParaRPr sz="1800">
              <a:latin typeface="Maven Pro"/>
              <a:ea typeface="Maven Pro"/>
              <a:cs typeface="Maven Pro"/>
              <a:sym typeface="Maven Pro"/>
            </a:endParaRPr>
          </a:p>
        </p:txBody>
      </p:sp>
      <p:graphicFrame>
        <p:nvGraphicFramePr>
          <p:cNvPr id="310" name="Google Shape;310;p18"/>
          <p:cNvGraphicFramePr/>
          <p:nvPr/>
        </p:nvGraphicFramePr>
        <p:xfrm>
          <a:off x="876325" y="2533650"/>
          <a:ext cx="3000000" cy="3000000"/>
        </p:xfrm>
        <a:graphic>
          <a:graphicData uri="http://schemas.openxmlformats.org/drawingml/2006/table">
            <a:tbl>
              <a:tblPr>
                <a:noFill/>
                <a:tableStyleId>{EB4B35E3-7D63-4713-8F0F-10B62D7BE44F}</a:tableStyleId>
              </a:tblPr>
              <a:tblGrid>
                <a:gridCol w="732175"/>
                <a:gridCol w="920150"/>
              </a:tblGrid>
              <a:tr h="381000">
                <a:tc>
                  <a:txBody>
                    <a:bodyPr/>
                    <a:lstStyle/>
                    <a:p>
                      <a:pPr indent="0" lvl="0" marL="0" rtl="0" algn="l">
                        <a:spcBef>
                          <a:spcPts val="0"/>
                        </a:spcBef>
                        <a:spcAft>
                          <a:spcPts val="0"/>
                        </a:spcAft>
                        <a:buNone/>
                      </a:pPr>
                      <a:r>
                        <a:rPr lang="en"/>
                        <a:t>int</a:t>
                      </a:r>
                      <a:endParaRPr/>
                    </a:p>
                  </a:txBody>
                  <a:tcPr marT="91425" marB="91425" marR="91425" marL="91425">
                    <a:lnL cap="flat" cmpd="sng" w="19050">
                      <a:solidFill>
                        <a:srgbClr val="0000FF"/>
                      </a:solidFill>
                      <a:prstDash val="solid"/>
                      <a:round/>
                      <a:headEnd len="sm" w="sm" type="none"/>
                      <a:tailEnd len="sm" w="sm" type="none"/>
                    </a:lnL>
                    <a:lnR cap="flat" cmpd="sng" w="19050">
                      <a:solidFill>
                        <a:srgbClr val="0000FF"/>
                      </a:solidFill>
                      <a:prstDash val="solid"/>
                      <a:round/>
                      <a:headEnd len="sm" w="sm" type="none"/>
                      <a:tailEnd len="sm" w="sm" type="none"/>
                    </a:lnR>
                    <a:lnT cap="flat" cmpd="sng" w="19050">
                      <a:solidFill>
                        <a:srgbClr val="0000FF"/>
                      </a:solidFill>
                      <a:prstDash val="solid"/>
                      <a:round/>
                      <a:headEnd len="sm" w="sm" type="none"/>
                      <a:tailEnd len="sm" w="sm" type="none"/>
                    </a:lnT>
                    <a:lnB cap="flat" cmpd="sng" w="19050">
                      <a:solidFill>
                        <a:srgbClr val="0000FF"/>
                      </a:solidFill>
                      <a:prstDash val="solid"/>
                      <a:round/>
                      <a:headEnd len="sm" w="sm" type="none"/>
                      <a:tailEnd len="sm" w="sm" type="none"/>
                    </a:lnB>
                  </a:tcPr>
                </a:tc>
                <a:tc>
                  <a:txBody>
                    <a:bodyPr/>
                    <a:lstStyle/>
                    <a:p>
                      <a:pPr indent="0" lvl="0" marL="0" rtl="0" algn="l">
                        <a:spcBef>
                          <a:spcPts val="0"/>
                        </a:spcBef>
                        <a:spcAft>
                          <a:spcPts val="0"/>
                        </a:spcAft>
                        <a:buNone/>
                      </a:pPr>
                      <a:r>
                        <a:rPr lang="en"/>
                        <a:t>%d</a:t>
                      </a:r>
                      <a:endParaRPr/>
                    </a:p>
                  </a:txBody>
                  <a:tcPr marT="91425" marB="91425" marR="91425" marL="91425">
                    <a:lnL cap="flat" cmpd="sng" w="19050">
                      <a:solidFill>
                        <a:srgbClr val="0000FF"/>
                      </a:solidFill>
                      <a:prstDash val="solid"/>
                      <a:round/>
                      <a:headEnd len="sm" w="sm" type="none"/>
                      <a:tailEnd len="sm" w="sm" type="none"/>
                    </a:lnL>
                    <a:lnR cap="flat" cmpd="sng" w="19050">
                      <a:solidFill>
                        <a:srgbClr val="0000FF"/>
                      </a:solidFill>
                      <a:prstDash val="solid"/>
                      <a:round/>
                      <a:headEnd len="sm" w="sm" type="none"/>
                      <a:tailEnd len="sm" w="sm" type="none"/>
                    </a:lnR>
                    <a:lnT cap="flat" cmpd="sng" w="19050">
                      <a:solidFill>
                        <a:srgbClr val="0000FF"/>
                      </a:solidFill>
                      <a:prstDash val="solid"/>
                      <a:round/>
                      <a:headEnd len="sm" w="sm" type="none"/>
                      <a:tailEnd len="sm" w="sm" type="none"/>
                    </a:lnT>
                    <a:lnB cap="flat" cmpd="sng" w="19050">
                      <a:solidFill>
                        <a:srgbClr val="0000FF"/>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char</a:t>
                      </a:r>
                      <a:endParaRPr/>
                    </a:p>
                  </a:txBody>
                  <a:tcPr marT="91425" marB="91425" marR="91425" marL="91425">
                    <a:lnL cap="flat" cmpd="sng" w="19050">
                      <a:solidFill>
                        <a:srgbClr val="0000FF"/>
                      </a:solidFill>
                      <a:prstDash val="solid"/>
                      <a:round/>
                      <a:headEnd len="sm" w="sm" type="none"/>
                      <a:tailEnd len="sm" w="sm" type="none"/>
                    </a:lnL>
                    <a:lnR cap="flat" cmpd="sng" w="19050">
                      <a:solidFill>
                        <a:srgbClr val="0000FF"/>
                      </a:solidFill>
                      <a:prstDash val="solid"/>
                      <a:round/>
                      <a:headEnd len="sm" w="sm" type="none"/>
                      <a:tailEnd len="sm" w="sm" type="none"/>
                    </a:lnR>
                    <a:lnT cap="flat" cmpd="sng" w="19050">
                      <a:solidFill>
                        <a:srgbClr val="0000FF"/>
                      </a:solidFill>
                      <a:prstDash val="solid"/>
                      <a:round/>
                      <a:headEnd len="sm" w="sm" type="none"/>
                      <a:tailEnd len="sm" w="sm" type="none"/>
                    </a:lnT>
                    <a:lnB cap="flat" cmpd="sng" w="19050">
                      <a:solidFill>
                        <a:srgbClr val="0000FF"/>
                      </a:solidFill>
                      <a:prstDash val="solid"/>
                      <a:round/>
                      <a:headEnd len="sm" w="sm" type="none"/>
                      <a:tailEnd len="sm" w="sm" type="none"/>
                    </a:lnB>
                  </a:tcPr>
                </a:tc>
                <a:tc>
                  <a:txBody>
                    <a:bodyPr/>
                    <a:lstStyle/>
                    <a:p>
                      <a:pPr indent="0" lvl="0" marL="0" rtl="0" algn="l">
                        <a:spcBef>
                          <a:spcPts val="0"/>
                        </a:spcBef>
                        <a:spcAft>
                          <a:spcPts val="0"/>
                        </a:spcAft>
                        <a:buNone/>
                      </a:pPr>
                      <a:r>
                        <a:rPr lang="en"/>
                        <a:t>%c</a:t>
                      </a:r>
                      <a:endParaRPr/>
                    </a:p>
                  </a:txBody>
                  <a:tcPr marT="91425" marB="91425" marR="91425" marL="91425">
                    <a:lnL cap="flat" cmpd="sng" w="19050">
                      <a:solidFill>
                        <a:srgbClr val="0000FF"/>
                      </a:solidFill>
                      <a:prstDash val="solid"/>
                      <a:round/>
                      <a:headEnd len="sm" w="sm" type="none"/>
                      <a:tailEnd len="sm" w="sm" type="none"/>
                    </a:lnL>
                    <a:lnR cap="flat" cmpd="sng" w="19050">
                      <a:solidFill>
                        <a:srgbClr val="0000FF"/>
                      </a:solidFill>
                      <a:prstDash val="solid"/>
                      <a:round/>
                      <a:headEnd len="sm" w="sm" type="none"/>
                      <a:tailEnd len="sm" w="sm" type="none"/>
                    </a:lnR>
                    <a:lnT cap="flat" cmpd="sng" w="19050">
                      <a:solidFill>
                        <a:srgbClr val="0000FF"/>
                      </a:solidFill>
                      <a:prstDash val="solid"/>
                      <a:round/>
                      <a:headEnd len="sm" w="sm" type="none"/>
                      <a:tailEnd len="sm" w="sm" type="none"/>
                    </a:lnT>
                    <a:lnB cap="flat" cmpd="sng" w="19050">
                      <a:solidFill>
                        <a:srgbClr val="0000FF"/>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float</a:t>
                      </a:r>
                      <a:endParaRPr/>
                    </a:p>
                  </a:txBody>
                  <a:tcPr marT="91425" marB="91425" marR="91425" marL="91425">
                    <a:lnL cap="flat" cmpd="sng" w="19050">
                      <a:solidFill>
                        <a:srgbClr val="0000FF"/>
                      </a:solidFill>
                      <a:prstDash val="solid"/>
                      <a:round/>
                      <a:headEnd len="sm" w="sm" type="none"/>
                      <a:tailEnd len="sm" w="sm" type="none"/>
                    </a:lnL>
                    <a:lnR cap="flat" cmpd="sng" w="19050">
                      <a:solidFill>
                        <a:srgbClr val="0000FF"/>
                      </a:solidFill>
                      <a:prstDash val="solid"/>
                      <a:round/>
                      <a:headEnd len="sm" w="sm" type="none"/>
                      <a:tailEnd len="sm" w="sm" type="none"/>
                    </a:lnR>
                    <a:lnT cap="flat" cmpd="sng" w="19050">
                      <a:solidFill>
                        <a:srgbClr val="0000FF"/>
                      </a:solidFill>
                      <a:prstDash val="solid"/>
                      <a:round/>
                      <a:headEnd len="sm" w="sm" type="none"/>
                      <a:tailEnd len="sm" w="sm" type="none"/>
                    </a:lnT>
                    <a:lnB cap="flat" cmpd="sng" w="19050">
                      <a:solidFill>
                        <a:srgbClr val="0000FF"/>
                      </a:solidFill>
                      <a:prstDash val="solid"/>
                      <a:round/>
                      <a:headEnd len="sm" w="sm" type="none"/>
                      <a:tailEnd len="sm" w="sm" type="none"/>
                    </a:lnB>
                  </a:tcPr>
                </a:tc>
                <a:tc>
                  <a:txBody>
                    <a:bodyPr/>
                    <a:lstStyle/>
                    <a:p>
                      <a:pPr indent="0" lvl="0" marL="0" rtl="0" algn="l">
                        <a:spcBef>
                          <a:spcPts val="0"/>
                        </a:spcBef>
                        <a:spcAft>
                          <a:spcPts val="0"/>
                        </a:spcAft>
                        <a:buNone/>
                      </a:pPr>
                      <a:r>
                        <a:rPr lang="en"/>
                        <a:t>%f</a:t>
                      </a:r>
                      <a:endParaRPr/>
                    </a:p>
                  </a:txBody>
                  <a:tcPr marT="91425" marB="91425" marR="91425" marL="91425">
                    <a:lnL cap="flat" cmpd="sng" w="19050">
                      <a:solidFill>
                        <a:srgbClr val="0000FF"/>
                      </a:solidFill>
                      <a:prstDash val="solid"/>
                      <a:round/>
                      <a:headEnd len="sm" w="sm" type="none"/>
                      <a:tailEnd len="sm" w="sm" type="none"/>
                    </a:lnL>
                    <a:lnR cap="flat" cmpd="sng" w="19050">
                      <a:solidFill>
                        <a:srgbClr val="0000FF"/>
                      </a:solidFill>
                      <a:prstDash val="solid"/>
                      <a:round/>
                      <a:headEnd len="sm" w="sm" type="none"/>
                      <a:tailEnd len="sm" w="sm" type="none"/>
                    </a:lnR>
                    <a:lnT cap="flat" cmpd="sng" w="19050">
                      <a:solidFill>
                        <a:srgbClr val="0000FF"/>
                      </a:solidFill>
                      <a:prstDash val="solid"/>
                      <a:round/>
                      <a:headEnd len="sm" w="sm" type="none"/>
                      <a:tailEnd len="sm" w="sm" type="none"/>
                    </a:lnT>
                    <a:lnB cap="flat" cmpd="sng" w="19050">
                      <a:solidFill>
                        <a:srgbClr val="0000FF"/>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double</a:t>
                      </a:r>
                      <a:endParaRPr/>
                    </a:p>
                  </a:txBody>
                  <a:tcPr marT="91425" marB="91425" marR="91425" marL="91425">
                    <a:lnL cap="flat" cmpd="sng" w="19050">
                      <a:solidFill>
                        <a:srgbClr val="0000FF"/>
                      </a:solidFill>
                      <a:prstDash val="solid"/>
                      <a:round/>
                      <a:headEnd len="sm" w="sm" type="none"/>
                      <a:tailEnd len="sm" w="sm" type="none"/>
                    </a:lnL>
                    <a:lnR cap="flat" cmpd="sng" w="19050">
                      <a:solidFill>
                        <a:srgbClr val="0000FF"/>
                      </a:solidFill>
                      <a:prstDash val="solid"/>
                      <a:round/>
                      <a:headEnd len="sm" w="sm" type="none"/>
                      <a:tailEnd len="sm" w="sm" type="none"/>
                    </a:lnR>
                    <a:lnT cap="flat" cmpd="sng" w="19050">
                      <a:solidFill>
                        <a:srgbClr val="0000FF"/>
                      </a:solidFill>
                      <a:prstDash val="solid"/>
                      <a:round/>
                      <a:headEnd len="sm" w="sm" type="none"/>
                      <a:tailEnd len="sm" w="sm" type="none"/>
                    </a:lnT>
                    <a:lnB cap="flat" cmpd="sng" w="19050">
                      <a:solidFill>
                        <a:srgbClr val="0000FF"/>
                      </a:solidFill>
                      <a:prstDash val="solid"/>
                      <a:round/>
                      <a:headEnd len="sm" w="sm" type="none"/>
                      <a:tailEnd len="sm" w="sm" type="none"/>
                    </a:lnB>
                  </a:tcPr>
                </a:tc>
                <a:tc>
                  <a:txBody>
                    <a:bodyPr/>
                    <a:lstStyle/>
                    <a:p>
                      <a:pPr indent="0" lvl="0" marL="0" rtl="0" algn="l">
                        <a:spcBef>
                          <a:spcPts val="0"/>
                        </a:spcBef>
                        <a:spcAft>
                          <a:spcPts val="0"/>
                        </a:spcAft>
                        <a:buNone/>
                      </a:pPr>
                      <a:r>
                        <a:rPr lang="en"/>
                        <a:t>%lf</a:t>
                      </a:r>
                      <a:endParaRPr/>
                    </a:p>
                  </a:txBody>
                  <a:tcPr marT="91425" marB="91425" marR="91425" marL="91425">
                    <a:lnL cap="flat" cmpd="sng" w="19050">
                      <a:solidFill>
                        <a:srgbClr val="0000FF"/>
                      </a:solidFill>
                      <a:prstDash val="solid"/>
                      <a:round/>
                      <a:headEnd len="sm" w="sm" type="none"/>
                      <a:tailEnd len="sm" w="sm" type="none"/>
                    </a:lnL>
                    <a:lnR cap="flat" cmpd="sng" w="19050">
                      <a:solidFill>
                        <a:srgbClr val="0000FF"/>
                      </a:solidFill>
                      <a:prstDash val="solid"/>
                      <a:round/>
                      <a:headEnd len="sm" w="sm" type="none"/>
                      <a:tailEnd len="sm" w="sm" type="none"/>
                    </a:lnR>
                    <a:lnT cap="flat" cmpd="sng" w="19050">
                      <a:solidFill>
                        <a:srgbClr val="0000FF"/>
                      </a:solidFill>
                      <a:prstDash val="solid"/>
                      <a:round/>
                      <a:headEnd len="sm" w="sm" type="none"/>
                      <a:tailEnd len="sm" w="sm" type="none"/>
                    </a:lnT>
                    <a:lnB cap="flat" cmpd="sng" w="19050">
                      <a:solidFill>
                        <a:srgbClr val="0000FF"/>
                      </a:solidFill>
                      <a:prstDash val="solid"/>
                      <a:round/>
                      <a:headEnd len="sm" w="sm" type="none"/>
                      <a:tailEnd len="sm" w="sm" type="none"/>
                    </a:lnB>
                  </a:tcPr>
                </a:tc>
              </a:tr>
            </a:tbl>
          </a:graphicData>
        </a:graphic>
      </p:graphicFrame>
      <p:graphicFrame>
        <p:nvGraphicFramePr>
          <p:cNvPr id="311" name="Google Shape;311;p18"/>
          <p:cNvGraphicFramePr/>
          <p:nvPr/>
        </p:nvGraphicFramePr>
        <p:xfrm>
          <a:off x="3803388" y="2076450"/>
          <a:ext cx="3000000" cy="3000000"/>
        </p:xfrm>
        <a:graphic>
          <a:graphicData uri="http://schemas.openxmlformats.org/drawingml/2006/table">
            <a:tbl>
              <a:tblPr>
                <a:noFill/>
                <a:tableStyleId>{EB4B35E3-7D63-4713-8F0F-10B62D7BE44F}</a:tableStyleId>
              </a:tblPr>
              <a:tblGrid>
                <a:gridCol w="2028675"/>
                <a:gridCol w="1282775"/>
              </a:tblGrid>
              <a:tr h="381000">
                <a:tc>
                  <a:txBody>
                    <a:bodyPr/>
                    <a:lstStyle/>
                    <a:p>
                      <a:pPr indent="0" lvl="0" marL="0" rtl="0" algn="l">
                        <a:spcBef>
                          <a:spcPts val="0"/>
                        </a:spcBef>
                        <a:spcAft>
                          <a:spcPts val="0"/>
                        </a:spcAft>
                        <a:buNone/>
                      </a:pPr>
                      <a:r>
                        <a:rPr lang="en"/>
                        <a:t>l</a:t>
                      </a:r>
                      <a:r>
                        <a:rPr lang="en"/>
                        <a:t>ong int</a:t>
                      </a:r>
                      <a:endParaRPr/>
                    </a:p>
                  </a:txBody>
                  <a:tcPr marT="91425" marB="91425" marR="91425" marL="91425">
                    <a:lnL cap="flat" cmpd="sng" w="19050">
                      <a:solidFill>
                        <a:srgbClr val="0000FF"/>
                      </a:solidFill>
                      <a:prstDash val="solid"/>
                      <a:round/>
                      <a:headEnd len="sm" w="sm" type="none"/>
                      <a:tailEnd len="sm" w="sm" type="none"/>
                    </a:lnL>
                    <a:lnR cap="flat" cmpd="sng" w="19050">
                      <a:solidFill>
                        <a:srgbClr val="0000FF"/>
                      </a:solidFill>
                      <a:prstDash val="solid"/>
                      <a:round/>
                      <a:headEnd len="sm" w="sm" type="none"/>
                      <a:tailEnd len="sm" w="sm" type="none"/>
                    </a:lnR>
                    <a:lnT cap="flat" cmpd="sng" w="19050">
                      <a:solidFill>
                        <a:srgbClr val="0000FF"/>
                      </a:solidFill>
                      <a:prstDash val="solid"/>
                      <a:round/>
                      <a:headEnd len="sm" w="sm" type="none"/>
                      <a:tailEnd len="sm" w="sm" type="none"/>
                    </a:lnT>
                    <a:lnB cap="flat" cmpd="sng" w="19050">
                      <a:solidFill>
                        <a:srgbClr val="0000FF"/>
                      </a:solidFill>
                      <a:prstDash val="solid"/>
                      <a:round/>
                      <a:headEnd len="sm" w="sm" type="none"/>
                      <a:tailEnd len="sm" w="sm" type="none"/>
                    </a:lnB>
                  </a:tcPr>
                </a:tc>
                <a:tc>
                  <a:txBody>
                    <a:bodyPr/>
                    <a:lstStyle/>
                    <a:p>
                      <a:pPr indent="0" lvl="0" marL="0" rtl="0" algn="l">
                        <a:spcBef>
                          <a:spcPts val="0"/>
                        </a:spcBef>
                        <a:spcAft>
                          <a:spcPts val="0"/>
                        </a:spcAft>
                        <a:buNone/>
                      </a:pPr>
                      <a:r>
                        <a:rPr lang="en"/>
                        <a:t>%ld</a:t>
                      </a:r>
                      <a:endParaRPr/>
                    </a:p>
                  </a:txBody>
                  <a:tcPr marT="91425" marB="91425" marR="91425" marL="91425">
                    <a:lnL cap="flat" cmpd="sng" w="19050">
                      <a:solidFill>
                        <a:srgbClr val="0000FF"/>
                      </a:solidFill>
                      <a:prstDash val="solid"/>
                      <a:round/>
                      <a:headEnd len="sm" w="sm" type="none"/>
                      <a:tailEnd len="sm" w="sm" type="none"/>
                    </a:lnL>
                    <a:lnR cap="flat" cmpd="sng" w="19050">
                      <a:solidFill>
                        <a:srgbClr val="0000FF"/>
                      </a:solidFill>
                      <a:prstDash val="solid"/>
                      <a:round/>
                      <a:headEnd len="sm" w="sm" type="none"/>
                      <a:tailEnd len="sm" w="sm" type="none"/>
                    </a:lnR>
                    <a:lnT cap="flat" cmpd="sng" w="19050">
                      <a:solidFill>
                        <a:srgbClr val="0000FF"/>
                      </a:solidFill>
                      <a:prstDash val="solid"/>
                      <a:round/>
                      <a:headEnd len="sm" w="sm" type="none"/>
                      <a:tailEnd len="sm" w="sm" type="none"/>
                    </a:lnT>
                    <a:lnB cap="flat" cmpd="sng" w="19050">
                      <a:solidFill>
                        <a:srgbClr val="0000FF"/>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l</a:t>
                      </a:r>
                      <a:r>
                        <a:rPr lang="en"/>
                        <a:t>ong long int</a:t>
                      </a:r>
                      <a:endParaRPr/>
                    </a:p>
                  </a:txBody>
                  <a:tcPr marT="91425" marB="91425" marR="91425" marL="91425">
                    <a:lnL cap="flat" cmpd="sng" w="19050">
                      <a:solidFill>
                        <a:srgbClr val="0000FF"/>
                      </a:solidFill>
                      <a:prstDash val="solid"/>
                      <a:round/>
                      <a:headEnd len="sm" w="sm" type="none"/>
                      <a:tailEnd len="sm" w="sm" type="none"/>
                    </a:lnL>
                    <a:lnR cap="flat" cmpd="sng" w="19050">
                      <a:solidFill>
                        <a:srgbClr val="0000FF"/>
                      </a:solidFill>
                      <a:prstDash val="solid"/>
                      <a:round/>
                      <a:headEnd len="sm" w="sm" type="none"/>
                      <a:tailEnd len="sm" w="sm" type="none"/>
                    </a:lnR>
                    <a:lnT cap="flat" cmpd="sng" w="19050">
                      <a:solidFill>
                        <a:srgbClr val="0000FF"/>
                      </a:solidFill>
                      <a:prstDash val="solid"/>
                      <a:round/>
                      <a:headEnd len="sm" w="sm" type="none"/>
                      <a:tailEnd len="sm" w="sm" type="none"/>
                    </a:lnT>
                    <a:lnB cap="flat" cmpd="sng" w="19050">
                      <a:solidFill>
                        <a:srgbClr val="0000FF"/>
                      </a:solidFill>
                      <a:prstDash val="solid"/>
                      <a:round/>
                      <a:headEnd len="sm" w="sm" type="none"/>
                      <a:tailEnd len="sm" w="sm" type="none"/>
                    </a:lnB>
                  </a:tcPr>
                </a:tc>
                <a:tc>
                  <a:txBody>
                    <a:bodyPr/>
                    <a:lstStyle/>
                    <a:p>
                      <a:pPr indent="0" lvl="0" marL="0" rtl="0" algn="l">
                        <a:spcBef>
                          <a:spcPts val="0"/>
                        </a:spcBef>
                        <a:spcAft>
                          <a:spcPts val="0"/>
                        </a:spcAft>
                        <a:buNone/>
                      </a:pPr>
                      <a:r>
                        <a:rPr lang="en"/>
                        <a:t>%lld</a:t>
                      </a:r>
                      <a:endParaRPr/>
                    </a:p>
                  </a:txBody>
                  <a:tcPr marT="91425" marB="91425" marR="91425" marL="91425">
                    <a:lnL cap="flat" cmpd="sng" w="19050">
                      <a:solidFill>
                        <a:srgbClr val="0000FF"/>
                      </a:solidFill>
                      <a:prstDash val="solid"/>
                      <a:round/>
                      <a:headEnd len="sm" w="sm" type="none"/>
                      <a:tailEnd len="sm" w="sm" type="none"/>
                    </a:lnL>
                    <a:lnR cap="flat" cmpd="sng" w="19050">
                      <a:solidFill>
                        <a:srgbClr val="0000FF"/>
                      </a:solidFill>
                      <a:prstDash val="solid"/>
                      <a:round/>
                      <a:headEnd len="sm" w="sm" type="none"/>
                      <a:tailEnd len="sm" w="sm" type="none"/>
                    </a:lnR>
                    <a:lnT cap="flat" cmpd="sng" w="19050">
                      <a:solidFill>
                        <a:srgbClr val="0000FF"/>
                      </a:solidFill>
                      <a:prstDash val="solid"/>
                      <a:round/>
                      <a:headEnd len="sm" w="sm" type="none"/>
                      <a:tailEnd len="sm" w="sm" type="none"/>
                    </a:lnT>
                    <a:lnB cap="flat" cmpd="sng" w="19050">
                      <a:solidFill>
                        <a:srgbClr val="0000FF"/>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u</a:t>
                      </a:r>
                      <a:r>
                        <a:rPr lang="en"/>
                        <a:t>nsigned int</a:t>
                      </a:r>
                      <a:endParaRPr/>
                    </a:p>
                  </a:txBody>
                  <a:tcPr marT="91425" marB="91425" marR="91425" marL="91425">
                    <a:lnL cap="flat" cmpd="sng" w="19050">
                      <a:solidFill>
                        <a:srgbClr val="0000FF"/>
                      </a:solidFill>
                      <a:prstDash val="solid"/>
                      <a:round/>
                      <a:headEnd len="sm" w="sm" type="none"/>
                      <a:tailEnd len="sm" w="sm" type="none"/>
                    </a:lnL>
                    <a:lnR cap="flat" cmpd="sng" w="19050">
                      <a:solidFill>
                        <a:srgbClr val="0000FF"/>
                      </a:solidFill>
                      <a:prstDash val="solid"/>
                      <a:round/>
                      <a:headEnd len="sm" w="sm" type="none"/>
                      <a:tailEnd len="sm" w="sm" type="none"/>
                    </a:lnR>
                    <a:lnT cap="flat" cmpd="sng" w="19050">
                      <a:solidFill>
                        <a:srgbClr val="0000FF"/>
                      </a:solidFill>
                      <a:prstDash val="solid"/>
                      <a:round/>
                      <a:headEnd len="sm" w="sm" type="none"/>
                      <a:tailEnd len="sm" w="sm" type="none"/>
                    </a:lnT>
                    <a:lnB cap="flat" cmpd="sng" w="19050">
                      <a:solidFill>
                        <a:srgbClr val="0000FF"/>
                      </a:solidFill>
                      <a:prstDash val="solid"/>
                      <a:round/>
                      <a:headEnd len="sm" w="sm" type="none"/>
                      <a:tailEnd len="sm" w="sm" type="none"/>
                    </a:lnB>
                  </a:tcPr>
                </a:tc>
                <a:tc>
                  <a:txBody>
                    <a:bodyPr/>
                    <a:lstStyle/>
                    <a:p>
                      <a:pPr indent="0" lvl="0" marL="0" rtl="0" algn="l">
                        <a:spcBef>
                          <a:spcPts val="0"/>
                        </a:spcBef>
                        <a:spcAft>
                          <a:spcPts val="0"/>
                        </a:spcAft>
                        <a:buNone/>
                      </a:pPr>
                      <a:r>
                        <a:rPr lang="en"/>
                        <a:t>%u</a:t>
                      </a:r>
                      <a:endParaRPr/>
                    </a:p>
                  </a:txBody>
                  <a:tcPr marT="91425" marB="91425" marR="91425" marL="91425">
                    <a:lnL cap="flat" cmpd="sng" w="19050">
                      <a:solidFill>
                        <a:srgbClr val="0000FF"/>
                      </a:solidFill>
                      <a:prstDash val="solid"/>
                      <a:round/>
                      <a:headEnd len="sm" w="sm" type="none"/>
                      <a:tailEnd len="sm" w="sm" type="none"/>
                    </a:lnL>
                    <a:lnR cap="flat" cmpd="sng" w="19050">
                      <a:solidFill>
                        <a:srgbClr val="0000FF"/>
                      </a:solidFill>
                      <a:prstDash val="solid"/>
                      <a:round/>
                      <a:headEnd len="sm" w="sm" type="none"/>
                      <a:tailEnd len="sm" w="sm" type="none"/>
                    </a:lnR>
                    <a:lnT cap="flat" cmpd="sng" w="19050">
                      <a:solidFill>
                        <a:srgbClr val="0000FF"/>
                      </a:solidFill>
                      <a:prstDash val="solid"/>
                      <a:round/>
                      <a:headEnd len="sm" w="sm" type="none"/>
                      <a:tailEnd len="sm" w="sm" type="none"/>
                    </a:lnT>
                    <a:lnB cap="flat" cmpd="sng" w="19050">
                      <a:solidFill>
                        <a:srgbClr val="0000FF"/>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u</a:t>
                      </a:r>
                      <a:r>
                        <a:rPr lang="en"/>
                        <a:t>nsigned long int</a:t>
                      </a:r>
                      <a:endParaRPr/>
                    </a:p>
                  </a:txBody>
                  <a:tcPr marT="91425" marB="91425" marR="91425" marL="91425">
                    <a:lnL cap="flat" cmpd="sng" w="19050">
                      <a:solidFill>
                        <a:srgbClr val="0000FF"/>
                      </a:solidFill>
                      <a:prstDash val="solid"/>
                      <a:round/>
                      <a:headEnd len="sm" w="sm" type="none"/>
                      <a:tailEnd len="sm" w="sm" type="none"/>
                    </a:lnL>
                    <a:lnR cap="flat" cmpd="sng" w="19050">
                      <a:solidFill>
                        <a:srgbClr val="0000FF"/>
                      </a:solidFill>
                      <a:prstDash val="solid"/>
                      <a:round/>
                      <a:headEnd len="sm" w="sm" type="none"/>
                      <a:tailEnd len="sm" w="sm" type="none"/>
                    </a:lnR>
                    <a:lnT cap="flat" cmpd="sng" w="19050">
                      <a:solidFill>
                        <a:srgbClr val="0000FF"/>
                      </a:solidFill>
                      <a:prstDash val="solid"/>
                      <a:round/>
                      <a:headEnd len="sm" w="sm" type="none"/>
                      <a:tailEnd len="sm" w="sm" type="none"/>
                    </a:lnT>
                    <a:lnB cap="flat" cmpd="sng" w="19050">
                      <a:solidFill>
                        <a:srgbClr val="0000FF"/>
                      </a:solidFill>
                      <a:prstDash val="solid"/>
                      <a:round/>
                      <a:headEnd len="sm" w="sm" type="none"/>
                      <a:tailEnd len="sm" w="sm" type="none"/>
                    </a:lnB>
                  </a:tcPr>
                </a:tc>
                <a:tc>
                  <a:txBody>
                    <a:bodyPr/>
                    <a:lstStyle/>
                    <a:p>
                      <a:pPr indent="0" lvl="0" marL="0" rtl="0" algn="l">
                        <a:spcBef>
                          <a:spcPts val="0"/>
                        </a:spcBef>
                        <a:spcAft>
                          <a:spcPts val="0"/>
                        </a:spcAft>
                        <a:buNone/>
                      </a:pPr>
                      <a:r>
                        <a:rPr lang="en"/>
                        <a:t>%ul</a:t>
                      </a:r>
                      <a:endParaRPr/>
                    </a:p>
                  </a:txBody>
                  <a:tcPr marT="91425" marB="91425" marR="91425" marL="91425">
                    <a:lnL cap="flat" cmpd="sng" w="19050">
                      <a:solidFill>
                        <a:srgbClr val="0000FF"/>
                      </a:solidFill>
                      <a:prstDash val="solid"/>
                      <a:round/>
                      <a:headEnd len="sm" w="sm" type="none"/>
                      <a:tailEnd len="sm" w="sm" type="none"/>
                    </a:lnL>
                    <a:lnR cap="flat" cmpd="sng" w="19050">
                      <a:solidFill>
                        <a:srgbClr val="0000FF"/>
                      </a:solidFill>
                      <a:prstDash val="solid"/>
                      <a:round/>
                      <a:headEnd len="sm" w="sm" type="none"/>
                      <a:tailEnd len="sm" w="sm" type="none"/>
                    </a:lnR>
                    <a:lnT cap="flat" cmpd="sng" w="19050">
                      <a:solidFill>
                        <a:srgbClr val="0000FF"/>
                      </a:solidFill>
                      <a:prstDash val="solid"/>
                      <a:round/>
                      <a:headEnd len="sm" w="sm" type="none"/>
                      <a:tailEnd len="sm" w="sm" type="none"/>
                    </a:lnT>
                    <a:lnB cap="flat" cmpd="sng" w="19050">
                      <a:solidFill>
                        <a:srgbClr val="0000FF"/>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Unsigned long long int</a:t>
                      </a:r>
                      <a:endParaRPr/>
                    </a:p>
                  </a:txBody>
                  <a:tcPr marT="91425" marB="91425" marR="91425" marL="91425">
                    <a:lnL cap="flat" cmpd="sng" w="19050">
                      <a:solidFill>
                        <a:srgbClr val="0000FF"/>
                      </a:solidFill>
                      <a:prstDash val="solid"/>
                      <a:round/>
                      <a:headEnd len="sm" w="sm" type="none"/>
                      <a:tailEnd len="sm" w="sm" type="none"/>
                    </a:lnL>
                    <a:lnR cap="flat" cmpd="sng" w="19050">
                      <a:solidFill>
                        <a:srgbClr val="0000FF"/>
                      </a:solidFill>
                      <a:prstDash val="solid"/>
                      <a:round/>
                      <a:headEnd len="sm" w="sm" type="none"/>
                      <a:tailEnd len="sm" w="sm" type="none"/>
                    </a:lnR>
                    <a:lnT cap="flat" cmpd="sng" w="19050">
                      <a:solidFill>
                        <a:srgbClr val="0000FF"/>
                      </a:solidFill>
                      <a:prstDash val="solid"/>
                      <a:round/>
                      <a:headEnd len="sm" w="sm" type="none"/>
                      <a:tailEnd len="sm" w="sm" type="none"/>
                    </a:lnT>
                    <a:lnB cap="flat" cmpd="sng" w="19050">
                      <a:solidFill>
                        <a:srgbClr val="0000FF"/>
                      </a:solidFill>
                      <a:prstDash val="solid"/>
                      <a:round/>
                      <a:headEnd len="sm" w="sm" type="none"/>
                      <a:tailEnd len="sm" w="sm" type="none"/>
                    </a:lnB>
                  </a:tcPr>
                </a:tc>
                <a:tc>
                  <a:txBody>
                    <a:bodyPr/>
                    <a:lstStyle/>
                    <a:p>
                      <a:pPr indent="0" lvl="0" marL="0" rtl="0" algn="l">
                        <a:spcBef>
                          <a:spcPts val="0"/>
                        </a:spcBef>
                        <a:spcAft>
                          <a:spcPts val="0"/>
                        </a:spcAft>
                        <a:buNone/>
                      </a:pPr>
                      <a:r>
                        <a:rPr lang="en"/>
                        <a:t>%ull</a:t>
                      </a:r>
                      <a:endParaRPr/>
                    </a:p>
                  </a:txBody>
                  <a:tcPr marT="91425" marB="91425" marR="91425" marL="91425">
                    <a:lnL cap="flat" cmpd="sng" w="19050">
                      <a:solidFill>
                        <a:srgbClr val="0000FF"/>
                      </a:solidFill>
                      <a:prstDash val="solid"/>
                      <a:round/>
                      <a:headEnd len="sm" w="sm" type="none"/>
                      <a:tailEnd len="sm" w="sm" type="none"/>
                    </a:lnL>
                    <a:lnR cap="flat" cmpd="sng" w="19050">
                      <a:solidFill>
                        <a:srgbClr val="0000FF"/>
                      </a:solidFill>
                      <a:prstDash val="solid"/>
                      <a:round/>
                      <a:headEnd len="sm" w="sm" type="none"/>
                      <a:tailEnd len="sm" w="sm" type="none"/>
                    </a:lnR>
                    <a:lnT cap="flat" cmpd="sng" w="19050">
                      <a:solidFill>
                        <a:srgbClr val="0000FF"/>
                      </a:solidFill>
                      <a:prstDash val="solid"/>
                      <a:round/>
                      <a:headEnd len="sm" w="sm" type="none"/>
                      <a:tailEnd len="sm" w="sm" type="none"/>
                    </a:lnT>
                    <a:lnB cap="flat" cmpd="sng" w="19050">
                      <a:solidFill>
                        <a:srgbClr val="0000FF"/>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l</a:t>
                      </a:r>
                      <a:r>
                        <a:rPr lang="en"/>
                        <a:t>ong double</a:t>
                      </a:r>
                      <a:endParaRPr/>
                    </a:p>
                  </a:txBody>
                  <a:tcPr marT="91425" marB="91425" marR="91425" marL="91425">
                    <a:lnL cap="flat" cmpd="sng" w="19050">
                      <a:solidFill>
                        <a:srgbClr val="0000FF"/>
                      </a:solidFill>
                      <a:prstDash val="solid"/>
                      <a:round/>
                      <a:headEnd len="sm" w="sm" type="none"/>
                      <a:tailEnd len="sm" w="sm" type="none"/>
                    </a:lnL>
                    <a:lnR cap="flat" cmpd="sng" w="19050">
                      <a:solidFill>
                        <a:srgbClr val="0000FF"/>
                      </a:solidFill>
                      <a:prstDash val="solid"/>
                      <a:round/>
                      <a:headEnd len="sm" w="sm" type="none"/>
                      <a:tailEnd len="sm" w="sm" type="none"/>
                    </a:lnR>
                    <a:lnT cap="flat" cmpd="sng" w="19050">
                      <a:solidFill>
                        <a:srgbClr val="0000FF"/>
                      </a:solidFill>
                      <a:prstDash val="solid"/>
                      <a:round/>
                      <a:headEnd len="sm" w="sm" type="none"/>
                      <a:tailEnd len="sm" w="sm" type="none"/>
                    </a:lnT>
                    <a:lnB cap="flat" cmpd="sng" w="19050">
                      <a:solidFill>
                        <a:srgbClr val="0000FF"/>
                      </a:solidFill>
                      <a:prstDash val="solid"/>
                      <a:round/>
                      <a:headEnd len="sm" w="sm" type="none"/>
                      <a:tailEnd len="sm" w="sm" type="none"/>
                    </a:lnB>
                  </a:tcPr>
                </a:tc>
                <a:tc>
                  <a:txBody>
                    <a:bodyPr/>
                    <a:lstStyle/>
                    <a:p>
                      <a:pPr indent="0" lvl="0" marL="0" rtl="0" algn="l">
                        <a:spcBef>
                          <a:spcPts val="0"/>
                        </a:spcBef>
                        <a:spcAft>
                          <a:spcPts val="0"/>
                        </a:spcAft>
                        <a:buNone/>
                      </a:pPr>
                      <a:r>
                        <a:rPr lang="en"/>
                        <a:t>%llf</a:t>
                      </a:r>
                      <a:endParaRPr/>
                    </a:p>
                  </a:txBody>
                  <a:tcPr marT="91425" marB="91425" marR="91425" marL="91425">
                    <a:lnL cap="flat" cmpd="sng" w="19050">
                      <a:solidFill>
                        <a:srgbClr val="0000FF"/>
                      </a:solidFill>
                      <a:prstDash val="solid"/>
                      <a:round/>
                      <a:headEnd len="sm" w="sm" type="none"/>
                      <a:tailEnd len="sm" w="sm" type="none"/>
                    </a:lnL>
                    <a:lnR cap="flat" cmpd="sng" w="19050">
                      <a:solidFill>
                        <a:srgbClr val="0000FF"/>
                      </a:solidFill>
                      <a:prstDash val="solid"/>
                      <a:round/>
                      <a:headEnd len="sm" w="sm" type="none"/>
                      <a:tailEnd len="sm" w="sm" type="none"/>
                    </a:lnR>
                    <a:lnT cap="flat" cmpd="sng" w="19050">
                      <a:solidFill>
                        <a:srgbClr val="0000FF"/>
                      </a:solidFill>
                      <a:prstDash val="solid"/>
                      <a:round/>
                      <a:headEnd len="sm" w="sm" type="none"/>
                      <a:tailEnd len="sm" w="sm" type="none"/>
                    </a:lnT>
                    <a:lnB cap="flat" cmpd="sng" w="19050">
                      <a:solidFill>
                        <a:srgbClr val="0000FF"/>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19"/>
          <p:cNvSpPr txBox="1"/>
          <p:nvPr>
            <p:ph type="title"/>
          </p:nvPr>
        </p:nvSpPr>
        <p:spPr>
          <a:xfrm>
            <a:off x="1303800" y="752050"/>
            <a:ext cx="7030500" cy="55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Format Specifiers</a:t>
            </a:r>
            <a:endParaRPr/>
          </a:p>
        </p:txBody>
      </p:sp>
      <p:sp>
        <p:nvSpPr>
          <p:cNvPr id="317" name="Google Shape;317;p19"/>
          <p:cNvSpPr txBox="1"/>
          <p:nvPr>
            <p:ph idx="1" type="body"/>
          </p:nvPr>
        </p:nvSpPr>
        <p:spPr>
          <a:xfrm>
            <a:off x="324000" y="1437075"/>
            <a:ext cx="8740800" cy="3424500"/>
          </a:xfrm>
          <a:prstGeom prst="rect">
            <a:avLst/>
          </a:prstGeom>
        </p:spPr>
        <p:txBody>
          <a:bodyPr anchorCtr="0" anchor="t" bIns="91425" lIns="91425" spcFirstLastPara="1" rIns="91425" wrap="square" tIns="91425">
            <a:noAutofit/>
          </a:bodyPr>
          <a:lstStyle/>
          <a:p>
            <a:pPr indent="-342900" lvl="0" marL="342900" rtl="0" algn="l">
              <a:spcBef>
                <a:spcPts val="0"/>
              </a:spcBef>
              <a:spcAft>
                <a:spcPts val="0"/>
              </a:spcAft>
              <a:buSzPts val="1800"/>
              <a:buFont typeface="Maven Pro"/>
              <a:buChar char="❏"/>
            </a:pPr>
            <a:r>
              <a:rPr lang="en" sz="1800">
                <a:latin typeface="Maven Pro"/>
                <a:ea typeface="Maven Pro"/>
                <a:cs typeface="Maven Pro"/>
                <a:sym typeface="Maven Pro"/>
              </a:rPr>
              <a:t>A minus(-) sign tells left alignment.</a:t>
            </a:r>
            <a:endParaRPr sz="1800">
              <a:latin typeface="Maven Pro"/>
              <a:ea typeface="Maven Pro"/>
              <a:cs typeface="Maven Pro"/>
              <a:sym typeface="Maven Pro"/>
            </a:endParaRPr>
          </a:p>
          <a:p>
            <a:pPr indent="-342900" lvl="0" marL="342900" rtl="0" algn="l">
              <a:spcBef>
                <a:spcPts val="0"/>
              </a:spcBef>
              <a:spcAft>
                <a:spcPts val="0"/>
              </a:spcAft>
              <a:buSzPts val="1800"/>
              <a:buFont typeface="Maven Pro"/>
              <a:buChar char="❏"/>
            </a:pPr>
            <a:r>
              <a:rPr lang="en" sz="1800">
                <a:latin typeface="Maven Pro"/>
                <a:ea typeface="Maven Pro"/>
                <a:cs typeface="Maven Pro"/>
                <a:sym typeface="Maven Pro"/>
              </a:rPr>
              <a:t>A number after % specifies the minimum field width to be printed if the characters are less than the size of width the remaining space is filled with space and if it is greater than it printed as it is without truncation.</a:t>
            </a:r>
            <a:endParaRPr sz="1800">
              <a:latin typeface="Maven Pro"/>
              <a:ea typeface="Maven Pro"/>
              <a:cs typeface="Maven Pro"/>
              <a:sym typeface="Maven Pro"/>
            </a:endParaRPr>
          </a:p>
          <a:p>
            <a:pPr indent="-342900" lvl="0" marL="342900" rtl="0" algn="l">
              <a:spcBef>
                <a:spcPts val="0"/>
              </a:spcBef>
              <a:spcAft>
                <a:spcPts val="0"/>
              </a:spcAft>
              <a:buSzPts val="1800"/>
              <a:buFont typeface="Maven Pro"/>
              <a:buChar char="❏"/>
            </a:pPr>
            <a:r>
              <a:rPr lang="en" sz="1800">
                <a:latin typeface="Maven Pro"/>
                <a:ea typeface="Maven Pro"/>
                <a:cs typeface="Maven Pro"/>
                <a:sym typeface="Maven Pro"/>
              </a:rPr>
              <a:t>A period( . ) symbol </a:t>
            </a:r>
            <a:r>
              <a:rPr lang="en" sz="1800">
                <a:latin typeface="Maven Pro"/>
                <a:ea typeface="Maven Pro"/>
                <a:cs typeface="Maven Pro"/>
                <a:sym typeface="Maven Pro"/>
              </a:rPr>
              <a:t>separate</a:t>
            </a:r>
            <a:r>
              <a:rPr lang="en" sz="1800">
                <a:latin typeface="Maven Pro"/>
                <a:ea typeface="Maven Pro"/>
                <a:cs typeface="Maven Pro"/>
                <a:sym typeface="Maven Pro"/>
              </a:rPr>
              <a:t> field width with the precision.</a:t>
            </a:r>
            <a:endParaRPr sz="1800">
              <a:latin typeface="Maven Pro"/>
              <a:ea typeface="Maven Pro"/>
              <a:cs typeface="Maven Pro"/>
              <a:sym typeface="Maven Pro"/>
            </a:endParaRPr>
          </a:p>
          <a:p>
            <a:pPr indent="-342900" lvl="0" marL="342900" rtl="0" algn="l">
              <a:spcBef>
                <a:spcPts val="0"/>
              </a:spcBef>
              <a:spcAft>
                <a:spcPts val="0"/>
              </a:spcAft>
              <a:buSzPts val="1800"/>
              <a:buFont typeface="Maven Pro"/>
              <a:buChar char="❏"/>
            </a:pPr>
            <a:r>
              <a:rPr lang="en" sz="1800">
                <a:latin typeface="Maven Pro"/>
                <a:ea typeface="Maven Pro"/>
                <a:cs typeface="Maven Pro"/>
                <a:sym typeface="Maven Pro"/>
              </a:rPr>
              <a:t> </a:t>
            </a:r>
            <a:r>
              <a:rPr lang="en" sz="1800">
                <a:latin typeface="Maven Pro"/>
                <a:ea typeface="Maven Pro"/>
                <a:cs typeface="Maven Pro"/>
                <a:sym typeface="Maven Pro"/>
              </a:rPr>
              <a:t> 334445</a:t>
            </a:r>
            <a:endParaRPr sz="1800">
              <a:latin typeface="Maven Pro"/>
              <a:ea typeface="Maven Pro"/>
              <a:cs typeface="Maven Pro"/>
              <a:sym typeface="Maven Pro"/>
            </a:endParaRPr>
          </a:p>
          <a:p>
            <a:pPr indent="-342900" lvl="0" marL="342900" rtl="0" algn="l">
              <a:spcBef>
                <a:spcPts val="0"/>
              </a:spcBef>
              <a:spcAft>
                <a:spcPts val="0"/>
              </a:spcAft>
              <a:buSzPts val="1800"/>
              <a:buFont typeface="Maven Pro"/>
              <a:buChar char="❏"/>
            </a:pPr>
            <a:r>
              <a:rPr lang="en" sz="1800">
                <a:latin typeface="Maven Pro"/>
                <a:ea typeface="Maven Pro"/>
                <a:cs typeface="Maven Pro"/>
                <a:sym typeface="Maven Pro"/>
              </a:rPr>
              <a:t>          34</a:t>
            </a:r>
            <a:endParaRPr sz="1800">
              <a:latin typeface="Maven Pro"/>
              <a:ea typeface="Maven Pro"/>
              <a:cs typeface="Maven Pro"/>
              <a:sym typeface="Maven Pro"/>
            </a:endParaRPr>
          </a:p>
          <a:p>
            <a:pPr indent="-342900" lvl="0" marL="342900" rtl="0" algn="l">
              <a:spcBef>
                <a:spcPts val="0"/>
              </a:spcBef>
              <a:spcAft>
                <a:spcPts val="0"/>
              </a:spcAft>
              <a:buSzPts val="1800"/>
              <a:buFont typeface="Maven Pro"/>
              <a:buChar char="❏"/>
            </a:pPr>
            <a:r>
              <a:rPr lang="en" sz="1800">
                <a:latin typeface="Maven Pro"/>
                <a:ea typeface="Maven Pro"/>
                <a:cs typeface="Maven Pro"/>
                <a:sym typeface="Maven Pro"/>
              </a:rPr>
              <a:t>2345632</a:t>
            </a:r>
            <a:endParaRPr sz="1800">
              <a:latin typeface="Maven Pro"/>
              <a:ea typeface="Maven Pro"/>
              <a:cs typeface="Maven Pro"/>
              <a:sym typeface="Maven Pro"/>
            </a:endParaRPr>
          </a:p>
          <a:p>
            <a:pPr indent="0" lvl="0" marL="914400" rtl="0" algn="l">
              <a:spcBef>
                <a:spcPts val="1600"/>
              </a:spcBef>
              <a:spcAft>
                <a:spcPts val="0"/>
              </a:spcAft>
              <a:buNone/>
            </a:pPr>
            <a:r>
              <a:t/>
            </a:r>
            <a:endParaRPr sz="1800">
              <a:latin typeface="Maven Pro"/>
              <a:ea typeface="Maven Pro"/>
              <a:cs typeface="Maven Pro"/>
              <a:sym typeface="Maven Pro"/>
            </a:endParaRPr>
          </a:p>
          <a:p>
            <a:pPr indent="0" lvl="0" marL="914400" rtl="0" algn="l">
              <a:spcBef>
                <a:spcPts val="1600"/>
              </a:spcBef>
              <a:spcAft>
                <a:spcPts val="1600"/>
              </a:spcAft>
              <a:buNone/>
            </a:pPr>
            <a:r>
              <a:t/>
            </a:r>
            <a:endParaRPr sz="1800">
              <a:latin typeface="Maven Pro"/>
              <a:ea typeface="Maven Pro"/>
              <a:cs typeface="Maven Pro"/>
              <a:sym typeface="Maven Pr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20"/>
          <p:cNvSpPr txBox="1"/>
          <p:nvPr>
            <p:ph type="title"/>
          </p:nvPr>
        </p:nvSpPr>
        <p:spPr>
          <a:xfrm>
            <a:off x="1303800" y="752050"/>
            <a:ext cx="7030500" cy="55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Variable Naming Rules</a:t>
            </a:r>
            <a:endParaRPr/>
          </a:p>
        </p:txBody>
      </p:sp>
      <p:sp>
        <p:nvSpPr>
          <p:cNvPr id="323" name="Google Shape;323;p20"/>
          <p:cNvSpPr txBox="1"/>
          <p:nvPr>
            <p:ph idx="1" type="body"/>
          </p:nvPr>
        </p:nvSpPr>
        <p:spPr>
          <a:xfrm>
            <a:off x="324000" y="1437075"/>
            <a:ext cx="8740800" cy="3424500"/>
          </a:xfrm>
          <a:prstGeom prst="rect">
            <a:avLst/>
          </a:prstGeom>
        </p:spPr>
        <p:txBody>
          <a:bodyPr anchorCtr="0" anchor="t" bIns="91425" lIns="91425" spcFirstLastPara="1" rIns="91425" wrap="square" tIns="91425">
            <a:noAutofit/>
          </a:bodyPr>
          <a:lstStyle/>
          <a:p>
            <a:pPr indent="-342900" lvl="0" marL="342900" rtl="0" algn="l">
              <a:spcBef>
                <a:spcPts val="0"/>
              </a:spcBef>
              <a:spcAft>
                <a:spcPts val="0"/>
              </a:spcAft>
              <a:buSzPts val="1800"/>
              <a:buFont typeface="Maven Pro"/>
              <a:buChar char="❏"/>
            </a:pPr>
            <a:r>
              <a:rPr lang="en" sz="1800">
                <a:latin typeface="Maven Pro"/>
                <a:ea typeface="Maven Pro"/>
                <a:cs typeface="Maven Pro"/>
                <a:sym typeface="Maven Pro"/>
              </a:rPr>
              <a:t>Can be composed of letters (both uppercase and lowercase letters), digits and underscore only.</a:t>
            </a:r>
            <a:endParaRPr sz="1800">
              <a:latin typeface="Maven Pro"/>
              <a:ea typeface="Maven Pro"/>
              <a:cs typeface="Maven Pro"/>
              <a:sym typeface="Maven Pro"/>
            </a:endParaRPr>
          </a:p>
          <a:p>
            <a:pPr indent="-342900" lvl="0" marL="342900" rtl="0" algn="l">
              <a:spcBef>
                <a:spcPts val="0"/>
              </a:spcBef>
              <a:spcAft>
                <a:spcPts val="0"/>
              </a:spcAft>
              <a:buSzPts val="1800"/>
              <a:buFont typeface="Maven Pro"/>
              <a:buChar char="❏"/>
            </a:pPr>
            <a:r>
              <a:rPr lang="en" sz="1800">
                <a:latin typeface="Maven Pro"/>
                <a:ea typeface="Maven Pro"/>
                <a:cs typeface="Maven Pro"/>
                <a:sym typeface="Maven Pro"/>
              </a:rPr>
              <a:t>The first character should be either a letter or an underscore(not any digit).</a:t>
            </a:r>
            <a:endParaRPr sz="1800">
              <a:latin typeface="Maven Pro"/>
              <a:ea typeface="Maven Pro"/>
              <a:cs typeface="Maven Pro"/>
              <a:sym typeface="Maven Pro"/>
            </a:endParaRPr>
          </a:p>
          <a:p>
            <a:pPr indent="-342900" lvl="0" marL="342900" rtl="0" algn="l">
              <a:spcBef>
                <a:spcPts val="0"/>
              </a:spcBef>
              <a:spcAft>
                <a:spcPts val="0"/>
              </a:spcAft>
              <a:buSzPts val="1800"/>
              <a:buFont typeface="Maven Pro"/>
              <a:buChar char="❏"/>
            </a:pPr>
            <a:r>
              <a:rPr lang="en" sz="1800">
                <a:latin typeface="Maven Pro"/>
                <a:ea typeface="Maven Pro"/>
                <a:cs typeface="Maven Pro"/>
                <a:sym typeface="Maven Pro"/>
              </a:rPr>
              <a:t>Punctuation and special characters are not allowed except underscore.</a:t>
            </a:r>
            <a:endParaRPr sz="1800">
              <a:latin typeface="Maven Pro"/>
              <a:ea typeface="Maven Pro"/>
              <a:cs typeface="Maven Pro"/>
              <a:sym typeface="Maven Pro"/>
            </a:endParaRPr>
          </a:p>
          <a:p>
            <a:pPr indent="-342900" lvl="0" marL="342900" rtl="0" algn="l">
              <a:spcBef>
                <a:spcPts val="0"/>
              </a:spcBef>
              <a:spcAft>
                <a:spcPts val="0"/>
              </a:spcAft>
              <a:buSzPts val="1800"/>
              <a:buFont typeface="Maven Pro"/>
              <a:buChar char="❏"/>
            </a:pPr>
            <a:r>
              <a:rPr b="1" lang="en" sz="1800">
                <a:latin typeface="Maven Pro"/>
                <a:ea typeface="Maven Pro"/>
                <a:cs typeface="Maven Pro"/>
                <a:sym typeface="Maven Pro"/>
              </a:rPr>
              <a:t>Variable name should not be keywords.</a:t>
            </a:r>
            <a:endParaRPr sz="1800">
              <a:latin typeface="Maven Pro"/>
              <a:ea typeface="Maven Pro"/>
              <a:cs typeface="Maven Pro"/>
              <a:sym typeface="Maven Pro"/>
            </a:endParaRPr>
          </a:p>
          <a:p>
            <a:pPr indent="-342900" lvl="0" marL="342900" rtl="0" algn="l">
              <a:spcBef>
                <a:spcPts val="0"/>
              </a:spcBef>
              <a:spcAft>
                <a:spcPts val="0"/>
              </a:spcAft>
              <a:buSzPts val="1800"/>
              <a:buFont typeface="Maven Pro"/>
              <a:buChar char="❏"/>
            </a:pPr>
            <a:r>
              <a:rPr lang="en" sz="1800">
                <a:latin typeface="Maven Pro"/>
                <a:ea typeface="Maven Pro"/>
                <a:cs typeface="Maven Pro"/>
                <a:sym typeface="Maven Pro"/>
              </a:rPr>
              <a:t>names are case sensitive.</a:t>
            </a:r>
            <a:endParaRPr sz="1800">
              <a:latin typeface="Maven Pro"/>
              <a:ea typeface="Maven Pro"/>
              <a:cs typeface="Maven Pro"/>
              <a:sym typeface="Maven Pro"/>
            </a:endParaRPr>
          </a:p>
          <a:p>
            <a:pPr indent="-342900" lvl="0" marL="342900" rtl="0" algn="l">
              <a:spcBef>
                <a:spcPts val="0"/>
              </a:spcBef>
              <a:spcAft>
                <a:spcPts val="0"/>
              </a:spcAft>
              <a:buSzPts val="1800"/>
              <a:buFont typeface="Maven Pro"/>
              <a:buChar char="❏"/>
            </a:pPr>
            <a:r>
              <a:rPr lang="en" sz="1800">
                <a:latin typeface="Maven Pro"/>
                <a:ea typeface="Maven Pro"/>
                <a:cs typeface="Maven Pro"/>
                <a:sym typeface="Maven Pro"/>
              </a:rPr>
              <a:t>There is no rule for the length of a variable name.</a:t>
            </a:r>
            <a:endParaRPr sz="1800">
              <a:latin typeface="Maven Pro"/>
              <a:ea typeface="Maven Pro"/>
              <a:cs typeface="Maven Pro"/>
              <a:sym typeface="Maven Pro"/>
            </a:endParaRPr>
          </a:p>
          <a:p>
            <a:pPr indent="-342900" lvl="0" marL="342900" rtl="0" algn="l">
              <a:spcBef>
                <a:spcPts val="0"/>
              </a:spcBef>
              <a:spcAft>
                <a:spcPts val="0"/>
              </a:spcAft>
              <a:buSzPts val="1800"/>
              <a:buFont typeface="Maven Pro"/>
              <a:buChar char="❏"/>
            </a:pPr>
            <a:r>
              <a:rPr lang="en" sz="1800">
                <a:latin typeface="Maven Pro"/>
                <a:ea typeface="Maven Pro"/>
                <a:cs typeface="Maven Pro"/>
                <a:sym typeface="Maven Pro"/>
              </a:rPr>
              <a:t>However, the first 31 characters are discriminated by the compiler. So, the first 31 letters of two name in a program should be different.</a:t>
            </a:r>
            <a:endParaRPr sz="1800">
              <a:latin typeface="Maven Pro"/>
              <a:ea typeface="Maven Pro"/>
              <a:cs typeface="Maven Pro"/>
              <a:sym typeface="Maven Pr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21"/>
          <p:cNvSpPr txBox="1"/>
          <p:nvPr>
            <p:ph type="title"/>
          </p:nvPr>
        </p:nvSpPr>
        <p:spPr>
          <a:xfrm>
            <a:off x="1303800" y="752050"/>
            <a:ext cx="7030500" cy="55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32 reserved Keywords in C</a:t>
            </a:r>
            <a:endParaRPr/>
          </a:p>
        </p:txBody>
      </p:sp>
      <p:sp>
        <p:nvSpPr>
          <p:cNvPr id="329" name="Google Shape;329;p21"/>
          <p:cNvSpPr txBox="1"/>
          <p:nvPr>
            <p:ph idx="1" type="body"/>
          </p:nvPr>
        </p:nvSpPr>
        <p:spPr>
          <a:xfrm>
            <a:off x="324000" y="1437075"/>
            <a:ext cx="1770900" cy="3424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auto </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break</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case</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char</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const</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continue</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default</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do</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double</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else</a:t>
            </a:r>
            <a:endParaRPr sz="1800">
              <a:latin typeface="Maven Pro"/>
              <a:ea typeface="Maven Pro"/>
              <a:cs typeface="Maven Pro"/>
              <a:sym typeface="Maven Pro"/>
            </a:endParaRPr>
          </a:p>
        </p:txBody>
      </p:sp>
      <p:sp>
        <p:nvSpPr>
          <p:cNvPr id="330" name="Google Shape;330;p21"/>
          <p:cNvSpPr txBox="1"/>
          <p:nvPr/>
        </p:nvSpPr>
        <p:spPr>
          <a:xfrm>
            <a:off x="7063925" y="1718975"/>
            <a:ext cx="1772700" cy="1450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sz="1800">
              <a:solidFill>
                <a:schemeClr val="dk2"/>
              </a:solidFill>
              <a:latin typeface="Maven Pro"/>
              <a:ea typeface="Maven Pro"/>
              <a:cs typeface="Maven Pro"/>
              <a:sym typeface="Maven Pro"/>
            </a:endParaRPr>
          </a:p>
          <a:p>
            <a:pPr indent="0" lvl="0" marL="914400" rtl="0" algn="l">
              <a:lnSpc>
                <a:spcPct val="115000"/>
              </a:lnSpc>
              <a:spcBef>
                <a:spcPts val="1600"/>
              </a:spcBef>
              <a:spcAft>
                <a:spcPts val="0"/>
              </a:spcAft>
              <a:buNone/>
            </a:pPr>
            <a:r>
              <a:t/>
            </a:r>
            <a:endParaRPr sz="1800">
              <a:solidFill>
                <a:schemeClr val="dk2"/>
              </a:solidFill>
              <a:latin typeface="Maven Pro"/>
              <a:ea typeface="Maven Pro"/>
              <a:cs typeface="Maven Pro"/>
              <a:sym typeface="Maven Pro"/>
            </a:endParaRPr>
          </a:p>
          <a:p>
            <a:pPr indent="0" lvl="0" marL="914400" rtl="0" algn="l">
              <a:lnSpc>
                <a:spcPct val="115000"/>
              </a:lnSpc>
              <a:spcBef>
                <a:spcPts val="1600"/>
              </a:spcBef>
              <a:spcAft>
                <a:spcPts val="0"/>
              </a:spcAft>
              <a:buNone/>
            </a:pPr>
            <a:r>
              <a:t/>
            </a:r>
            <a:endParaRPr sz="1800">
              <a:solidFill>
                <a:schemeClr val="dk2"/>
              </a:solidFill>
              <a:latin typeface="Maven Pro"/>
              <a:ea typeface="Maven Pro"/>
              <a:cs typeface="Maven Pro"/>
              <a:sym typeface="Maven Pro"/>
            </a:endParaRPr>
          </a:p>
          <a:p>
            <a:pPr indent="0" lvl="0" marL="0" rtl="0" algn="l">
              <a:spcBef>
                <a:spcPts val="1600"/>
              </a:spcBef>
              <a:spcAft>
                <a:spcPts val="0"/>
              </a:spcAft>
              <a:buNone/>
            </a:pPr>
            <a:r>
              <a:t/>
            </a:r>
            <a:endParaRPr>
              <a:latin typeface="Nunito"/>
              <a:ea typeface="Nunito"/>
              <a:cs typeface="Nunito"/>
              <a:sym typeface="Nunito"/>
            </a:endParaRPr>
          </a:p>
        </p:txBody>
      </p:sp>
      <p:sp>
        <p:nvSpPr>
          <p:cNvPr id="331" name="Google Shape;331;p21"/>
          <p:cNvSpPr txBox="1"/>
          <p:nvPr>
            <p:ph idx="1" type="body"/>
          </p:nvPr>
        </p:nvSpPr>
        <p:spPr>
          <a:xfrm>
            <a:off x="2862775" y="1396775"/>
            <a:ext cx="1770900" cy="3424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enum</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extern</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float</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for</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goto</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if</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int</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long</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register</a:t>
            </a:r>
            <a:endParaRPr sz="1800">
              <a:latin typeface="Maven Pro"/>
              <a:ea typeface="Maven Pro"/>
              <a:cs typeface="Maven Pro"/>
              <a:sym typeface="Maven Pro"/>
            </a:endParaRPr>
          </a:p>
          <a:p>
            <a:pPr indent="-342900" lvl="0" marL="457200" rtl="0" algn="l">
              <a:spcBef>
                <a:spcPts val="1600"/>
              </a:spcBef>
              <a:spcAft>
                <a:spcPts val="1600"/>
              </a:spcAft>
              <a:buSzPts val="1800"/>
              <a:buFont typeface="Maven Pro"/>
              <a:buChar char="●"/>
            </a:pPr>
            <a:r>
              <a:rPr lang="en" sz="1800">
                <a:latin typeface="Maven Pro"/>
                <a:ea typeface="Maven Pro"/>
                <a:cs typeface="Maven Pro"/>
                <a:sym typeface="Maven Pro"/>
              </a:rPr>
              <a:t>return</a:t>
            </a:r>
            <a:endParaRPr sz="1800">
              <a:latin typeface="Maven Pro"/>
              <a:ea typeface="Maven Pro"/>
              <a:cs typeface="Maven Pro"/>
              <a:sym typeface="Maven Pro"/>
            </a:endParaRPr>
          </a:p>
        </p:txBody>
      </p:sp>
      <p:sp>
        <p:nvSpPr>
          <p:cNvPr id="332" name="Google Shape;332;p21"/>
          <p:cNvSpPr txBox="1"/>
          <p:nvPr>
            <p:ph idx="1" type="body"/>
          </p:nvPr>
        </p:nvSpPr>
        <p:spPr>
          <a:xfrm>
            <a:off x="5845325" y="1168500"/>
            <a:ext cx="1770900" cy="38811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short</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signed</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sizeof</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static</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stru</a:t>
            </a:r>
            <a:r>
              <a:rPr lang="en" sz="1800">
                <a:latin typeface="Maven Pro"/>
                <a:ea typeface="Maven Pro"/>
                <a:cs typeface="Maven Pro"/>
                <a:sym typeface="Maven Pro"/>
              </a:rPr>
              <a:t>ct</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switch</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typedef</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union</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uns</a:t>
            </a:r>
            <a:r>
              <a:rPr lang="en" sz="1800">
                <a:latin typeface="Maven Pro"/>
                <a:ea typeface="Maven Pro"/>
                <a:cs typeface="Maven Pro"/>
                <a:sym typeface="Maven Pro"/>
              </a:rPr>
              <a:t>i</a:t>
            </a:r>
            <a:r>
              <a:rPr lang="en" sz="1800">
                <a:latin typeface="Maven Pro"/>
                <a:ea typeface="Maven Pro"/>
                <a:cs typeface="Maven Pro"/>
                <a:sym typeface="Maven Pro"/>
              </a:rPr>
              <a:t>gned</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void</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volatile</a:t>
            </a:r>
            <a:endParaRPr sz="1800">
              <a:latin typeface="Maven Pro"/>
              <a:ea typeface="Maven Pro"/>
              <a:cs typeface="Maven Pro"/>
              <a:sym typeface="Maven Pro"/>
            </a:endParaRPr>
          </a:p>
          <a:p>
            <a:pPr indent="-342900" lvl="0" marL="457200" rtl="0" algn="l">
              <a:spcBef>
                <a:spcPts val="0"/>
              </a:spcBef>
              <a:spcAft>
                <a:spcPts val="0"/>
              </a:spcAft>
              <a:buSzPts val="1800"/>
              <a:buFont typeface="Maven Pro"/>
              <a:buChar char="●"/>
            </a:pPr>
            <a:r>
              <a:rPr lang="en" sz="1800">
                <a:latin typeface="Maven Pro"/>
                <a:ea typeface="Maven Pro"/>
                <a:cs typeface="Maven Pro"/>
                <a:sym typeface="Maven Pro"/>
              </a:rPr>
              <a:t>while</a:t>
            </a:r>
            <a:endParaRPr sz="1800">
              <a:latin typeface="Maven Pro"/>
              <a:ea typeface="Maven Pro"/>
              <a:cs typeface="Maven Pro"/>
              <a:sym typeface="Maven Pr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