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76" r:id="rId4"/>
    <p:sldId id="283" r:id="rId5"/>
    <p:sldId id="284" r:id="rId6"/>
    <p:sldId id="279" r:id="rId7"/>
    <p:sldId id="281" r:id="rId8"/>
    <p:sldId id="280" r:id="rId9"/>
    <p:sldId id="273" r:id="rId10"/>
    <p:sldId id="271" r:id="rId11"/>
    <p:sldId id="261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juralacuity.com/the-prospect-of-adr-in-settling-labour-disputes-in-bangladesh-2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o.org/wcmsp5/groups/public/---asia/---ro-bangkok/---ilo-dhaka/documents/publication/wcms_615874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Trade Union, CBA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Dispute Settlement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u="sng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Formal/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Judicial Method of Settling </a:t>
            </a:r>
            <a:r>
              <a:rPr lang="en-US" sz="4000" b="1" u="sng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Disputes </a:t>
            </a:r>
            <a:endParaRPr lang="en-US" sz="4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Court (S.214) </a:t>
            </a:r>
          </a:p>
          <a:p>
            <a:pPr marL="0" indent="0" algn="ctr">
              <a:buNone/>
            </a:pP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Appellate Tribunal (S.218)</a:t>
            </a:r>
          </a:p>
          <a:p>
            <a:pPr mar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High Court </a:t>
            </a:r>
          </a:p>
        </p:txBody>
      </p:sp>
    </p:spTree>
    <p:extLst>
      <p:ext uri="{BB962C8B-B14F-4D97-AF65-F5344CB8AC3E}">
        <p14:creationId xmlns:p14="http://schemas.microsoft.com/office/powerpoint/2010/main" val="2926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ADR as a means to ensure justice 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Blog last 2 paragraphs </a:t>
            </a: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&lt;</a:t>
            </a:r>
            <a:r>
              <a:rPr lang="en-US" dirty="0">
                <a:hlinkClick r:id="rId2"/>
              </a:rPr>
              <a:t>https://juralacuity.com/the-prospect-of-adr-in-settling-labour-disputes-in-bangladesh-2/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&gt;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Discussion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Questions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u="sng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Objectives of the Class</a:t>
            </a: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do you mean by the term ‘constitutional right to join a trade union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’?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is the role of trade union in ensuring a peaceful working environment?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3. What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are the various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routes of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the settlement of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disputes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4.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How ADR functions in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law? </a:t>
            </a:r>
          </a:p>
          <a:p>
            <a:pPr marL="0" lv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Trade Union </a:t>
            </a: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smtClean="0"/>
              <a:t>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trade union is an independent body of workers that supports and forwards the rights and development of workers, and brings them to the management. 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It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can be defined as an organization where workers can raise their voices and demands through collective bargaining. </a:t>
            </a:r>
          </a:p>
          <a:p>
            <a:pPr marL="0" lv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29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Historical Background and Necessity </a:t>
            </a:r>
          </a:p>
          <a:p>
            <a:pPr marL="0" lvl="0" indent="0" algn="ctr">
              <a:buNone/>
            </a:pPr>
            <a:endParaRPr lang="en-US" sz="4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b="1" u="sng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BLC Mandatory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Constitutional Framework of Trade 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Unionism</a:t>
            </a:r>
          </a:p>
          <a:p>
            <a:pPr marL="0" lvl="0" indent="0" algn="ctr">
              <a:buNone/>
            </a:pPr>
            <a:endParaRPr lang="en-US" sz="4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b="1" u="sng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b="1" u="sng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BLC Mandatory Reading</a:t>
            </a:r>
            <a:endParaRPr lang="en-US" sz="4000" dirty="0"/>
          </a:p>
          <a:p>
            <a:pPr marL="0" lvl="0" indent="0" algn="ctr">
              <a:buNone/>
            </a:pPr>
            <a:endParaRPr lang="en-US" sz="4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76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6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Statutory Legal Framework </a:t>
            </a:r>
          </a:p>
          <a:p>
            <a:pPr marL="0" lvl="0" indent="0" algn="ctr">
              <a:buNone/>
            </a:pP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Section 2 (15) of BLA: Definition </a:t>
            </a:r>
          </a:p>
          <a:p>
            <a:pPr marL="0" lvl="0" indent="0" algn="ctr">
              <a:buNone/>
            </a:pP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Section 176: Classification and Rights of Trade Union </a:t>
            </a:r>
          </a:p>
          <a:p>
            <a:pPr marL="0" lvl="0" indent="0" algn="ctr">
              <a:buNone/>
            </a:pP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Section 192: Registration of Trade Union </a:t>
            </a:r>
          </a:p>
          <a:p>
            <a:pPr marL="0" lvl="0" indent="0" algn="ctr">
              <a:buNone/>
            </a:pP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Other related laws and sections from BLC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16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Trade Unions in Bangladesh: Promoting Safe and Healthy Workplaces in the Ready Made Garment (RMG)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Sector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&lt;</a:t>
            </a:r>
            <a:r>
              <a:rPr lang="en-US" dirty="0">
                <a:hlinkClick r:id="rId2"/>
              </a:rPr>
              <a:t> https://www.ilo.org/wcmsp5/groups/public/---asia/---ro-bangkok/---ilo-dhaka/documents/publication/wcms_615874.pdf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&gt;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21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u="sng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Dispute Settlement 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Meaning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Industrial Dispute, Section 2 (63) of BLA</a:t>
            </a:r>
          </a:p>
          <a:p>
            <a:pPr marL="0" lvl="0" indent="0">
              <a:buNone/>
            </a:pP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Who an raise a dispute? Section 209 (Employer - CBA)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Settlement of Industrial Dispute, Section 210</a:t>
            </a: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Methods of dispute settlement: </a:t>
            </a: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Informal Methods-210: ADR: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Negotiation, conciliation and arbitration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Formal Methods: 214 and 218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Court, LC, LAT, HCD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1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ADR in </a:t>
            </a:r>
            <a:r>
              <a:rPr lang="en-US" sz="4000" b="1" u="sng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Disputes 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BLC Optional Reading and External Open Resources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4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241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Andalus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53</cp:revision>
  <dcterms:created xsi:type="dcterms:W3CDTF">2020-04-17T13:22:52Z</dcterms:created>
  <dcterms:modified xsi:type="dcterms:W3CDTF">2020-08-18T09:04:13Z</dcterms:modified>
</cp:coreProperties>
</file>