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59" r:id="rId6"/>
    <p:sldId id="260" r:id="rId7"/>
    <p:sldId id="288" r:id="rId8"/>
    <p:sldId id="261" r:id="rId9"/>
    <p:sldId id="262" r:id="rId10"/>
    <p:sldId id="287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Yarn Contamination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DSC01254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711" b="2711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Broken Stitch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DSC01128 - Copy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19" r="11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Open Seam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DSC01076 - Copy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4739" b="473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Uneven Stitch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DSC01067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9" r="4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Puckering at Arm hole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shot_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88" y="980685"/>
            <a:ext cx="5143536" cy="337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Mismatched Stripe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shot_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13" y="929408"/>
            <a:ext cx="5134313" cy="34815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Dyeing Spot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Screenshot_25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555" b="14555"/>
          <a:stretch>
            <a:fillRect/>
          </a:stretch>
        </p:blipFill>
        <p:spPr>
          <a:xfrm>
            <a:off x="1792288" y="612775"/>
            <a:ext cx="5479133" cy="410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Dirty Spot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Screenshot_26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299" b="929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Print Spot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Screenshot_28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Improper match during sewing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92" y="539750"/>
            <a:ext cx="5944115" cy="3903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Thread Snagging out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20180117_11172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4563" y="612775"/>
            <a:ext cx="5715000" cy="414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Slub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1143000"/>
            <a:ext cx="4724400" cy="35814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SC0127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1219199"/>
            <a:ext cx="4669302" cy="3591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 Staggered Stitch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20180117_110219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288" y="554535"/>
            <a:ext cx="5486400" cy="417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 Skipped Stitch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88" y="665254"/>
            <a:ext cx="4633362" cy="3385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Pleat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DCL\Downloads\69279977_2388617254519929_3942272866644393984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7899" y="-203213"/>
            <a:ext cx="3807139" cy="605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Hole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DSC01135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278" r="3278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Hole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l="4195" r="4195"/>
          <a:stretch>
            <a:fillRect/>
          </a:stretch>
        </p:blipFill>
        <p:spPr bwMode="auto">
          <a:xfrm>
            <a:off x="1792288" y="612775"/>
            <a:ext cx="338931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shot_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99926"/>
            <a:ext cx="3324689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Oil Mark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DSC01147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624" b="2624"/>
          <a:stretch>
            <a:fillRect/>
          </a:stretch>
        </p:blipFill>
        <p:spPr>
          <a:xfrm>
            <a:off x="1792288" y="612775"/>
            <a:ext cx="3617912" cy="3654425"/>
          </a:xfrm>
          <a:prstGeom prst="rect">
            <a:avLst/>
          </a:prstGeom>
        </p:spPr>
      </p:pic>
      <p:pic>
        <p:nvPicPr>
          <p:cNvPr id="6" name="Picture 5" descr="Screenshot_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300" y="1905001"/>
            <a:ext cx="3422071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Spot/Stain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l="8880" r="888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Spot/Stain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DSC01062.JPG"/>
          <p:cNvPicPr>
            <a:picLocks/>
          </p:cNvPicPr>
          <p:nvPr/>
        </p:nvPicPr>
        <p:blipFill>
          <a:blip r:embed="rId2" cstate="print"/>
          <a:srcRect l="58" r="58"/>
          <a:stretch>
            <a:fillRect/>
          </a:stretch>
        </p:blipFill>
        <p:spPr>
          <a:xfrm>
            <a:off x="1944688" y="765175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Missing Yarn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l="3374" r="337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Broken Stitch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Broken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3523" b="3523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85</Words>
  <Application>Microsoft Office PowerPoint</Application>
  <PresentationFormat>On-screen Show (4:3)</PresentationFormat>
  <Paragraphs>22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1. Yarn Contamination</vt:lpstr>
      <vt:lpstr>2. Slub</vt:lpstr>
      <vt:lpstr>3. Hole</vt:lpstr>
      <vt:lpstr>3. Hole</vt:lpstr>
      <vt:lpstr>4. Oil Mark</vt:lpstr>
      <vt:lpstr>5. Spot/Stain</vt:lpstr>
      <vt:lpstr>5. Spot/Stain</vt:lpstr>
      <vt:lpstr>6. Missing Yarn</vt:lpstr>
      <vt:lpstr>7. Broken Stitch</vt:lpstr>
      <vt:lpstr>7. Broken Stitch</vt:lpstr>
      <vt:lpstr>8. Open Seam</vt:lpstr>
      <vt:lpstr>9. Uneven Stitch</vt:lpstr>
      <vt:lpstr>10. Puckering at Arm hole</vt:lpstr>
      <vt:lpstr>11. Mismatched Stripe</vt:lpstr>
      <vt:lpstr>12. Dyeing Spot</vt:lpstr>
      <vt:lpstr>12. Dirty Spot</vt:lpstr>
      <vt:lpstr>13. Print Spot</vt:lpstr>
      <vt:lpstr>15. Improper match during sewing</vt:lpstr>
      <vt:lpstr>16. Thread Snagging out</vt:lpstr>
      <vt:lpstr>17. Staggered Stitch</vt:lpstr>
      <vt:lpstr>17. Skipped Stitch</vt:lpstr>
      <vt:lpstr>Pleat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 Yarn Contamination</dc:title>
  <dc:creator>Administrator</dc:creator>
  <cp:lastModifiedBy>Abdullah Al Mamun</cp:lastModifiedBy>
  <cp:revision>18</cp:revision>
  <dcterms:created xsi:type="dcterms:W3CDTF">2006-08-16T00:00:00Z</dcterms:created>
  <dcterms:modified xsi:type="dcterms:W3CDTF">2020-02-13T11:02:05Z</dcterms:modified>
</cp:coreProperties>
</file>