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Yarn Crimp In Fabric</a:t>
            </a:r>
            <a:endParaRPr lang="en-US" sz="8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13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286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Yarn Crimp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057400"/>
                <a:ext cx="9937376" cy="4410636"/>
              </a:xfrm>
            </p:spPr>
            <p:txBody>
              <a:bodyPr>
                <a:noAutofit/>
              </a:bodyPr>
              <a:lstStyle/>
              <a:p>
                <a:pPr algn="just">
                  <a:buFont typeface="Courier New" panose="02070309020205020404" pitchFamily="49" charset="0"/>
                  <a:buChar char="o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warp and weft interlace in fabric, they follow a curved way. Crimp in a fabric is the measure of this waviness. Crimp of yarn is measured in crimp%.</a:t>
                </a:r>
              </a:p>
              <a:p>
                <a:pPr algn="just">
                  <a:buFont typeface="Courier New" panose="02070309020205020404" pitchFamily="49" charset="0"/>
                  <a:buChar char="o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Crimp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is defined as the mean difference between the straightened thread length and curved thread length while in the cloth and is expressed as percentage.</a:t>
                </a:r>
              </a:p>
              <a:p>
                <a:pPr marL="0" indent="0" algn="just">
                  <a:buNone/>
                </a:pP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Crimp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Uncrimped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-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Crimped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Crimped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057400"/>
                <a:ext cx="9937376" cy="4410636"/>
              </a:xfrm>
              <a:blipFill rotWithShape="0">
                <a:blip r:embed="rId2"/>
                <a:stretch>
                  <a:fillRect l="-1104" t="-2075" r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200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977" y="1842248"/>
            <a:ext cx="8014446" cy="471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4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Crimp Amplitude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927847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extent to which the threads are deflected from the central plane of the cloth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050" name="Picture 2" descr="US20060157138A1-20060720-D00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603" y="3328147"/>
            <a:ext cx="4713194" cy="327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674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Crimp Interchange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10071847" cy="4289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fabric is subjected to uniaxial stress, the crimp in the direction of loading is gradually reduced and the crimp in the transverse threads increases. This is called crimp interchange.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Actually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reduction of crimp in warp yarns is equal to the increment of crimp in weft yarns. As a result, total crimp of yarn (Both warp and weft) in fabric remains constant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warp</a:t>
            </a:r>
            <a:r>
              <a:rPr lang="en-US" sz="3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weft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constant; </a:t>
            </a:r>
            <a:endParaRPr lang="en-US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warp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Warp crimp and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wef</a:t>
            </a:r>
            <a:r>
              <a:rPr lang="en-US" sz="3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Weft crimp   </a:t>
            </a:r>
          </a:p>
          <a:p>
            <a:pPr marL="0" indent="0" algn="just">
              <a:buNone/>
            </a:pP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1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ratio of yarn length and cloth length is termed as crimp ratio. </a:t>
                </a: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So,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Crimp 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arn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loth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70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38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447" y="248770"/>
            <a:ext cx="10502153" cy="112283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Crimp% of Yarn in the Cloth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447" y="1371600"/>
            <a:ext cx="10515600" cy="5123329"/>
          </a:xfrm>
        </p:spPr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EPI- Higher the EPI, higher will be the weft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PPI- Higher the PPI, higher will be the warp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Warp linear density- Higher the coarseness of warp, higher will be the weft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Weft linear density- Higher the coarseness of weft, higher will be the warp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Yarn tension- Higher the warp tension, higher will be the weft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Weave structure- Higher the interlacement no., higher will be the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Yarn twist- Higher the twist in warp than weft, lower will be the weft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Yarn extensibility- Higher the warp extensibility, lower will be the weft crimp%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Calendaring finish- Higher calendaring results lower crimp% of yarn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1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730" y="2662518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9784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</TotalTime>
  <Words>339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Andalus</vt:lpstr>
      <vt:lpstr>Cambria Math</vt:lpstr>
      <vt:lpstr>Courier New</vt:lpstr>
      <vt:lpstr>Franklin Gothic Book</vt:lpstr>
      <vt:lpstr>Times New Roman</vt:lpstr>
      <vt:lpstr>Crop</vt:lpstr>
      <vt:lpstr>Yarn Crimp In Fabric</vt:lpstr>
      <vt:lpstr>Yarn Crimp </vt:lpstr>
      <vt:lpstr>Types of Crimp</vt:lpstr>
      <vt:lpstr>Crimp Amplitude </vt:lpstr>
      <vt:lpstr>Crimp Interchange </vt:lpstr>
      <vt:lpstr>Crimp Ratio</vt:lpstr>
      <vt:lpstr>Factors Affecting Crimp% of Yarn in the Cloth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Yarn Crimp In Fabric</dc:title>
  <dc:creator>Kamrul</dc:creator>
  <cp:lastModifiedBy>Kamrul</cp:lastModifiedBy>
  <cp:revision>4</cp:revision>
  <dcterms:created xsi:type="dcterms:W3CDTF">2020-07-31T04:58:32Z</dcterms:created>
  <dcterms:modified xsi:type="dcterms:W3CDTF">2020-07-31T05:13:03Z</dcterms:modified>
</cp:coreProperties>
</file>