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5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1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3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9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3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0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0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4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51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2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972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53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46C0-F105-4132-8C6F-906B1D36EA7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602845-4587-4B61-807A-B5B4697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766177"/>
            <a:ext cx="10363200" cy="5829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921" y="285234"/>
            <a:ext cx="5775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Psychosocial support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8" y="539750"/>
            <a:ext cx="10243814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/>
        </p:nvSpPr>
        <p:spPr bwMode="auto">
          <a:xfrm>
            <a:off x="279400" y="1397000"/>
            <a:ext cx="9817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support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approach to victims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 eaLnBrk="1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catastrophe or violence 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resilience of communities and individuals.</a:t>
            </a:r>
          </a:p>
        </p:txBody>
      </p:sp>
    </p:spTree>
    <p:extLst>
      <p:ext uri="{BB962C8B-B14F-4D97-AF65-F5344CB8AC3E}">
        <p14:creationId xmlns:p14="http://schemas.microsoft.com/office/powerpoint/2010/main" val="1532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amazonaws.com/somewherein/assets/images/thumbs/zizipoka_1319306827_1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76194"/>
            <a:ext cx="8274050" cy="55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amazonaws.com/somewherein/assets/images/thumbs/zizipoka_1319306888_1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637935"/>
            <a:ext cx="7715250" cy="54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somewherein/assets/images/thumbs/zizipoka_1319307082_15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91485"/>
            <a:ext cx="8172450" cy="58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amazonaws.com/somewherein/assets/images/thumbs/zizipoka_1319307027_14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98538"/>
            <a:ext cx="8172450" cy="58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3.amazonaws.com/somewherein/assets/images/thumbs/zizipoka_1319307162_16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04171"/>
            <a:ext cx="7791450" cy="56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3.amazonaws.com/somewherein/assets/images/thumbs/zizipoka_1319307001_13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691434"/>
            <a:ext cx="7715250" cy="55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36" y="28576"/>
            <a:ext cx="6709054" cy="67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23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Trebuchet MS</vt:lpstr>
      <vt:lpstr>Wingdings 3</vt:lpstr>
      <vt:lpstr>Office Theme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Liza</cp:lastModifiedBy>
  <cp:revision>18</cp:revision>
  <dcterms:created xsi:type="dcterms:W3CDTF">2017-04-11T18:13:59Z</dcterms:created>
  <dcterms:modified xsi:type="dcterms:W3CDTF">2021-04-20T19:17:58Z</dcterms:modified>
</cp:coreProperties>
</file>