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424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14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3246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652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4912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550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029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371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787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242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902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376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303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352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2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6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099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1334" y="492616"/>
            <a:ext cx="4531731" cy="125891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DC Generator</a:t>
            </a:r>
          </a:p>
        </p:txBody>
      </p:sp>
    </p:spTree>
    <p:extLst>
      <p:ext uri="{BB962C8B-B14F-4D97-AF65-F5344CB8AC3E}">
        <p14:creationId xmlns:p14="http://schemas.microsoft.com/office/powerpoint/2010/main" val="2835135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44" y="25089"/>
            <a:ext cx="8596668" cy="1320800"/>
          </a:xfrm>
        </p:spPr>
        <p:txBody>
          <a:bodyPr/>
          <a:lstStyle/>
          <a:p>
            <a:r>
              <a:rPr lang="en-US" dirty="0"/>
              <a:t>Armature reaction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6A0E4C-D72E-4B25-AEAD-4D36A1EE1C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58" y="2747016"/>
            <a:ext cx="4422174" cy="371982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1025A88-AAF2-4430-8CC4-96EFD713B0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1490" y="2648703"/>
            <a:ext cx="3972512" cy="3818142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C45A8B0B-2298-452F-A51C-677A25F643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774" y="530752"/>
            <a:ext cx="9932522" cy="171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933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7882" y="154546"/>
            <a:ext cx="7495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Generator characteristics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3070" y="2512543"/>
            <a:ext cx="3078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No load characteristics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1B1DF59-B387-4070-98C8-38B9DB081D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456" y="885171"/>
            <a:ext cx="5276157" cy="36933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C7A855E-6139-4A19-A884-5376E06527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5456" y="1263796"/>
            <a:ext cx="5454611" cy="4033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A9B8A8A-EDA5-4684-BC91-F562F6A219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0944" y="1639418"/>
            <a:ext cx="4136507" cy="36933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7FF9F5F-57DA-46AD-A6FA-D925B57933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5837" y="3193363"/>
            <a:ext cx="7495504" cy="264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24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resistance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858BD8E-DA6B-467E-82A0-F3E6F604D6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2296" y="1297470"/>
            <a:ext cx="5314122" cy="392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229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456F8E2-A3F2-45FA-8FCF-93A68BBA84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751" y="1034497"/>
            <a:ext cx="8696176" cy="2199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470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7882" y="115910"/>
            <a:ext cx="8255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Voltage buildup characteristics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004916-47B9-49D9-A00C-D638CAD023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0047" y="795075"/>
            <a:ext cx="4210096" cy="55018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7341309-5B3B-4494-B84B-C5852F143D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8254" y="1630314"/>
            <a:ext cx="5234423" cy="4963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175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7334" y="141668"/>
            <a:ext cx="5440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</a:rPr>
              <a:t>External characteristics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E75E977-F6CA-4A14-AA4F-2975889499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7024" y="3793935"/>
            <a:ext cx="7101500" cy="244837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E344982-D001-4C24-8BB7-B626517148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420" y="887602"/>
            <a:ext cx="8894893" cy="254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78512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</TotalTime>
  <Words>16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DC Generator</vt:lpstr>
      <vt:lpstr>Armature reaction</vt:lpstr>
      <vt:lpstr>PowerPoint Presentation</vt:lpstr>
      <vt:lpstr>Critical resistance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Synchronous Generator</dc:title>
  <dc:creator>Windows User</dc:creator>
  <cp:lastModifiedBy>DIU</cp:lastModifiedBy>
  <cp:revision>13</cp:revision>
  <dcterms:created xsi:type="dcterms:W3CDTF">2019-04-06T04:50:55Z</dcterms:created>
  <dcterms:modified xsi:type="dcterms:W3CDTF">2020-07-08T10:08:33Z</dcterms:modified>
</cp:coreProperties>
</file>