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30"/>
  </p:handoutMasterIdLst>
  <p:sldIdLst>
    <p:sldId id="256" r:id="rId2"/>
    <p:sldId id="263" r:id="rId3"/>
    <p:sldId id="264" r:id="rId4"/>
    <p:sldId id="265" r:id="rId5"/>
    <p:sldId id="306" r:id="rId6"/>
    <p:sldId id="257" r:id="rId7"/>
    <p:sldId id="266" r:id="rId8"/>
    <p:sldId id="259" r:id="rId9"/>
    <p:sldId id="260" r:id="rId10"/>
    <p:sldId id="261" r:id="rId11"/>
    <p:sldId id="262"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305" r:id="rId29"/>
  </p:sldIdLst>
  <p:sldSz cx="12192000" cy="6858000"/>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6A26E1-E6E4-4AAA-8DEF-DC48F636635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6AF070C-B834-434C-965A-D230BB6119CE}">
      <dgm:prSet phldrT="[Text]"/>
      <dgm:spPr/>
      <dgm:t>
        <a:bodyPr/>
        <a:lstStyle/>
        <a:p>
          <a:r>
            <a:rPr lang="en-US" b="1" dirty="0" smtClean="0">
              <a:latin typeface="Times New Roman" panose="02020603050405020304" pitchFamily="18" charset="0"/>
              <a:cs typeface="Times New Roman" panose="02020603050405020304" pitchFamily="18" charset="0"/>
            </a:rPr>
            <a:t>Step 1 - </a:t>
          </a:r>
          <a:r>
            <a:rPr lang="en-US" dirty="0" smtClean="0">
              <a:latin typeface="Times New Roman" panose="02020603050405020304" pitchFamily="18" charset="0"/>
              <a:cs typeface="Times New Roman" panose="02020603050405020304" pitchFamily="18" charset="0"/>
            </a:rPr>
            <a:t>Pre-awareness</a:t>
          </a:r>
          <a:r>
            <a:rPr lang="en-US" b="1" dirty="0" smtClean="0">
              <a:latin typeface="Times New Roman" panose="02020603050405020304" pitchFamily="18" charset="0"/>
              <a:cs typeface="Times New Roman" panose="02020603050405020304" pitchFamily="18" charset="0"/>
            </a:rPr>
            <a:t>         </a:t>
          </a:r>
          <a:endParaRPr lang="en-US" dirty="0"/>
        </a:p>
      </dgm:t>
    </dgm:pt>
    <dgm:pt modelId="{98C02F76-4ED8-4C8F-90B7-6AF3BA229B5A}" type="parTrans" cxnId="{3D4B0B48-7258-4D7B-949D-CD58D3233FE7}">
      <dgm:prSet/>
      <dgm:spPr/>
      <dgm:t>
        <a:bodyPr/>
        <a:lstStyle/>
        <a:p>
          <a:endParaRPr lang="en-US"/>
        </a:p>
      </dgm:t>
    </dgm:pt>
    <dgm:pt modelId="{05B8FDCF-69D4-467F-BCBC-BD7868ECBF41}" type="sibTrans" cxnId="{3D4B0B48-7258-4D7B-949D-CD58D3233FE7}">
      <dgm:prSet/>
      <dgm:spPr/>
      <dgm:t>
        <a:bodyPr/>
        <a:lstStyle/>
        <a:p>
          <a:endParaRPr lang="en-US"/>
        </a:p>
      </dgm:t>
    </dgm:pt>
    <dgm:pt modelId="{87671E64-2072-428D-AF52-3D1152974CE3}">
      <dgm:prSet phldrT="[Text]"/>
      <dgm:spPr/>
      <dgm:t>
        <a:bodyPr/>
        <a:lstStyle/>
        <a:p>
          <a:r>
            <a:rPr lang="en-US" b="1" dirty="0" smtClean="0">
              <a:latin typeface="Times New Roman" panose="02020603050405020304" pitchFamily="18" charset="0"/>
              <a:cs typeface="Times New Roman" panose="02020603050405020304" pitchFamily="18" charset="0"/>
            </a:rPr>
            <a:t>Step 2 - </a:t>
          </a:r>
          <a:r>
            <a:rPr lang="en-US" dirty="0" smtClean="0">
              <a:latin typeface="Times New Roman" panose="02020603050405020304" pitchFamily="18" charset="0"/>
              <a:cs typeface="Times New Roman" panose="02020603050405020304" pitchFamily="18" charset="0"/>
            </a:rPr>
            <a:t>Awareness</a:t>
          </a:r>
          <a:endParaRPr lang="en-US" dirty="0"/>
        </a:p>
      </dgm:t>
    </dgm:pt>
    <dgm:pt modelId="{05B97DFA-3A8F-4DC7-9BD1-F18A1C6E4BBB}" type="parTrans" cxnId="{0114BC79-DD18-4546-A176-91FB8582822A}">
      <dgm:prSet/>
      <dgm:spPr/>
      <dgm:t>
        <a:bodyPr/>
        <a:lstStyle/>
        <a:p>
          <a:endParaRPr lang="en-US"/>
        </a:p>
      </dgm:t>
    </dgm:pt>
    <dgm:pt modelId="{CB3CC749-E5F0-4DDD-B944-FF1B02EEDD16}" type="sibTrans" cxnId="{0114BC79-DD18-4546-A176-91FB8582822A}">
      <dgm:prSet/>
      <dgm:spPr/>
      <dgm:t>
        <a:bodyPr/>
        <a:lstStyle/>
        <a:p>
          <a:endParaRPr lang="en-US"/>
        </a:p>
      </dgm:t>
    </dgm:pt>
    <dgm:pt modelId="{40AC193E-AD3A-449F-B44E-CDA54D93D367}">
      <dgm:prSet phldrT="[Text]"/>
      <dgm:spPr/>
      <dgm:t>
        <a:bodyPr/>
        <a:lstStyle/>
        <a:p>
          <a:r>
            <a:rPr lang="en-US" b="1" dirty="0" smtClean="0">
              <a:latin typeface="Times New Roman" panose="02020603050405020304" pitchFamily="18" charset="0"/>
              <a:cs typeface="Times New Roman" panose="02020603050405020304" pitchFamily="18" charset="0"/>
            </a:rPr>
            <a:t>Step 3 - </a:t>
          </a:r>
          <a:r>
            <a:rPr lang="en-US" dirty="0" smtClean="0">
              <a:latin typeface="Times New Roman" panose="02020603050405020304" pitchFamily="18" charset="0"/>
              <a:cs typeface="Times New Roman" panose="02020603050405020304" pitchFamily="18" charset="0"/>
            </a:rPr>
            <a:t>Contemplation</a:t>
          </a:r>
          <a:endParaRPr lang="en-US" dirty="0"/>
        </a:p>
      </dgm:t>
    </dgm:pt>
    <dgm:pt modelId="{37DA8C66-9E1B-4201-B0BE-C43A9DD8C180}" type="parTrans" cxnId="{D76CE0FA-499A-42A4-B5B7-260C1E2AAABF}">
      <dgm:prSet/>
      <dgm:spPr/>
      <dgm:t>
        <a:bodyPr/>
        <a:lstStyle/>
        <a:p>
          <a:endParaRPr lang="en-US"/>
        </a:p>
      </dgm:t>
    </dgm:pt>
    <dgm:pt modelId="{B392EF13-CD90-400F-93B1-CDAEFDCBC0BB}" type="sibTrans" cxnId="{D76CE0FA-499A-42A4-B5B7-260C1E2AAABF}">
      <dgm:prSet/>
      <dgm:spPr/>
      <dgm:t>
        <a:bodyPr/>
        <a:lstStyle/>
        <a:p>
          <a:endParaRPr lang="en-US"/>
        </a:p>
      </dgm:t>
    </dgm:pt>
    <dgm:pt modelId="{2BB184A6-F38F-49E7-8422-C4AF3AAD314C}">
      <dgm:prSet/>
      <dgm:spPr/>
      <dgm:t>
        <a:bodyPr/>
        <a:lstStyle/>
        <a:p>
          <a:r>
            <a:rPr lang="en-US" b="1" dirty="0" smtClean="0">
              <a:latin typeface="Times New Roman" panose="02020603050405020304" pitchFamily="18" charset="0"/>
              <a:cs typeface="Times New Roman" panose="02020603050405020304" pitchFamily="18" charset="0"/>
            </a:rPr>
            <a:t>Step 4 - </a:t>
          </a:r>
          <a:r>
            <a:rPr lang="en-US" dirty="0" smtClean="0">
              <a:latin typeface="Times New Roman" panose="02020603050405020304" pitchFamily="18" charset="0"/>
              <a:cs typeface="Times New Roman" panose="02020603050405020304" pitchFamily="18" charset="0"/>
            </a:rPr>
            <a:t>Intention</a:t>
          </a:r>
          <a:endParaRPr lang="en-US" dirty="0"/>
        </a:p>
      </dgm:t>
    </dgm:pt>
    <dgm:pt modelId="{89AD77CC-8C82-4545-8339-F868AA86AD49}" type="parTrans" cxnId="{359680AC-14DE-4BCD-A23A-A2164C7F4021}">
      <dgm:prSet/>
      <dgm:spPr/>
      <dgm:t>
        <a:bodyPr/>
        <a:lstStyle/>
        <a:p>
          <a:endParaRPr lang="en-US"/>
        </a:p>
      </dgm:t>
    </dgm:pt>
    <dgm:pt modelId="{19749A7C-764C-453E-9B68-689A4B6C4DFA}" type="sibTrans" cxnId="{359680AC-14DE-4BCD-A23A-A2164C7F4021}">
      <dgm:prSet/>
      <dgm:spPr/>
      <dgm:t>
        <a:bodyPr/>
        <a:lstStyle/>
        <a:p>
          <a:endParaRPr lang="en-US"/>
        </a:p>
      </dgm:t>
    </dgm:pt>
    <dgm:pt modelId="{16116070-FAA4-45D4-A9DF-CB6C3D47F2EA}">
      <dgm:prSet/>
      <dgm:spPr/>
      <dgm:t>
        <a:bodyPr/>
        <a:lstStyle/>
        <a:p>
          <a:r>
            <a:rPr lang="en-US" b="1" dirty="0" smtClean="0">
              <a:latin typeface="Times New Roman" panose="02020603050405020304" pitchFamily="18" charset="0"/>
              <a:cs typeface="Times New Roman" panose="02020603050405020304" pitchFamily="18" charset="0"/>
            </a:rPr>
            <a:t>Step 5 - </a:t>
          </a:r>
          <a:r>
            <a:rPr lang="en-US" dirty="0" smtClean="0">
              <a:latin typeface="Times New Roman" panose="02020603050405020304" pitchFamily="18" charset="0"/>
              <a:cs typeface="Times New Roman" panose="02020603050405020304" pitchFamily="18" charset="0"/>
            </a:rPr>
            <a:t>Trial</a:t>
          </a:r>
          <a:endParaRPr lang="en-US" dirty="0"/>
        </a:p>
      </dgm:t>
    </dgm:pt>
    <dgm:pt modelId="{3F1521AF-E552-4BC9-A9A3-DD30BF9E42FC}" type="parTrans" cxnId="{677CADDA-8C9E-4F90-B5DE-9147E04B1CEC}">
      <dgm:prSet/>
      <dgm:spPr/>
      <dgm:t>
        <a:bodyPr/>
        <a:lstStyle/>
        <a:p>
          <a:endParaRPr lang="en-US"/>
        </a:p>
      </dgm:t>
    </dgm:pt>
    <dgm:pt modelId="{71CD3A14-1F83-431D-9C06-D9BB2EBD365D}" type="sibTrans" cxnId="{677CADDA-8C9E-4F90-B5DE-9147E04B1CEC}">
      <dgm:prSet/>
      <dgm:spPr/>
      <dgm:t>
        <a:bodyPr/>
        <a:lstStyle/>
        <a:p>
          <a:endParaRPr lang="en-US"/>
        </a:p>
      </dgm:t>
    </dgm:pt>
    <dgm:pt modelId="{6A6EC2C2-FD9A-4402-B999-A1C3ECE25427}">
      <dgm:prSet/>
      <dgm:spPr/>
      <dgm:t>
        <a:bodyPr/>
        <a:lstStyle/>
        <a:p>
          <a:r>
            <a:rPr lang="en-US" b="1" dirty="0" smtClean="0">
              <a:latin typeface="Times New Roman" panose="02020603050405020304" pitchFamily="18" charset="0"/>
              <a:cs typeface="Times New Roman" panose="02020603050405020304" pitchFamily="18" charset="0"/>
            </a:rPr>
            <a:t>Step 6 - </a:t>
          </a:r>
          <a:r>
            <a:rPr lang="en-US" dirty="0" smtClean="0">
              <a:latin typeface="Times New Roman" panose="02020603050405020304" pitchFamily="18" charset="0"/>
              <a:cs typeface="Times New Roman" panose="02020603050405020304" pitchFamily="18" charset="0"/>
            </a:rPr>
            <a:t>Adoption</a:t>
          </a:r>
          <a:endParaRPr lang="en-US" dirty="0"/>
        </a:p>
      </dgm:t>
    </dgm:pt>
    <dgm:pt modelId="{998D0C57-5884-46E8-9F99-95DF4E06EBB5}" type="parTrans" cxnId="{05B58687-00F0-42FC-BF5D-0A8ED5E092F1}">
      <dgm:prSet/>
      <dgm:spPr/>
      <dgm:t>
        <a:bodyPr/>
        <a:lstStyle/>
        <a:p>
          <a:endParaRPr lang="en-US"/>
        </a:p>
      </dgm:t>
    </dgm:pt>
    <dgm:pt modelId="{F72D6447-4D72-4766-B290-8201BC65F229}" type="sibTrans" cxnId="{05B58687-00F0-42FC-BF5D-0A8ED5E092F1}">
      <dgm:prSet/>
      <dgm:spPr/>
      <dgm:t>
        <a:bodyPr/>
        <a:lstStyle/>
        <a:p>
          <a:endParaRPr lang="en-US"/>
        </a:p>
      </dgm:t>
    </dgm:pt>
    <dgm:pt modelId="{8E0E07FB-8414-4D31-BB4A-7553F33720B4}">
      <dgm:prSet/>
      <dgm:spPr/>
      <dgm:t>
        <a:bodyPr/>
        <a:lstStyle/>
        <a:p>
          <a:r>
            <a:rPr lang="en-US" b="1" dirty="0" smtClean="0">
              <a:latin typeface="Times New Roman" panose="02020603050405020304" pitchFamily="18" charset="0"/>
              <a:cs typeface="Times New Roman" panose="02020603050405020304" pitchFamily="18" charset="0"/>
            </a:rPr>
            <a:t>Step 7 - </a:t>
          </a:r>
          <a:r>
            <a:rPr lang="en-US" dirty="0" smtClean="0">
              <a:latin typeface="Times New Roman" panose="02020603050405020304" pitchFamily="18" charset="0"/>
              <a:cs typeface="Times New Roman" panose="02020603050405020304" pitchFamily="18" charset="0"/>
            </a:rPr>
            <a:t>Maintenance</a:t>
          </a:r>
          <a:endParaRPr lang="en-US" dirty="0"/>
        </a:p>
      </dgm:t>
    </dgm:pt>
    <dgm:pt modelId="{A2154624-C3A9-4AE7-B1D4-937C60C67339}" type="parTrans" cxnId="{D4FC0F5A-B1EB-46AE-B789-3B03CCF3A60D}">
      <dgm:prSet/>
      <dgm:spPr/>
      <dgm:t>
        <a:bodyPr/>
        <a:lstStyle/>
        <a:p>
          <a:endParaRPr lang="en-US"/>
        </a:p>
      </dgm:t>
    </dgm:pt>
    <dgm:pt modelId="{BDA80224-D814-4904-A9BD-75C17F628B45}" type="sibTrans" cxnId="{D4FC0F5A-B1EB-46AE-B789-3B03CCF3A60D}">
      <dgm:prSet/>
      <dgm:spPr/>
      <dgm:t>
        <a:bodyPr/>
        <a:lstStyle/>
        <a:p>
          <a:endParaRPr lang="en-US"/>
        </a:p>
      </dgm:t>
    </dgm:pt>
    <dgm:pt modelId="{00317CCF-64DC-4D5E-8BCA-A8A80C4004A2}">
      <dgm:prSet/>
      <dgm:spPr/>
    </dgm:pt>
    <dgm:pt modelId="{58D286B3-953C-4D4F-910A-F79D5B667300}" type="parTrans" cxnId="{255E1350-CAFB-433D-8147-F6A7CBDE71E3}">
      <dgm:prSet/>
      <dgm:spPr/>
      <dgm:t>
        <a:bodyPr/>
        <a:lstStyle/>
        <a:p>
          <a:endParaRPr lang="en-US"/>
        </a:p>
      </dgm:t>
    </dgm:pt>
    <dgm:pt modelId="{493CC1A7-1E5B-43C0-BDB0-5A25E8DCBBE5}" type="sibTrans" cxnId="{255E1350-CAFB-433D-8147-F6A7CBDE71E3}">
      <dgm:prSet/>
      <dgm:spPr/>
      <dgm:t>
        <a:bodyPr/>
        <a:lstStyle/>
        <a:p>
          <a:endParaRPr lang="en-US"/>
        </a:p>
      </dgm:t>
    </dgm:pt>
    <dgm:pt modelId="{9B4B4B1D-DB35-4DA1-B586-B04C0CD22E28}">
      <dgm:prSet/>
      <dgm:spPr/>
    </dgm:pt>
    <dgm:pt modelId="{4BF672C6-7E74-47D3-AA84-8786B165136F}" type="parTrans" cxnId="{3B7170B3-1F51-49B0-AC34-123BCD47FDF4}">
      <dgm:prSet/>
      <dgm:spPr/>
      <dgm:t>
        <a:bodyPr/>
        <a:lstStyle/>
        <a:p>
          <a:endParaRPr lang="en-US"/>
        </a:p>
      </dgm:t>
    </dgm:pt>
    <dgm:pt modelId="{52FF7ED1-C6D1-49FC-812E-3CD6BF32A9F1}" type="sibTrans" cxnId="{3B7170B3-1F51-49B0-AC34-123BCD47FDF4}">
      <dgm:prSet/>
      <dgm:spPr/>
      <dgm:t>
        <a:bodyPr/>
        <a:lstStyle/>
        <a:p>
          <a:endParaRPr lang="en-US"/>
        </a:p>
      </dgm:t>
    </dgm:pt>
    <dgm:pt modelId="{40D51342-FC73-4BC4-8B9D-C4BD8A2A6A19}">
      <dgm:prSet/>
      <dgm:spPr/>
    </dgm:pt>
    <dgm:pt modelId="{45B1E88E-F0D8-4169-8DFC-16C11BFEC2C4}" type="parTrans" cxnId="{63B6DF35-569D-41B9-84BE-4935466490C1}">
      <dgm:prSet/>
      <dgm:spPr/>
      <dgm:t>
        <a:bodyPr/>
        <a:lstStyle/>
        <a:p>
          <a:endParaRPr lang="en-US"/>
        </a:p>
      </dgm:t>
    </dgm:pt>
    <dgm:pt modelId="{F7CDF3FC-3F63-45A1-B18D-510B71624EAA}" type="sibTrans" cxnId="{63B6DF35-569D-41B9-84BE-4935466490C1}">
      <dgm:prSet/>
      <dgm:spPr/>
      <dgm:t>
        <a:bodyPr/>
        <a:lstStyle/>
        <a:p>
          <a:endParaRPr lang="en-US"/>
        </a:p>
      </dgm:t>
    </dgm:pt>
    <dgm:pt modelId="{BD76CA21-19D6-44AD-B48C-7E42A7C466DB}">
      <dgm:prSet/>
      <dgm:spPr/>
    </dgm:pt>
    <dgm:pt modelId="{8685B139-EDE0-4953-BC98-6189756818CF}" type="parTrans" cxnId="{743FCC30-7280-4744-BC10-C72E61AC3240}">
      <dgm:prSet/>
      <dgm:spPr/>
      <dgm:t>
        <a:bodyPr/>
        <a:lstStyle/>
        <a:p>
          <a:endParaRPr lang="en-US"/>
        </a:p>
      </dgm:t>
    </dgm:pt>
    <dgm:pt modelId="{73D06737-C7D4-4ECC-B07B-8B258AB62C93}" type="sibTrans" cxnId="{743FCC30-7280-4744-BC10-C72E61AC3240}">
      <dgm:prSet/>
      <dgm:spPr/>
      <dgm:t>
        <a:bodyPr/>
        <a:lstStyle/>
        <a:p>
          <a:endParaRPr lang="en-US"/>
        </a:p>
      </dgm:t>
    </dgm:pt>
    <dgm:pt modelId="{5685FEA4-CAD9-45E4-A5EF-F0EC393CEFA6}">
      <dgm:prSet/>
      <dgm:spPr/>
    </dgm:pt>
    <dgm:pt modelId="{D1C53429-C076-4D3F-9132-E1AA4571DDFD}" type="parTrans" cxnId="{215E052B-BB66-490D-9EC7-1400A8BD4E47}">
      <dgm:prSet/>
      <dgm:spPr/>
      <dgm:t>
        <a:bodyPr/>
        <a:lstStyle/>
        <a:p>
          <a:endParaRPr lang="en-US"/>
        </a:p>
      </dgm:t>
    </dgm:pt>
    <dgm:pt modelId="{54285EE5-7B9C-4E14-949C-A76959C0EF8C}" type="sibTrans" cxnId="{215E052B-BB66-490D-9EC7-1400A8BD4E47}">
      <dgm:prSet/>
      <dgm:spPr/>
      <dgm:t>
        <a:bodyPr/>
        <a:lstStyle/>
        <a:p>
          <a:endParaRPr lang="en-US"/>
        </a:p>
      </dgm:t>
    </dgm:pt>
    <dgm:pt modelId="{A1CB5D32-A593-48F5-B33A-4BF9496E806C}">
      <dgm:prSet/>
      <dgm:spPr/>
    </dgm:pt>
    <dgm:pt modelId="{DD39095F-92F0-4F78-A81B-E43431CD0654}" type="parTrans" cxnId="{D73E5DC0-45B5-4001-8C2D-2B7D4363364A}">
      <dgm:prSet/>
      <dgm:spPr/>
      <dgm:t>
        <a:bodyPr/>
        <a:lstStyle/>
        <a:p>
          <a:endParaRPr lang="en-US"/>
        </a:p>
      </dgm:t>
    </dgm:pt>
    <dgm:pt modelId="{391F9E6A-90BF-489F-B3B6-FA6277512F5F}" type="sibTrans" cxnId="{D73E5DC0-45B5-4001-8C2D-2B7D4363364A}">
      <dgm:prSet/>
      <dgm:spPr/>
      <dgm:t>
        <a:bodyPr/>
        <a:lstStyle/>
        <a:p>
          <a:endParaRPr lang="en-US"/>
        </a:p>
      </dgm:t>
    </dgm:pt>
    <dgm:pt modelId="{0BA0A148-CCD8-4D16-AF22-5E752E0E6F77}">
      <dgm:prSet/>
      <dgm:spPr/>
    </dgm:pt>
    <dgm:pt modelId="{E846F32B-9F05-4786-A635-08491A433087}" type="parTrans" cxnId="{2AB2F441-51C8-4436-BB8D-EF420749AAA1}">
      <dgm:prSet/>
      <dgm:spPr/>
      <dgm:t>
        <a:bodyPr/>
        <a:lstStyle/>
        <a:p>
          <a:endParaRPr lang="en-US"/>
        </a:p>
      </dgm:t>
    </dgm:pt>
    <dgm:pt modelId="{D4FEE346-7B01-4664-BC2A-2BE5A92AF16D}" type="sibTrans" cxnId="{2AB2F441-51C8-4436-BB8D-EF420749AAA1}">
      <dgm:prSet/>
      <dgm:spPr/>
      <dgm:t>
        <a:bodyPr/>
        <a:lstStyle/>
        <a:p>
          <a:endParaRPr lang="en-US"/>
        </a:p>
      </dgm:t>
    </dgm:pt>
    <dgm:pt modelId="{718FAB74-F787-4F84-9919-3EC3E68D2FDD}" type="pres">
      <dgm:prSet presAssocID="{826A26E1-E6E4-4AAA-8DEF-DC48F6366354}" presName="Name0" presStyleCnt="0">
        <dgm:presLayoutVars>
          <dgm:chMax val="7"/>
          <dgm:chPref val="7"/>
          <dgm:dir/>
        </dgm:presLayoutVars>
      </dgm:prSet>
      <dgm:spPr/>
    </dgm:pt>
    <dgm:pt modelId="{179E6B33-0419-452B-89C4-3229191C36D1}" type="pres">
      <dgm:prSet presAssocID="{826A26E1-E6E4-4AAA-8DEF-DC48F6366354}" presName="Name1" presStyleCnt="0"/>
      <dgm:spPr/>
    </dgm:pt>
    <dgm:pt modelId="{DAF4AC6A-F62A-469D-BE31-C06C07B0105E}" type="pres">
      <dgm:prSet presAssocID="{826A26E1-E6E4-4AAA-8DEF-DC48F6366354}" presName="cycle" presStyleCnt="0"/>
      <dgm:spPr/>
    </dgm:pt>
    <dgm:pt modelId="{D94C2A14-A1C7-4CE2-A80F-51314CCAFA8D}" type="pres">
      <dgm:prSet presAssocID="{826A26E1-E6E4-4AAA-8DEF-DC48F6366354}" presName="srcNode" presStyleLbl="node1" presStyleIdx="0" presStyleCnt="7"/>
      <dgm:spPr/>
    </dgm:pt>
    <dgm:pt modelId="{D9E3213B-4253-4CE1-9BB3-1D6600314E8C}" type="pres">
      <dgm:prSet presAssocID="{826A26E1-E6E4-4AAA-8DEF-DC48F6366354}" presName="conn" presStyleLbl="parChTrans1D2" presStyleIdx="0" presStyleCnt="1" custLinFactNeighborX="-52856" custLinFactNeighborY="194"/>
      <dgm:spPr/>
    </dgm:pt>
    <dgm:pt modelId="{A9359503-DE96-4E61-9598-2C97FE63DB7B}" type="pres">
      <dgm:prSet presAssocID="{826A26E1-E6E4-4AAA-8DEF-DC48F6366354}" presName="extraNode" presStyleLbl="node1" presStyleIdx="0" presStyleCnt="7"/>
      <dgm:spPr/>
    </dgm:pt>
    <dgm:pt modelId="{311FA629-EDD1-4F92-9D94-57D78C048EB0}" type="pres">
      <dgm:prSet presAssocID="{826A26E1-E6E4-4AAA-8DEF-DC48F6366354}" presName="dstNode" presStyleLbl="node1" presStyleIdx="0" presStyleCnt="7"/>
      <dgm:spPr/>
    </dgm:pt>
    <dgm:pt modelId="{53EEF762-7716-4F21-89B0-F76DB5C647E3}" type="pres">
      <dgm:prSet presAssocID="{56AF070C-B834-434C-965A-D230BB6119CE}" presName="text_1" presStyleLbl="node1" presStyleIdx="0" presStyleCnt="7">
        <dgm:presLayoutVars>
          <dgm:bulletEnabled val="1"/>
        </dgm:presLayoutVars>
      </dgm:prSet>
      <dgm:spPr/>
      <dgm:t>
        <a:bodyPr/>
        <a:lstStyle/>
        <a:p>
          <a:endParaRPr lang="en-US"/>
        </a:p>
      </dgm:t>
    </dgm:pt>
    <dgm:pt modelId="{5A0242A1-14ED-4193-997B-0F1EAD1295A9}" type="pres">
      <dgm:prSet presAssocID="{56AF070C-B834-434C-965A-D230BB6119CE}" presName="accent_1" presStyleCnt="0"/>
      <dgm:spPr/>
    </dgm:pt>
    <dgm:pt modelId="{636CB8CC-CA4D-43B5-B066-0F8121DD87B3}" type="pres">
      <dgm:prSet presAssocID="{56AF070C-B834-434C-965A-D230BB6119CE}" presName="accentRepeatNode" presStyleLbl="solidFgAcc1" presStyleIdx="0" presStyleCnt="7"/>
      <dgm:spPr/>
    </dgm:pt>
    <dgm:pt modelId="{B28AB942-2CD9-4934-A519-8F6066EA18FC}" type="pres">
      <dgm:prSet presAssocID="{87671E64-2072-428D-AF52-3D1152974CE3}" presName="text_2" presStyleLbl="node1" presStyleIdx="1" presStyleCnt="7">
        <dgm:presLayoutVars>
          <dgm:bulletEnabled val="1"/>
        </dgm:presLayoutVars>
      </dgm:prSet>
      <dgm:spPr/>
      <dgm:t>
        <a:bodyPr/>
        <a:lstStyle/>
        <a:p>
          <a:endParaRPr lang="en-US"/>
        </a:p>
      </dgm:t>
    </dgm:pt>
    <dgm:pt modelId="{70CAC364-BE64-4D86-A471-60125C7C5782}" type="pres">
      <dgm:prSet presAssocID="{87671E64-2072-428D-AF52-3D1152974CE3}" presName="accent_2" presStyleCnt="0"/>
      <dgm:spPr/>
    </dgm:pt>
    <dgm:pt modelId="{1A09C8B0-4A71-4883-881D-0CE11527CCA6}" type="pres">
      <dgm:prSet presAssocID="{87671E64-2072-428D-AF52-3D1152974CE3}" presName="accentRepeatNode" presStyleLbl="solidFgAcc1" presStyleIdx="1" presStyleCnt="7"/>
      <dgm:spPr/>
    </dgm:pt>
    <dgm:pt modelId="{1607D531-FA7C-49A6-8FD7-F8E7BCA6984C}" type="pres">
      <dgm:prSet presAssocID="{40AC193E-AD3A-449F-B44E-CDA54D93D367}" presName="text_3" presStyleLbl="node1" presStyleIdx="2" presStyleCnt="7">
        <dgm:presLayoutVars>
          <dgm:bulletEnabled val="1"/>
        </dgm:presLayoutVars>
      </dgm:prSet>
      <dgm:spPr/>
      <dgm:t>
        <a:bodyPr/>
        <a:lstStyle/>
        <a:p>
          <a:endParaRPr lang="en-US"/>
        </a:p>
      </dgm:t>
    </dgm:pt>
    <dgm:pt modelId="{BE83B44F-77B7-42F6-8858-A1B8ECED50C7}" type="pres">
      <dgm:prSet presAssocID="{40AC193E-AD3A-449F-B44E-CDA54D93D367}" presName="accent_3" presStyleCnt="0"/>
      <dgm:spPr/>
    </dgm:pt>
    <dgm:pt modelId="{3035E712-BDD0-4037-8E88-296919A1FB5A}" type="pres">
      <dgm:prSet presAssocID="{40AC193E-AD3A-449F-B44E-CDA54D93D367}" presName="accentRepeatNode" presStyleLbl="solidFgAcc1" presStyleIdx="2" presStyleCnt="7"/>
      <dgm:spPr/>
    </dgm:pt>
    <dgm:pt modelId="{A40B578B-8918-4E4E-8A5C-A57121C9C42A}" type="pres">
      <dgm:prSet presAssocID="{2BB184A6-F38F-49E7-8422-C4AF3AAD314C}" presName="text_4" presStyleLbl="node1" presStyleIdx="3" presStyleCnt="7">
        <dgm:presLayoutVars>
          <dgm:bulletEnabled val="1"/>
        </dgm:presLayoutVars>
      </dgm:prSet>
      <dgm:spPr/>
      <dgm:t>
        <a:bodyPr/>
        <a:lstStyle/>
        <a:p>
          <a:endParaRPr lang="en-US"/>
        </a:p>
      </dgm:t>
    </dgm:pt>
    <dgm:pt modelId="{70D14C37-0D75-4103-A508-115FE8247BF9}" type="pres">
      <dgm:prSet presAssocID="{2BB184A6-F38F-49E7-8422-C4AF3AAD314C}" presName="accent_4" presStyleCnt="0"/>
      <dgm:spPr/>
    </dgm:pt>
    <dgm:pt modelId="{B4A94B9F-0532-4977-9B49-7CB237CEC288}" type="pres">
      <dgm:prSet presAssocID="{2BB184A6-F38F-49E7-8422-C4AF3AAD314C}" presName="accentRepeatNode" presStyleLbl="solidFgAcc1" presStyleIdx="3" presStyleCnt="7"/>
      <dgm:spPr/>
    </dgm:pt>
    <dgm:pt modelId="{03B21C9D-56FE-426F-AAD6-44F11BC3283E}" type="pres">
      <dgm:prSet presAssocID="{16116070-FAA4-45D4-A9DF-CB6C3D47F2EA}" presName="text_5" presStyleLbl="node1" presStyleIdx="4" presStyleCnt="7">
        <dgm:presLayoutVars>
          <dgm:bulletEnabled val="1"/>
        </dgm:presLayoutVars>
      </dgm:prSet>
      <dgm:spPr/>
      <dgm:t>
        <a:bodyPr/>
        <a:lstStyle/>
        <a:p>
          <a:endParaRPr lang="en-US"/>
        </a:p>
      </dgm:t>
    </dgm:pt>
    <dgm:pt modelId="{F256AC88-3DAE-46AC-B896-B4E39552CB08}" type="pres">
      <dgm:prSet presAssocID="{16116070-FAA4-45D4-A9DF-CB6C3D47F2EA}" presName="accent_5" presStyleCnt="0"/>
      <dgm:spPr/>
    </dgm:pt>
    <dgm:pt modelId="{0230928F-702C-4D84-A49B-3896DBB3C6A7}" type="pres">
      <dgm:prSet presAssocID="{16116070-FAA4-45D4-A9DF-CB6C3D47F2EA}" presName="accentRepeatNode" presStyleLbl="solidFgAcc1" presStyleIdx="4" presStyleCnt="7"/>
      <dgm:spPr/>
    </dgm:pt>
    <dgm:pt modelId="{E5CBD15D-D778-4A18-870F-BFBB7D6687F4}" type="pres">
      <dgm:prSet presAssocID="{6A6EC2C2-FD9A-4402-B999-A1C3ECE25427}" presName="text_6" presStyleLbl="node1" presStyleIdx="5" presStyleCnt="7">
        <dgm:presLayoutVars>
          <dgm:bulletEnabled val="1"/>
        </dgm:presLayoutVars>
      </dgm:prSet>
      <dgm:spPr/>
      <dgm:t>
        <a:bodyPr/>
        <a:lstStyle/>
        <a:p>
          <a:endParaRPr lang="en-US"/>
        </a:p>
      </dgm:t>
    </dgm:pt>
    <dgm:pt modelId="{683834C1-CF66-4EFF-A14E-99565DA9A10F}" type="pres">
      <dgm:prSet presAssocID="{6A6EC2C2-FD9A-4402-B999-A1C3ECE25427}" presName="accent_6" presStyleCnt="0"/>
      <dgm:spPr/>
    </dgm:pt>
    <dgm:pt modelId="{DC29B11A-45EE-4647-A7B6-F9FE2996DCD2}" type="pres">
      <dgm:prSet presAssocID="{6A6EC2C2-FD9A-4402-B999-A1C3ECE25427}" presName="accentRepeatNode" presStyleLbl="solidFgAcc1" presStyleIdx="5" presStyleCnt="7"/>
      <dgm:spPr/>
    </dgm:pt>
    <dgm:pt modelId="{C8A6A52F-747B-4EBC-BF3B-58B990707C77}" type="pres">
      <dgm:prSet presAssocID="{8E0E07FB-8414-4D31-BB4A-7553F33720B4}" presName="text_7" presStyleLbl="node1" presStyleIdx="6" presStyleCnt="7">
        <dgm:presLayoutVars>
          <dgm:bulletEnabled val="1"/>
        </dgm:presLayoutVars>
      </dgm:prSet>
      <dgm:spPr/>
      <dgm:t>
        <a:bodyPr/>
        <a:lstStyle/>
        <a:p>
          <a:endParaRPr lang="en-US"/>
        </a:p>
      </dgm:t>
    </dgm:pt>
    <dgm:pt modelId="{C4699A0E-3B07-4E98-B274-512A75BB7449}" type="pres">
      <dgm:prSet presAssocID="{8E0E07FB-8414-4D31-BB4A-7553F33720B4}" presName="accent_7" presStyleCnt="0"/>
      <dgm:spPr/>
    </dgm:pt>
    <dgm:pt modelId="{86741973-4CDB-417E-BBD0-38856D83F682}" type="pres">
      <dgm:prSet presAssocID="{8E0E07FB-8414-4D31-BB4A-7553F33720B4}" presName="accentRepeatNode" presStyleLbl="solidFgAcc1" presStyleIdx="6" presStyleCnt="7"/>
      <dgm:spPr/>
      <dgm:t>
        <a:bodyPr/>
        <a:lstStyle/>
        <a:p>
          <a:endParaRPr lang="en-US"/>
        </a:p>
      </dgm:t>
    </dgm:pt>
  </dgm:ptLst>
  <dgm:cxnLst>
    <dgm:cxn modelId="{D4FC0F5A-B1EB-46AE-B789-3B03CCF3A60D}" srcId="{826A26E1-E6E4-4AAA-8DEF-DC48F6366354}" destId="{8E0E07FB-8414-4D31-BB4A-7553F33720B4}" srcOrd="6" destOrd="0" parTransId="{A2154624-C3A9-4AE7-B1D4-937C60C67339}" sibTransId="{BDA80224-D814-4904-A9BD-75C17F628B45}"/>
    <dgm:cxn modelId="{677CADDA-8C9E-4F90-B5DE-9147E04B1CEC}" srcId="{826A26E1-E6E4-4AAA-8DEF-DC48F6366354}" destId="{16116070-FAA4-45D4-A9DF-CB6C3D47F2EA}" srcOrd="4" destOrd="0" parTransId="{3F1521AF-E552-4BC9-A9A3-DD30BF9E42FC}" sibTransId="{71CD3A14-1F83-431D-9C06-D9BB2EBD365D}"/>
    <dgm:cxn modelId="{0114BC79-DD18-4546-A176-91FB8582822A}" srcId="{826A26E1-E6E4-4AAA-8DEF-DC48F6366354}" destId="{87671E64-2072-428D-AF52-3D1152974CE3}" srcOrd="1" destOrd="0" parTransId="{05B97DFA-3A8F-4DC7-9BD1-F18A1C6E4BBB}" sibTransId="{CB3CC749-E5F0-4DDD-B944-FF1B02EEDD16}"/>
    <dgm:cxn modelId="{D73E5DC0-45B5-4001-8C2D-2B7D4363364A}" srcId="{826A26E1-E6E4-4AAA-8DEF-DC48F6366354}" destId="{A1CB5D32-A593-48F5-B33A-4BF9496E806C}" srcOrd="12" destOrd="0" parTransId="{DD39095F-92F0-4F78-A81B-E43431CD0654}" sibTransId="{391F9E6A-90BF-489F-B3B6-FA6277512F5F}"/>
    <dgm:cxn modelId="{C59A777E-2A36-4AAB-8BDE-1DBF3BC0021A}" type="presOf" srcId="{8E0E07FB-8414-4D31-BB4A-7553F33720B4}" destId="{C8A6A52F-747B-4EBC-BF3B-58B990707C77}" srcOrd="0" destOrd="0" presId="urn:microsoft.com/office/officeart/2008/layout/VerticalCurvedList"/>
    <dgm:cxn modelId="{3B7170B3-1F51-49B0-AC34-123BCD47FDF4}" srcId="{826A26E1-E6E4-4AAA-8DEF-DC48F6366354}" destId="{9B4B4B1D-DB35-4DA1-B586-B04C0CD22E28}" srcOrd="8" destOrd="0" parTransId="{4BF672C6-7E74-47D3-AA84-8786B165136F}" sibTransId="{52FF7ED1-C6D1-49FC-812E-3CD6BF32A9F1}"/>
    <dgm:cxn modelId="{63B6DF35-569D-41B9-84BE-4935466490C1}" srcId="{826A26E1-E6E4-4AAA-8DEF-DC48F6366354}" destId="{40D51342-FC73-4BC4-8B9D-C4BD8A2A6A19}" srcOrd="9" destOrd="0" parTransId="{45B1E88E-F0D8-4169-8DFC-16C11BFEC2C4}" sibTransId="{F7CDF3FC-3F63-45A1-B18D-510B71624EAA}"/>
    <dgm:cxn modelId="{D76CE0FA-499A-42A4-B5B7-260C1E2AAABF}" srcId="{826A26E1-E6E4-4AAA-8DEF-DC48F6366354}" destId="{40AC193E-AD3A-449F-B44E-CDA54D93D367}" srcOrd="2" destOrd="0" parTransId="{37DA8C66-9E1B-4201-B0BE-C43A9DD8C180}" sibTransId="{B392EF13-CD90-400F-93B1-CDAEFDCBC0BB}"/>
    <dgm:cxn modelId="{CE3CCC99-35B1-4836-9663-D6FFC1A6D0F4}" type="presOf" srcId="{826A26E1-E6E4-4AAA-8DEF-DC48F6366354}" destId="{718FAB74-F787-4F84-9919-3EC3E68D2FDD}" srcOrd="0" destOrd="0" presId="urn:microsoft.com/office/officeart/2008/layout/VerticalCurvedList"/>
    <dgm:cxn modelId="{2AB2F441-51C8-4436-BB8D-EF420749AAA1}" srcId="{826A26E1-E6E4-4AAA-8DEF-DC48F6366354}" destId="{0BA0A148-CCD8-4D16-AF22-5E752E0E6F77}" srcOrd="13" destOrd="0" parTransId="{E846F32B-9F05-4786-A635-08491A433087}" sibTransId="{D4FEE346-7B01-4664-BC2A-2BE5A92AF16D}"/>
    <dgm:cxn modelId="{215E052B-BB66-490D-9EC7-1400A8BD4E47}" srcId="{826A26E1-E6E4-4AAA-8DEF-DC48F6366354}" destId="{5685FEA4-CAD9-45E4-A5EF-F0EC393CEFA6}" srcOrd="11" destOrd="0" parTransId="{D1C53429-C076-4D3F-9132-E1AA4571DDFD}" sibTransId="{54285EE5-7B9C-4E14-949C-A76959C0EF8C}"/>
    <dgm:cxn modelId="{04F9248D-13FC-4350-B4BE-C11C1EC03A87}" type="presOf" srcId="{56AF070C-B834-434C-965A-D230BB6119CE}" destId="{53EEF762-7716-4F21-89B0-F76DB5C647E3}" srcOrd="0" destOrd="0" presId="urn:microsoft.com/office/officeart/2008/layout/VerticalCurvedList"/>
    <dgm:cxn modelId="{8359F9D5-A4A2-4A86-A99D-DDC7C4E21C1F}" type="presOf" srcId="{87671E64-2072-428D-AF52-3D1152974CE3}" destId="{B28AB942-2CD9-4934-A519-8F6066EA18FC}" srcOrd="0" destOrd="0" presId="urn:microsoft.com/office/officeart/2008/layout/VerticalCurvedList"/>
    <dgm:cxn modelId="{359680AC-14DE-4BCD-A23A-A2164C7F4021}" srcId="{826A26E1-E6E4-4AAA-8DEF-DC48F6366354}" destId="{2BB184A6-F38F-49E7-8422-C4AF3AAD314C}" srcOrd="3" destOrd="0" parTransId="{89AD77CC-8C82-4545-8339-F868AA86AD49}" sibTransId="{19749A7C-764C-453E-9B68-689A4B6C4DFA}"/>
    <dgm:cxn modelId="{6F1A28B8-CA6A-471E-A34E-257EFCFF4B97}" type="presOf" srcId="{6A6EC2C2-FD9A-4402-B999-A1C3ECE25427}" destId="{E5CBD15D-D778-4A18-870F-BFBB7D6687F4}" srcOrd="0" destOrd="0" presId="urn:microsoft.com/office/officeart/2008/layout/VerticalCurvedList"/>
    <dgm:cxn modelId="{743FCC30-7280-4744-BC10-C72E61AC3240}" srcId="{826A26E1-E6E4-4AAA-8DEF-DC48F6366354}" destId="{BD76CA21-19D6-44AD-B48C-7E42A7C466DB}" srcOrd="10" destOrd="0" parTransId="{8685B139-EDE0-4953-BC98-6189756818CF}" sibTransId="{73D06737-C7D4-4ECC-B07B-8B258AB62C93}"/>
    <dgm:cxn modelId="{3D4B0B48-7258-4D7B-949D-CD58D3233FE7}" srcId="{826A26E1-E6E4-4AAA-8DEF-DC48F6366354}" destId="{56AF070C-B834-434C-965A-D230BB6119CE}" srcOrd="0" destOrd="0" parTransId="{98C02F76-4ED8-4C8F-90B7-6AF3BA229B5A}" sibTransId="{05B8FDCF-69D4-467F-BCBC-BD7868ECBF41}"/>
    <dgm:cxn modelId="{0A053867-15C6-4E0D-B523-1F21E7871366}" type="presOf" srcId="{2BB184A6-F38F-49E7-8422-C4AF3AAD314C}" destId="{A40B578B-8918-4E4E-8A5C-A57121C9C42A}" srcOrd="0" destOrd="0" presId="urn:microsoft.com/office/officeart/2008/layout/VerticalCurvedList"/>
    <dgm:cxn modelId="{05B58687-00F0-42FC-BF5D-0A8ED5E092F1}" srcId="{826A26E1-E6E4-4AAA-8DEF-DC48F6366354}" destId="{6A6EC2C2-FD9A-4402-B999-A1C3ECE25427}" srcOrd="5" destOrd="0" parTransId="{998D0C57-5884-46E8-9F99-95DF4E06EBB5}" sibTransId="{F72D6447-4D72-4766-B290-8201BC65F229}"/>
    <dgm:cxn modelId="{255E1350-CAFB-433D-8147-F6A7CBDE71E3}" srcId="{826A26E1-E6E4-4AAA-8DEF-DC48F6366354}" destId="{00317CCF-64DC-4D5E-8BCA-A8A80C4004A2}" srcOrd="7" destOrd="0" parTransId="{58D286B3-953C-4D4F-910A-F79D5B667300}" sibTransId="{493CC1A7-1E5B-43C0-BDB0-5A25E8DCBBE5}"/>
    <dgm:cxn modelId="{C2F2D053-AACF-4815-BDA9-48A39E3341CE}" type="presOf" srcId="{40AC193E-AD3A-449F-B44E-CDA54D93D367}" destId="{1607D531-FA7C-49A6-8FD7-F8E7BCA6984C}" srcOrd="0" destOrd="0" presId="urn:microsoft.com/office/officeart/2008/layout/VerticalCurvedList"/>
    <dgm:cxn modelId="{5CCC1DB8-5984-492C-928F-41F8F286BCB8}" type="presOf" srcId="{05B8FDCF-69D4-467F-BCBC-BD7868ECBF41}" destId="{D9E3213B-4253-4CE1-9BB3-1D6600314E8C}" srcOrd="0" destOrd="0" presId="urn:microsoft.com/office/officeart/2008/layout/VerticalCurvedList"/>
    <dgm:cxn modelId="{72AA9CE0-C338-45C8-91F1-F46C1D2A8E7C}" type="presOf" srcId="{16116070-FAA4-45D4-A9DF-CB6C3D47F2EA}" destId="{03B21C9D-56FE-426F-AAD6-44F11BC3283E}" srcOrd="0" destOrd="0" presId="urn:microsoft.com/office/officeart/2008/layout/VerticalCurvedList"/>
    <dgm:cxn modelId="{120BB1E4-521C-4B51-909D-734EF4CB4615}" type="presParOf" srcId="{718FAB74-F787-4F84-9919-3EC3E68D2FDD}" destId="{179E6B33-0419-452B-89C4-3229191C36D1}" srcOrd="0" destOrd="0" presId="urn:microsoft.com/office/officeart/2008/layout/VerticalCurvedList"/>
    <dgm:cxn modelId="{80B04CC7-50EC-4471-8A71-5CEA4FE9097E}" type="presParOf" srcId="{179E6B33-0419-452B-89C4-3229191C36D1}" destId="{DAF4AC6A-F62A-469D-BE31-C06C07B0105E}" srcOrd="0" destOrd="0" presId="urn:microsoft.com/office/officeart/2008/layout/VerticalCurvedList"/>
    <dgm:cxn modelId="{156D6EF8-E8CB-48CA-9F2E-9DF5BA4FEFF6}" type="presParOf" srcId="{DAF4AC6A-F62A-469D-BE31-C06C07B0105E}" destId="{D94C2A14-A1C7-4CE2-A80F-51314CCAFA8D}" srcOrd="0" destOrd="0" presId="urn:microsoft.com/office/officeart/2008/layout/VerticalCurvedList"/>
    <dgm:cxn modelId="{0A07145F-F83F-4F66-A8B2-3865C59CF4DD}" type="presParOf" srcId="{DAF4AC6A-F62A-469D-BE31-C06C07B0105E}" destId="{D9E3213B-4253-4CE1-9BB3-1D6600314E8C}" srcOrd="1" destOrd="0" presId="urn:microsoft.com/office/officeart/2008/layout/VerticalCurvedList"/>
    <dgm:cxn modelId="{276B884B-2327-4057-8EDA-407FFB59C0A5}" type="presParOf" srcId="{DAF4AC6A-F62A-469D-BE31-C06C07B0105E}" destId="{A9359503-DE96-4E61-9598-2C97FE63DB7B}" srcOrd="2" destOrd="0" presId="urn:microsoft.com/office/officeart/2008/layout/VerticalCurvedList"/>
    <dgm:cxn modelId="{CBEBD9B9-13D6-4579-A628-0823376BDFA5}" type="presParOf" srcId="{DAF4AC6A-F62A-469D-BE31-C06C07B0105E}" destId="{311FA629-EDD1-4F92-9D94-57D78C048EB0}" srcOrd="3" destOrd="0" presId="urn:microsoft.com/office/officeart/2008/layout/VerticalCurvedList"/>
    <dgm:cxn modelId="{7BFA7651-7A73-4021-94DE-90D46B423A06}" type="presParOf" srcId="{179E6B33-0419-452B-89C4-3229191C36D1}" destId="{53EEF762-7716-4F21-89B0-F76DB5C647E3}" srcOrd="1" destOrd="0" presId="urn:microsoft.com/office/officeart/2008/layout/VerticalCurvedList"/>
    <dgm:cxn modelId="{1235159E-55B9-415B-B4E2-F9CCB340C30D}" type="presParOf" srcId="{179E6B33-0419-452B-89C4-3229191C36D1}" destId="{5A0242A1-14ED-4193-997B-0F1EAD1295A9}" srcOrd="2" destOrd="0" presId="urn:microsoft.com/office/officeart/2008/layout/VerticalCurvedList"/>
    <dgm:cxn modelId="{6C61FE97-939C-4DC1-9DBF-240BEB6548D0}" type="presParOf" srcId="{5A0242A1-14ED-4193-997B-0F1EAD1295A9}" destId="{636CB8CC-CA4D-43B5-B066-0F8121DD87B3}" srcOrd="0" destOrd="0" presId="urn:microsoft.com/office/officeart/2008/layout/VerticalCurvedList"/>
    <dgm:cxn modelId="{4CB3D85B-D66F-45FE-B95C-3F0D8E6451E3}" type="presParOf" srcId="{179E6B33-0419-452B-89C4-3229191C36D1}" destId="{B28AB942-2CD9-4934-A519-8F6066EA18FC}" srcOrd="3" destOrd="0" presId="urn:microsoft.com/office/officeart/2008/layout/VerticalCurvedList"/>
    <dgm:cxn modelId="{C15FA585-94FB-4915-87C9-17A71A787857}" type="presParOf" srcId="{179E6B33-0419-452B-89C4-3229191C36D1}" destId="{70CAC364-BE64-4D86-A471-60125C7C5782}" srcOrd="4" destOrd="0" presId="urn:microsoft.com/office/officeart/2008/layout/VerticalCurvedList"/>
    <dgm:cxn modelId="{FA9C62C4-30D8-452E-BF99-96861C5A3B26}" type="presParOf" srcId="{70CAC364-BE64-4D86-A471-60125C7C5782}" destId="{1A09C8B0-4A71-4883-881D-0CE11527CCA6}" srcOrd="0" destOrd="0" presId="urn:microsoft.com/office/officeart/2008/layout/VerticalCurvedList"/>
    <dgm:cxn modelId="{4963EFB8-2CDE-4AEA-977A-0EAE1BF5E377}" type="presParOf" srcId="{179E6B33-0419-452B-89C4-3229191C36D1}" destId="{1607D531-FA7C-49A6-8FD7-F8E7BCA6984C}" srcOrd="5" destOrd="0" presId="urn:microsoft.com/office/officeart/2008/layout/VerticalCurvedList"/>
    <dgm:cxn modelId="{26515C24-F70F-4C82-8764-B10049CAA8C7}" type="presParOf" srcId="{179E6B33-0419-452B-89C4-3229191C36D1}" destId="{BE83B44F-77B7-42F6-8858-A1B8ECED50C7}" srcOrd="6" destOrd="0" presId="urn:microsoft.com/office/officeart/2008/layout/VerticalCurvedList"/>
    <dgm:cxn modelId="{6CF58110-45A8-4D8E-9993-C9CEEDC01F34}" type="presParOf" srcId="{BE83B44F-77B7-42F6-8858-A1B8ECED50C7}" destId="{3035E712-BDD0-4037-8E88-296919A1FB5A}" srcOrd="0" destOrd="0" presId="urn:microsoft.com/office/officeart/2008/layout/VerticalCurvedList"/>
    <dgm:cxn modelId="{3BBBDBAA-0004-4FD5-B390-71ECC1D912FA}" type="presParOf" srcId="{179E6B33-0419-452B-89C4-3229191C36D1}" destId="{A40B578B-8918-4E4E-8A5C-A57121C9C42A}" srcOrd="7" destOrd="0" presId="urn:microsoft.com/office/officeart/2008/layout/VerticalCurvedList"/>
    <dgm:cxn modelId="{C18685FE-4BC8-40CA-BEA0-006A0C052CE1}" type="presParOf" srcId="{179E6B33-0419-452B-89C4-3229191C36D1}" destId="{70D14C37-0D75-4103-A508-115FE8247BF9}" srcOrd="8" destOrd="0" presId="urn:microsoft.com/office/officeart/2008/layout/VerticalCurvedList"/>
    <dgm:cxn modelId="{12303A27-9C7C-4DAB-8DC8-DB74C7B3CC6C}" type="presParOf" srcId="{70D14C37-0D75-4103-A508-115FE8247BF9}" destId="{B4A94B9F-0532-4977-9B49-7CB237CEC288}" srcOrd="0" destOrd="0" presId="urn:microsoft.com/office/officeart/2008/layout/VerticalCurvedList"/>
    <dgm:cxn modelId="{A76326BA-3AEF-401A-8219-89A4E9B14254}" type="presParOf" srcId="{179E6B33-0419-452B-89C4-3229191C36D1}" destId="{03B21C9D-56FE-426F-AAD6-44F11BC3283E}" srcOrd="9" destOrd="0" presId="urn:microsoft.com/office/officeart/2008/layout/VerticalCurvedList"/>
    <dgm:cxn modelId="{DE3138FC-6B61-4F44-B8A5-58740FFBEEEC}" type="presParOf" srcId="{179E6B33-0419-452B-89C4-3229191C36D1}" destId="{F256AC88-3DAE-46AC-B896-B4E39552CB08}" srcOrd="10" destOrd="0" presId="urn:microsoft.com/office/officeart/2008/layout/VerticalCurvedList"/>
    <dgm:cxn modelId="{F0961F4D-66B2-4CA7-AACC-FC276639FC4D}" type="presParOf" srcId="{F256AC88-3DAE-46AC-B896-B4E39552CB08}" destId="{0230928F-702C-4D84-A49B-3896DBB3C6A7}" srcOrd="0" destOrd="0" presId="urn:microsoft.com/office/officeart/2008/layout/VerticalCurvedList"/>
    <dgm:cxn modelId="{67188060-674F-41F9-BCE5-02021F5549D3}" type="presParOf" srcId="{179E6B33-0419-452B-89C4-3229191C36D1}" destId="{E5CBD15D-D778-4A18-870F-BFBB7D6687F4}" srcOrd="11" destOrd="0" presId="urn:microsoft.com/office/officeart/2008/layout/VerticalCurvedList"/>
    <dgm:cxn modelId="{1DE52947-7569-42FC-A2E7-9F890EDD6FDF}" type="presParOf" srcId="{179E6B33-0419-452B-89C4-3229191C36D1}" destId="{683834C1-CF66-4EFF-A14E-99565DA9A10F}" srcOrd="12" destOrd="0" presId="urn:microsoft.com/office/officeart/2008/layout/VerticalCurvedList"/>
    <dgm:cxn modelId="{25FC96EB-EBA8-4209-A0D1-7860084B3E69}" type="presParOf" srcId="{683834C1-CF66-4EFF-A14E-99565DA9A10F}" destId="{DC29B11A-45EE-4647-A7B6-F9FE2996DCD2}" srcOrd="0" destOrd="0" presId="urn:microsoft.com/office/officeart/2008/layout/VerticalCurvedList"/>
    <dgm:cxn modelId="{EF2475C9-D790-4F8F-A16A-F52760590977}" type="presParOf" srcId="{179E6B33-0419-452B-89C4-3229191C36D1}" destId="{C8A6A52F-747B-4EBC-BF3B-58B990707C77}" srcOrd="13" destOrd="0" presId="urn:microsoft.com/office/officeart/2008/layout/VerticalCurvedList"/>
    <dgm:cxn modelId="{53E0BE30-80FF-48E7-B90F-542F1D07D3C7}" type="presParOf" srcId="{179E6B33-0419-452B-89C4-3229191C36D1}" destId="{C4699A0E-3B07-4E98-B274-512A75BB7449}" srcOrd="14" destOrd="0" presId="urn:microsoft.com/office/officeart/2008/layout/VerticalCurvedList"/>
    <dgm:cxn modelId="{583EAC19-9B7F-4197-8570-BBBF99915001}" type="presParOf" srcId="{C4699A0E-3B07-4E98-B274-512A75BB7449}" destId="{86741973-4CDB-417E-BBD0-38856D83F68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E3213B-4253-4CE1-9BB3-1D6600314E8C}">
      <dsp:nvSpPr>
        <dsp:cNvPr id="0" name=""/>
        <dsp:cNvSpPr/>
      </dsp:nvSpPr>
      <dsp:spPr>
        <a:xfrm>
          <a:off x="-5322823" y="-803237"/>
          <a:ext cx="6341190" cy="6341190"/>
        </a:xfrm>
        <a:prstGeom prst="blockArc">
          <a:avLst>
            <a:gd name="adj1" fmla="val 18900000"/>
            <a:gd name="adj2" fmla="val 2700000"/>
            <a:gd name="adj3" fmla="val 341"/>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EEF762-7716-4F21-89B0-F76DB5C647E3}">
      <dsp:nvSpPr>
        <dsp:cNvPr id="0" name=""/>
        <dsp:cNvSpPr/>
      </dsp:nvSpPr>
      <dsp:spPr>
        <a:xfrm>
          <a:off x="330414" y="214121"/>
          <a:ext cx="10372370"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1 - </a:t>
          </a:r>
          <a:r>
            <a:rPr lang="en-US" sz="2200" kern="1200" dirty="0" smtClean="0">
              <a:latin typeface="Times New Roman" panose="02020603050405020304" pitchFamily="18" charset="0"/>
              <a:cs typeface="Times New Roman" panose="02020603050405020304" pitchFamily="18" charset="0"/>
            </a:rPr>
            <a:t>Pre-awareness</a:t>
          </a:r>
          <a:r>
            <a:rPr lang="en-US" sz="2200" b="1" kern="1200" dirty="0" smtClean="0">
              <a:latin typeface="Times New Roman" panose="02020603050405020304" pitchFamily="18" charset="0"/>
              <a:cs typeface="Times New Roman" panose="02020603050405020304" pitchFamily="18" charset="0"/>
            </a:rPr>
            <a:t>         </a:t>
          </a:r>
          <a:endParaRPr lang="en-US" sz="2200" kern="1200" dirty="0"/>
        </a:p>
      </dsp:txBody>
      <dsp:txXfrm>
        <a:off x="330414" y="214121"/>
        <a:ext cx="10372370" cy="428054"/>
      </dsp:txXfrm>
    </dsp:sp>
    <dsp:sp modelId="{636CB8CC-CA4D-43B5-B066-0F8121DD87B3}">
      <dsp:nvSpPr>
        <dsp:cNvPr id="0" name=""/>
        <dsp:cNvSpPr/>
      </dsp:nvSpPr>
      <dsp:spPr>
        <a:xfrm>
          <a:off x="62879" y="160614"/>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8AB942-2CD9-4934-A519-8F6066EA18FC}">
      <dsp:nvSpPr>
        <dsp:cNvPr id="0" name=""/>
        <dsp:cNvSpPr/>
      </dsp:nvSpPr>
      <dsp:spPr>
        <a:xfrm>
          <a:off x="718056" y="856580"/>
          <a:ext cx="9984728"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2 - </a:t>
          </a:r>
          <a:r>
            <a:rPr lang="en-US" sz="2200" kern="1200" dirty="0" smtClean="0">
              <a:latin typeface="Times New Roman" panose="02020603050405020304" pitchFamily="18" charset="0"/>
              <a:cs typeface="Times New Roman" panose="02020603050405020304" pitchFamily="18" charset="0"/>
            </a:rPr>
            <a:t>Awareness</a:t>
          </a:r>
          <a:endParaRPr lang="en-US" sz="2200" kern="1200" dirty="0"/>
        </a:p>
      </dsp:txBody>
      <dsp:txXfrm>
        <a:off x="718056" y="856580"/>
        <a:ext cx="9984728" cy="428054"/>
      </dsp:txXfrm>
    </dsp:sp>
    <dsp:sp modelId="{1A09C8B0-4A71-4883-881D-0CE11527CCA6}">
      <dsp:nvSpPr>
        <dsp:cNvPr id="0" name=""/>
        <dsp:cNvSpPr/>
      </dsp:nvSpPr>
      <dsp:spPr>
        <a:xfrm>
          <a:off x="450522" y="803074"/>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07D531-FA7C-49A6-8FD7-F8E7BCA6984C}">
      <dsp:nvSpPr>
        <dsp:cNvPr id="0" name=""/>
        <dsp:cNvSpPr/>
      </dsp:nvSpPr>
      <dsp:spPr>
        <a:xfrm>
          <a:off x="930482" y="1498569"/>
          <a:ext cx="9772302"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3 - </a:t>
          </a:r>
          <a:r>
            <a:rPr lang="en-US" sz="2200" kern="1200" dirty="0" smtClean="0">
              <a:latin typeface="Times New Roman" panose="02020603050405020304" pitchFamily="18" charset="0"/>
              <a:cs typeface="Times New Roman" panose="02020603050405020304" pitchFamily="18" charset="0"/>
            </a:rPr>
            <a:t>Contemplation</a:t>
          </a:r>
          <a:endParaRPr lang="en-US" sz="2200" kern="1200" dirty="0"/>
        </a:p>
      </dsp:txBody>
      <dsp:txXfrm>
        <a:off x="930482" y="1498569"/>
        <a:ext cx="9772302" cy="428054"/>
      </dsp:txXfrm>
    </dsp:sp>
    <dsp:sp modelId="{3035E712-BDD0-4037-8E88-296919A1FB5A}">
      <dsp:nvSpPr>
        <dsp:cNvPr id="0" name=""/>
        <dsp:cNvSpPr/>
      </dsp:nvSpPr>
      <dsp:spPr>
        <a:xfrm>
          <a:off x="662948" y="1445062"/>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40B578B-8918-4E4E-8A5C-A57121C9C42A}">
      <dsp:nvSpPr>
        <dsp:cNvPr id="0" name=""/>
        <dsp:cNvSpPr/>
      </dsp:nvSpPr>
      <dsp:spPr>
        <a:xfrm>
          <a:off x="998308" y="2141028"/>
          <a:ext cx="9704476"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4 - </a:t>
          </a:r>
          <a:r>
            <a:rPr lang="en-US" sz="2200" kern="1200" dirty="0" smtClean="0">
              <a:latin typeface="Times New Roman" panose="02020603050405020304" pitchFamily="18" charset="0"/>
              <a:cs typeface="Times New Roman" panose="02020603050405020304" pitchFamily="18" charset="0"/>
            </a:rPr>
            <a:t>Intention</a:t>
          </a:r>
          <a:endParaRPr lang="en-US" sz="2200" kern="1200" dirty="0"/>
        </a:p>
      </dsp:txBody>
      <dsp:txXfrm>
        <a:off x="998308" y="2141028"/>
        <a:ext cx="9704476" cy="428054"/>
      </dsp:txXfrm>
    </dsp:sp>
    <dsp:sp modelId="{B4A94B9F-0532-4977-9B49-7CB237CEC288}">
      <dsp:nvSpPr>
        <dsp:cNvPr id="0" name=""/>
        <dsp:cNvSpPr/>
      </dsp:nvSpPr>
      <dsp:spPr>
        <a:xfrm>
          <a:off x="730773" y="2087521"/>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B21C9D-56FE-426F-AAD6-44F11BC3283E}">
      <dsp:nvSpPr>
        <dsp:cNvPr id="0" name=""/>
        <dsp:cNvSpPr/>
      </dsp:nvSpPr>
      <dsp:spPr>
        <a:xfrm>
          <a:off x="930482" y="2783487"/>
          <a:ext cx="9772302"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5 - </a:t>
          </a:r>
          <a:r>
            <a:rPr lang="en-US" sz="2200" kern="1200" dirty="0" smtClean="0">
              <a:latin typeface="Times New Roman" panose="02020603050405020304" pitchFamily="18" charset="0"/>
              <a:cs typeface="Times New Roman" panose="02020603050405020304" pitchFamily="18" charset="0"/>
            </a:rPr>
            <a:t>Trial</a:t>
          </a:r>
          <a:endParaRPr lang="en-US" sz="2200" kern="1200" dirty="0"/>
        </a:p>
      </dsp:txBody>
      <dsp:txXfrm>
        <a:off x="930482" y="2783487"/>
        <a:ext cx="9772302" cy="428054"/>
      </dsp:txXfrm>
    </dsp:sp>
    <dsp:sp modelId="{0230928F-702C-4D84-A49B-3896DBB3C6A7}">
      <dsp:nvSpPr>
        <dsp:cNvPr id="0" name=""/>
        <dsp:cNvSpPr/>
      </dsp:nvSpPr>
      <dsp:spPr>
        <a:xfrm>
          <a:off x="662948" y="2729980"/>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CBD15D-D778-4A18-870F-BFBB7D6687F4}">
      <dsp:nvSpPr>
        <dsp:cNvPr id="0" name=""/>
        <dsp:cNvSpPr/>
      </dsp:nvSpPr>
      <dsp:spPr>
        <a:xfrm>
          <a:off x="718056" y="3425476"/>
          <a:ext cx="9984728"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6 - </a:t>
          </a:r>
          <a:r>
            <a:rPr lang="en-US" sz="2200" kern="1200" dirty="0" smtClean="0">
              <a:latin typeface="Times New Roman" panose="02020603050405020304" pitchFamily="18" charset="0"/>
              <a:cs typeface="Times New Roman" panose="02020603050405020304" pitchFamily="18" charset="0"/>
            </a:rPr>
            <a:t>Adoption</a:t>
          </a:r>
          <a:endParaRPr lang="en-US" sz="2200" kern="1200" dirty="0"/>
        </a:p>
      </dsp:txBody>
      <dsp:txXfrm>
        <a:off x="718056" y="3425476"/>
        <a:ext cx="9984728" cy="428054"/>
      </dsp:txXfrm>
    </dsp:sp>
    <dsp:sp modelId="{DC29B11A-45EE-4647-A7B6-F9FE2996DCD2}">
      <dsp:nvSpPr>
        <dsp:cNvPr id="0" name=""/>
        <dsp:cNvSpPr/>
      </dsp:nvSpPr>
      <dsp:spPr>
        <a:xfrm>
          <a:off x="450522" y="3371969"/>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A6A52F-747B-4EBC-BF3B-58B990707C77}">
      <dsp:nvSpPr>
        <dsp:cNvPr id="0" name=""/>
        <dsp:cNvSpPr/>
      </dsp:nvSpPr>
      <dsp:spPr>
        <a:xfrm>
          <a:off x="330414" y="4067935"/>
          <a:ext cx="10372370"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7 - </a:t>
          </a:r>
          <a:r>
            <a:rPr lang="en-US" sz="2200" kern="1200" dirty="0" smtClean="0">
              <a:latin typeface="Times New Roman" panose="02020603050405020304" pitchFamily="18" charset="0"/>
              <a:cs typeface="Times New Roman" panose="02020603050405020304" pitchFamily="18" charset="0"/>
            </a:rPr>
            <a:t>Maintenance</a:t>
          </a:r>
          <a:endParaRPr lang="en-US" sz="2200" kern="1200" dirty="0"/>
        </a:p>
      </dsp:txBody>
      <dsp:txXfrm>
        <a:off x="330414" y="4067935"/>
        <a:ext cx="10372370" cy="428054"/>
      </dsp:txXfrm>
    </dsp:sp>
    <dsp:sp modelId="{86741973-4CDB-417E-BBD0-38856D83F682}">
      <dsp:nvSpPr>
        <dsp:cNvPr id="0" name=""/>
        <dsp:cNvSpPr/>
      </dsp:nvSpPr>
      <dsp:spPr>
        <a:xfrm>
          <a:off x="62879" y="4014428"/>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1"/>
            <a:ext cx="4033943" cy="353888"/>
          </a:xfrm>
          <a:prstGeom prst="rect">
            <a:avLst/>
          </a:prstGeom>
        </p:spPr>
        <p:txBody>
          <a:bodyPr vert="horz" lIns="93497" tIns="46749" rIns="93497" bIns="46749" rtlCol="0"/>
          <a:lstStyle>
            <a:lvl1pPr algn="r">
              <a:defRPr sz="1200"/>
            </a:lvl1pPr>
          </a:lstStyle>
          <a:p>
            <a:fld id="{EE1CD252-1C36-4951-BE61-5DF632ABF379}" type="datetimeFigureOut">
              <a:rPr lang="en-US" smtClean="0"/>
              <a:t>11/5/2021</a:t>
            </a:fld>
            <a:endParaRPr lang="en-US"/>
          </a:p>
        </p:txBody>
      </p:sp>
      <p:sp>
        <p:nvSpPr>
          <p:cNvPr id="4" name="Footer Placeholder 3"/>
          <p:cNvSpPr>
            <a:spLocks noGrp="1"/>
          </p:cNvSpPr>
          <p:nvPr>
            <p:ph type="ftr" sz="quarter" idx="2"/>
          </p:nvPr>
        </p:nvSpPr>
        <p:spPr>
          <a:xfrm>
            <a:off x="0" y="6699376"/>
            <a:ext cx="4033943" cy="353887"/>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3887"/>
          </a:xfrm>
          <a:prstGeom prst="rect">
            <a:avLst/>
          </a:prstGeom>
        </p:spPr>
        <p:txBody>
          <a:bodyPr vert="horz" lIns="93497" tIns="46749" rIns="93497" bIns="46749" rtlCol="0" anchor="b"/>
          <a:lstStyle>
            <a:lvl1pPr algn="r">
              <a:defRPr sz="1200"/>
            </a:lvl1pPr>
          </a:lstStyle>
          <a:p>
            <a:fld id="{9D141C03-64E6-4608-A82B-596FA7FFC6C1}" type="slidenum">
              <a:rPr lang="en-US" smtClean="0"/>
              <a:t>‹#›</a:t>
            </a:fld>
            <a:endParaRPr lang="en-US"/>
          </a:p>
        </p:txBody>
      </p:sp>
    </p:spTree>
    <p:extLst>
      <p:ext uri="{BB962C8B-B14F-4D97-AF65-F5344CB8AC3E}">
        <p14:creationId xmlns:p14="http://schemas.microsoft.com/office/powerpoint/2010/main" val="4563746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836336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337579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68332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430339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9830BB-7B96-4166-891F-C8B460CFE4E9}"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301465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9830BB-7B96-4166-891F-C8B460CFE4E9}" type="datetimeFigureOut">
              <a:rPr lang="en-US" smtClean="0"/>
              <a:pPr/>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359775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9830BB-7B96-4166-891F-C8B460CFE4E9}" type="datetimeFigureOut">
              <a:rPr lang="en-US" smtClean="0"/>
              <a:pPr/>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924477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9830BB-7B96-4166-891F-C8B460CFE4E9}" type="datetimeFigureOut">
              <a:rPr lang="en-US" smtClean="0"/>
              <a:pPr/>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21028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830BB-7B96-4166-891F-C8B460CFE4E9}" type="datetimeFigureOut">
              <a:rPr lang="en-US" smtClean="0"/>
              <a:pPr/>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438198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30BB-7B96-4166-891F-C8B460CFE4E9}" type="datetimeFigureOut">
              <a:rPr lang="en-US" smtClean="0"/>
              <a:pPr/>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687588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30BB-7B96-4166-891F-C8B460CFE4E9}" type="datetimeFigureOut">
              <a:rPr lang="en-US" smtClean="0"/>
              <a:pPr/>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8527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830BB-7B96-4166-891F-C8B460CFE4E9}" type="datetimeFigureOut">
              <a:rPr lang="en-US" smtClean="0"/>
              <a:pPr/>
              <a:t>11/5/2021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0F341-F24E-4115-A0B8-105A03B082DE}" type="slidenum">
              <a:rPr lang="en-US" smtClean="0"/>
              <a:pPr/>
              <a:t>‹#›</a:t>
            </a:fld>
            <a:endParaRPr lang="en-US"/>
          </a:p>
        </p:txBody>
      </p:sp>
    </p:spTree>
    <p:extLst>
      <p:ext uri="{BB962C8B-B14F-4D97-AF65-F5344CB8AC3E}">
        <p14:creationId xmlns:p14="http://schemas.microsoft.com/office/powerpoint/2010/main" val="7656387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0843"/>
            <a:ext cx="9144000" cy="2093205"/>
          </a:xfrm>
        </p:spPr>
        <p:txBody>
          <a:bodyPr>
            <a:normAutofit/>
          </a:bodyPr>
          <a:lstStyle/>
          <a:p>
            <a:r>
              <a:rPr lang="en-US" sz="4400" b="1" dirty="0">
                <a:solidFill>
                  <a:schemeClr val="accent6">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 Behavior change communication</a:t>
            </a:r>
            <a:endParaRPr lang="en-US" sz="4400" dirty="0">
              <a:solidFill>
                <a:schemeClr val="accent6">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933022"/>
            <a:ext cx="9144000" cy="2269474"/>
          </a:xfrm>
        </p:spPr>
        <p:txBody>
          <a:bodyPr>
            <a:normAutofit/>
          </a:bodyPr>
          <a:lstStyle/>
          <a:p>
            <a:r>
              <a:rPr lang="en-US" b="1" dirty="0" err="1"/>
              <a:t>Sharmin</a:t>
            </a:r>
            <a:r>
              <a:rPr lang="en-US" b="1" dirty="0"/>
              <a:t> Sultana</a:t>
            </a:r>
          </a:p>
          <a:p>
            <a:r>
              <a:rPr lang="en-US" b="1" dirty="0"/>
              <a:t>Research associate</a:t>
            </a:r>
          </a:p>
          <a:p>
            <a:r>
              <a:rPr lang="en-US" b="1" dirty="0"/>
              <a:t>Department  of Public Health</a:t>
            </a:r>
          </a:p>
          <a:p>
            <a:r>
              <a:rPr lang="en-US" b="1" dirty="0"/>
              <a:t>Daffodil International University</a:t>
            </a:r>
          </a:p>
          <a:p>
            <a:endParaRPr lang="en-US" dirty="0"/>
          </a:p>
        </p:txBody>
      </p:sp>
    </p:spTree>
    <p:extLst>
      <p:ext uri="{BB962C8B-B14F-4D97-AF65-F5344CB8AC3E}">
        <p14:creationId xmlns:p14="http://schemas.microsoft.com/office/powerpoint/2010/main" val="136444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Stage 6</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Adoption</a:t>
            </a:r>
            <a:r>
              <a:rPr lang="en-US" dirty="0">
                <a:latin typeface="Times New Roman" panose="02020603050405020304" pitchFamily="18" charset="0"/>
                <a:cs typeface="Times New Roman" panose="02020603050405020304" pitchFamily="18" charset="0"/>
              </a:rPr>
              <a:t>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this stage, the person is demonstrating the new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They now need discussion to reinforce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sustain the change they have made. For example, the mother has now sustained exclusive breastfeeding. What she needs at this stage is further discussion on the benefits of exclusive feeding to reinforce the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make sure that she continues exclusive breastfeeding for a few weeks. You can help her with this, by encouraging and praising her and emphasizing the importance of exclusive breastfeeding for her baby’s health.</a:t>
            </a:r>
          </a:p>
        </p:txBody>
      </p:sp>
    </p:spTree>
    <p:extLst>
      <p:ext uri="{BB962C8B-B14F-4D97-AF65-F5344CB8AC3E}">
        <p14:creationId xmlns:p14="http://schemas.microsoft.com/office/powerpoint/2010/main" val="945441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Stage </a:t>
            </a:r>
            <a:r>
              <a:rPr lang="en-US" b="1" dirty="0" smtClean="0">
                <a:latin typeface="Times New Roman" panose="02020603050405020304" pitchFamily="18" charset="0"/>
                <a:cs typeface="Times New Roman" panose="02020603050405020304" pitchFamily="18" charset="0"/>
              </a:rPr>
              <a:t>7: </a:t>
            </a:r>
            <a:r>
              <a:rPr lang="en-US" dirty="0" smtClean="0">
                <a:latin typeface="Times New Roman" panose="02020603050405020304" pitchFamily="18" charset="0"/>
                <a:cs typeface="Times New Roman" panose="02020603050405020304" pitchFamily="18" charset="0"/>
              </a:rPr>
              <a:t>Maintenance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 The person’s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by this stage has changed and they understand the benefits of the change. Now they just need support if they face any difficulties. For example, the mother has changed her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is now used to exclusive breastfeeding and has understood its benefits. It has become part of her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she thinks that she will exclusively breastfeed when she has another baby. What she needs at this stage is support in overcoming any further difficulties.</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6001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Stage 8</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Telling </a:t>
            </a:r>
            <a:r>
              <a:rPr lang="en-US" dirty="0">
                <a:latin typeface="Times New Roman" panose="02020603050405020304" pitchFamily="18" charset="0"/>
                <a:cs typeface="Times New Roman" panose="02020603050405020304" pitchFamily="18" charset="0"/>
              </a:rPr>
              <a:t>others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person has done the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for a considerable length of time, it has become routine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now leads to the person convincing others about the benefits of their health related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For example, the mother is encouraging other mothers to exclusively breastfeed their babies and describing the benefits to the baby and mother. What the mother needs at this stage is praise.</a:t>
            </a:r>
          </a:p>
        </p:txBody>
      </p:sp>
    </p:spTree>
    <p:extLst>
      <p:ext uri="{BB962C8B-B14F-4D97-AF65-F5344CB8AC3E}">
        <p14:creationId xmlns:p14="http://schemas.microsoft.com/office/powerpoint/2010/main" val="2446335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Nutrition BCC can be done with individuals or with groups or communities. To facilitate the progress of a person through each stage of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change you can use the different actions and communication strategies  These are just possible examples however, and are by no means an exhaustive list of all the possible strategies. As a communicator, you will also be able to improvise (or adapt strategies) using locally available resources in your own community’s context. </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5604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Nutrition behavior change communication in food-based approaches</a:t>
            </a:r>
            <a:endPar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It is not possible to address nutritional problems in a sustainable way through supplementation in the form of tablets or capsules. It would be too difficult to </a:t>
            </a:r>
            <a:r>
              <a:rPr lang="en-US" dirty="0" smtClean="0">
                <a:latin typeface="Times New Roman" panose="02020603050405020304" pitchFamily="18" charset="0"/>
                <a:cs typeface="Times New Roman" panose="02020603050405020304" pitchFamily="18" charset="0"/>
              </a:rPr>
              <a:t>organize </a:t>
            </a:r>
            <a:r>
              <a:rPr lang="en-US" dirty="0">
                <a:latin typeface="Times New Roman" panose="02020603050405020304" pitchFamily="18" charset="0"/>
                <a:cs typeface="Times New Roman" panose="02020603050405020304" pitchFamily="18" charset="0"/>
              </a:rPr>
              <a:t>and the costs would be too high. Therefore, promotion of food-based approaches are important for you to use within your own community. Horticultural activities and dietary diversification are both examples of important approaches,  so BCC should focus on the need for consumption of different varieties of foods. The intensification of horticultural activities needs to be supported by nutrition education and one of the things you can do as Health Extension Practitioner is to provide practical demonstrations for people in your community and encourage women to cultivate vegetable gardens as a source of nutritious food for their families</a:t>
            </a:r>
          </a:p>
        </p:txBody>
      </p:sp>
    </p:spTree>
    <p:extLst>
      <p:ext uri="{BB962C8B-B14F-4D97-AF65-F5344CB8AC3E}">
        <p14:creationId xmlns:p14="http://schemas.microsoft.com/office/powerpoint/2010/main" val="878641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latin typeface="Times New Roman" panose="02020603050405020304" pitchFamily="18" charset="0"/>
                <a:cs typeface="Times New Roman" panose="02020603050405020304" pitchFamily="18" charset="0"/>
              </a:rPr>
              <a:t>In addition, BCC should focus on the importance of knowledgeable care for pregnant and lactating women, and for children during the first two years of life. This should give greater emphasis on changing </a:t>
            </a:r>
            <a:r>
              <a:rPr lang="en-US" sz="2400" b="1" dirty="0" smtClean="0">
                <a:latin typeface="Times New Roman" panose="02020603050405020304" pitchFamily="18" charset="0"/>
                <a:cs typeface="Times New Roman" panose="02020603050405020304" pitchFamily="18" charset="0"/>
              </a:rPr>
              <a:t>behaviors </a:t>
            </a:r>
            <a:r>
              <a:rPr lang="en-US" sz="2400" b="1" dirty="0">
                <a:latin typeface="Times New Roman" panose="02020603050405020304" pitchFamily="18" charset="0"/>
                <a:cs typeface="Times New Roman" panose="02020603050405020304" pitchFamily="18" charset="0"/>
              </a:rPr>
              <a:t>in relation to:</a:t>
            </a:r>
            <a:r>
              <a:rPr lang="en-US" sz="2400" b="1" i="1" dirty="0"/>
              <a:t/>
            </a:r>
            <a:br>
              <a:rPr lang="en-US" sz="2400" b="1" i="1" dirty="0"/>
            </a:br>
            <a:endParaRPr lang="en-US" sz="2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Cultural malpractice and beliefs in child feeding and weaning (complementary feeding process, exposure of children to sunlight, addressing issues relating to food faddism and food prejudices)</a:t>
            </a:r>
          </a:p>
          <a:p>
            <a:r>
              <a:rPr lang="en-US" dirty="0">
                <a:latin typeface="Times New Roman" panose="02020603050405020304" pitchFamily="18" charset="0"/>
                <a:cs typeface="Times New Roman" panose="02020603050405020304" pitchFamily="18" charset="0"/>
              </a:rPr>
              <a:t>Intra household mal-distribution of food (e.g. age bias, sex bias)</a:t>
            </a:r>
          </a:p>
          <a:p>
            <a:r>
              <a:rPr lang="en-US" dirty="0" smtClean="0">
                <a:latin typeface="Times New Roman" panose="02020603050405020304" pitchFamily="18" charset="0"/>
                <a:cs typeface="Times New Roman" panose="02020603050405020304" pitchFamily="18" charset="0"/>
              </a:rPr>
              <a:t>Emotional </a:t>
            </a:r>
            <a:r>
              <a:rPr lang="en-US" dirty="0">
                <a:latin typeface="Times New Roman" panose="02020603050405020304" pitchFamily="18" charset="0"/>
                <a:cs typeface="Times New Roman" panose="02020603050405020304" pitchFamily="18" charset="0"/>
              </a:rPr>
              <a:t>deprivation and neglect of the child.</a:t>
            </a:r>
          </a:p>
        </p:txBody>
      </p:sp>
    </p:spTree>
    <p:extLst>
      <p:ext uri="{BB962C8B-B14F-4D97-AF65-F5344CB8AC3E}">
        <p14:creationId xmlns:p14="http://schemas.microsoft.com/office/powerpoint/2010/main" val="500890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Growth monitoring and promotion</a:t>
            </a:r>
            <a:endPar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Growth monitoring is a critical entry point for you for counselling the mother or the caregiver about the child’s </a:t>
            </a:r>
            <a:r>
              <a:rPr lang="en-US" dirty="0" smtClean="0">
                <a:latin typeface="Times New Roman" panose="02020603050405020304" pitchFamily="18" charset="0"/>
                <a:cs typeface="Times New Roman" panose="02020603050405020304" pitchFamily="18" charset="0"/>
              </a:rPr>
              <a:t>nutrition.</a:t>
            </a:r>
          </a:p>
          <a:p>
            <a:r>
              <a:rPr lang="en-US" b="1" dirty="0" smtClean="0">
                <a:latin typeface="Times New Roman" panose="02020603050405020304" pitchFamily="18" charset="0"/>
                <a:cs typeface="Times New Roman" panose="02020603050405020304" pitchFamily="18" charset="0"/>
              </a:rPr>
              <a:t>Growth </a:t>
            </a:r>
            <a:r>
              <a:rPr lang="en-US" b="1" dirty="0">
                <a:latin typeface="Times New Roman" panose="02020603050405020304" pitchFamily="18" charset="0"/>
                <a:cs typeface="Times New Roman" panose="02020603050405020304" pitchFamily="18" charset="0"/>
              </a:rPr>
              <a:t>monitoring</a:t>
            </a:r>
            <a:r>
              <a:rPr lang="en-US" dirty="0">
                <a:latin typeface="Times New Roman" panose="02020603050405020304" pitchFamily="18" charset="0"/>
                <a:cs typeface="Times New Roman" panose="02020603050405020304" pitchFamily="18" charset="0"/>
              </a:rPr>
              <a:t> refers to the regular assessment of the growth of children under two years old to detect deviation from normal growth and the application of appropriate interventions. During community-based nutrition (CBN) </a:t>
            </a:r>
            <a:r>
              <a:rPr lang="en-US" dirty="0" err="1">
                <a:latin typeface="Times New Roman" panose="02020603050405020304" pitchFamily="18" charset="0"/>
                <a:cs typeface="Times New Roman" panose="02020603050405020304" pitchFamily="18" charset="0"/>
              </a:rPr>
              <a:t>programmes</a:t>
            </a:r>
            <a:r>
              <a:rPr lang="en-US" dirty="0">
                <a:latin typeface="Times New Roman" panose="02020603050405020304" pitchFamily="18" charset="0"/>
                <a:cs typeface="Times New Roman" panose="02020603050405020304" pitchFamily="18" charset="0"/>
              </a:rPr>
              <a:t> you will have the opportunity to weigh children under two years old every month, and plot their weight on the chart. In the following section you will learn how you can counsel mothers and caregivers about the growth and nutritional status of their children.</a:t>
            </a:r>
          </a:p>
        </p:txBody>
      </p:sp>
    </p:spTree>
    <p:extLst>
      <p:ext uri="{BB962C8B-B14F-4D97-AF65-F5344CB8AC3E}">
        <p14:creationId xmlns:p14="http://schemas.microsoft.com/office/powerpoint/2010/main" val="1868453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3848"/>
          </a:xfrm>
        </p:spPr>
        <p:txBody>
          <a:bodyPr>
            <a:normAutofit/>
          </a:bodyPr>
          <a:lstStyle/>
          <a:p>
            <a:r>
              <a:rPr lang="en-US" sz="4000" b="1" dirty="0">
                <a:latin typeface="Times New Roman" panose="02020603050405020304" pitchFamily="18" charset="0"/>
                <a:cs typeface="Times New Roman" panose="02020603050405020304" pitchFamily="18" charset="0"/>
              </a:rPr>
              <a:t>Objectives of growth monitoring</a:t>
            </a:r>
            <a:endPar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To measure individual health and to instigate effective action in response to </a:t>
            </a:r>
            <a:r>
              <a:rPr lang="en-US" b="1" dirty="0">
                <a:latin typeface="Times New Roman" panose="02020603050405020304" pitchFamily="18" charset="0"/>
                <a:cs typeface="Times New Roman" panose="02020603050405020304" pitchFamily="18" charset="0"/>
              </a:rPr>
              <a:t>growth faltering</a:t>
            </a:r>
            <a:r>
              <a:rPr lang="en-US" dirty="0">
                <a:latin typeface="Times New Roman" panose="02020603050405020304" pitchFamily="18" charset="0"/>
                <a:cs typeface="Times New Roman" panose="02020603050405020304" pitchFamily="18" charset="0"/>
              </a:rPr>
              <a:t> (slowing </a:t>
            </a:r>
            <a:r>
              <a:rPr lang="en-US" dirty="0" smtClean="0">
                <a:latin typeface="Times New Roman" panose="02020603050405020304" pitchFamily="18" charset="0"/>
                <a:cs typeface="Times New Roman" panose="02020603050405020304" pitchFamily="18" charset="0"/>
              </a:rPr>
              <a:t>down)</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Teach </a:t>
            </a:r>
            <a:r>
              <a:rPr lang="en-US" dirty="0">
                <a:latin typeface="Times New Roman" panose="02020603050405020304" pitchFamily="18" charset="0"/>
                <a:cs typeface="Times New Roman" panose="02020603050405020304" pitchFamily="18" charset="0"/>
              </a:rPr>
              <a:t>mothers, families and health workers how diet and illness can affect child growth and thereby stimulate individual initiative and improved nutrition and healthcare </a:t>
            </a:r>
            <a:r>
              <a:rPr lang="en-US" dirty="0" smtClean="0">
                <a:latin typeface="Times New Roman" panose="02020603050405020304" pitchFamily="18" charset="0"/>
                <a:cs typeface="Times New Roman" panose="02020603050405020304" pitchFamily="18" charset="0"/>
              </a:rPr>
              <a:t>practices</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provide regular contact with primary health services.</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8215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78794"/>
            <a:ext cx="10515600" cy="711894"/>
          </a:xfrm>
        </p:spPr>
        <p:txBody>
          <a:bodyPr>
            <a:normAutofit fontScale="90000"/>
          </a:bodyPr>
          <a:lstStyle/>
          <a:p>
            <a:r>
              <a:rPr lang="en-US" b="1" dirty="0">
                <a:latin typeface="Times New Roman" panose="02020603050405020304" pitchFamily="18" charset="0"/>
                <a:cs typeface="Times New Roman" panose="02020603050405020304" pitchFamily="18" charset="0"/>
              </a:rPr>
              <a:t> Determinants of child malnutrition during the first five </a:t>
            </a:r>
            <a:r>
              <a:rPr lang="en-US" b="1" dirty="0" smtClean="0">
                <a:latin typeface="Times New Roman" panose="02020603050405020304" pitchFamily="18" charset="0"/>
                <a:cs typeface="Times New Roman" panose="02020603050405020304" pitchFamily="18" charset="0"/>
              </a:rPr>
              <a:t>years</a:t>
            </a: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34265273"/>
              </p:ext>
            </p:extLst>
          </p:nvPr>
        </p:nvGraphicFramePr>
        <p:xfrm>
          <a:off x="838200" y="1825625"/>
          <a:ext cx="10515600" cy="4351337"/>
        </p:xfrm>
        <a:graphic>
          <a:graphicData uri="http://schemas.openxmlformats.org/drawingml/2006/table">
            <a:tbl>
              <a:tblPr firstRow="1" bandRow="1">
                <a:tableStyleId>{5C22544A-7EE6-4342-B048-85BDC9FD1C3A}</a:tableStyleId>
              </a:tblPr>
              <a:tblGrid>
                <a:gridCol w="5257800"/>
                <a:gridCol w="5257800"/>
              </a:tblGrid>
              <a:tr h="982560">
                <a:tc>
                  <a:txBody>
                    <a:bodyPr/>
                    <a:lstStyle/>
                    <a:p>
                      <a:r>
                        <a:rPr lang="en-US" sz="2400" b="0" dirty="0" smtClean="0">
                          <a:solidFill>
                            <a:schemeClr val="tx1"/>
                          </a:solidFill>
                          <a:latin typeface="Times New Roman" panose="02020603050405020304" pitchFamily="18" charset="0"/>
                          <a:cs typeface="Times New Roman" panose="02020603050405020304" pitchFamily="18" charset="0"/>
                        </a:rPr>
                        <a:t>Birth</a:t>
                      </a:r>
                      <a:endParaRPr lang="en-US" sz="2400" b="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2400" b="0" dirty="0">
                          <a:solidFill>
                            <a:schemeClr val="tx1"/>
                          </a:solidFill>
                          <a:latin typeface="Times New Roman" panose="02020603050405020304" pitchFamily="18" charset="0"/>
                          <a:cs typeface="Times New Roman" panose="02020603050405020304" pitchFamily="18" charset="0"/>
                        </a:rPr>
                        <a:t>Maternal factors (including nutrition), gestational age</a:t>
                      </a:r>
                    </a:p>
                  </a:txBody>
                  <a:tcPr anchor="ctr"/>
                </a:tc>
              </a:tr>
              <a:tr h="982560">
                <a:tc>
                  <a:txBody>
                    <a:bodyPr/>
                    <a:lstStyle/>
                    <a:p>
                      <a:r>
                        <a:rPr lang="en-US" sz="2400" dirty="0" smtClean="0">
                          <a:latin typeface="Times New Roman" panose="02020603050405020304" pitchFamily="18" charset="0"/>
                          <a:cs typeface="Times New Roman" panose="02020603050405020304" pitchFamily="18" charset="0"/>
                        </a:rPr>
                        <a:t>Four-six months</a:t>
                      </a:r>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dirty="0">
                          <a:latin typeface="Times New Roman" panose="02020603050405020304" pitchFamily="18" charset="0"/>
                          <a:cs typeface="Times New Roman" panose="02020603050405020304" pitchFamily="18" charset="0"/>
                        </a:rPr>
                        <a:t>Infant feeding practices, maternal ability to care for the child</a:t>
                      </a:r>
                    </a:p>
                  </a:txBody>
                  <a:tcPr anchor="ctr"/>
                </a:tc>
              </a:tr>
              <a:tr h="1403657">
                <a:tc>
                  <a:txBody>
                    <a:bodyPr/>
                    <a:lstStyle/>
                    <a:p>
                      <a:r>
                        <a:rPr lang="en-US" sz="2400" dirty="0" smtClean="0">
                          <a:latin typeface="Times New Roman" panose="02020603050405020304" pitchFamily="18" charset="0"/>
                          <a:cs typeface="Times New Roman" panose="02020603050405020304" pitchFamily="18" charset="0"/>
                        </a:rPr>
                        <a:t>Six months to two years</a:t>
                      </a:r>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dirty="0">
                          <a:latin typeface="Times New Roman" panose="02020603050405020304" pitchFamily="18" charset="0"/>
                          <a:cs typeface="Times New Roman" panose="02020603050405020304" pitchFamily="18" charset="0"/>
                        </a:rPr>
                        <a:t>Complementary feeding practices, exposure to infections, disease and poor household food as the child gets older</a:t>
                      </a:r>
                    </a:p>
                  </a:txBody>
                  <a:tcPr anchor="ctr"/>
                </a:tc>
              </a:tr>
              <a:tr h="982560">
                <a:tc>
                  <a:txBody>
                    <a:bodyPr/>
                    <a:lstStyle/>
                    <a:p>
                      <a:r>
                        <a:rPr lang="en-US" sz="2400" dirty="0" smtClean="0">
                          <a:latin typeface="Times New Roman" panose="02020603050405020304" pitchFamily="18" charset="0"/>
                          <a:cs typeface="Times New Roman" panose="02020603050405020304" pitchFamily="18" charset="0"/>
                        </a:rPr>
                        <a:t>Two-five years</a:t>
                      </a:r>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dirty="0">
                          <a:latin typeface="Times New Roman" panose="02020603050405020304" pitchFamily="18" charset="0"/>
                          <a:cs typeface="Times New Roman" panose="02020603050405020304" pitchFamily="18" charset="0"/>
                        </a:rPr>
                        <a:t>Inadequate access to household food; infections and social deprivation</a:t>
                      </a:r>
                    </a:p>
                  </a:txBody>
                  <a:tcPr anchor="ctr"/>
                </a:tc>
              </a:tr>
            </a:tbl>
          </a:graphicData>
        </a:graphic>
      </p:graphicFrame>
    </p:spTree>
    <p:extLst>
      <p:ext uri="{BB962C8B-B14F-4D97-AF65-F5344CB8AC3E}">
        <p14:creationId xmlns:p14="http://schemas.microsoft.com/office/powerpoint/2010/main" val="1606442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CASE STUDY</a:t>
            </a:r>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Case 1</a:t>
            </a:r>
            <a:r>
              <a:rPr lang="en-US" dirty="0">
                <a:latin typeface="Times New Roman" panose="02020603050405020304" pitchFamily="18" charset="0"/>
                <a:cs typeface="Times New Roman" panose="02020603050405020304" pitchFamily="18" charset="0"/>
              </a:rPr>
              <a:t>  A woman has heard the new breastfeeding information, and her husband and mother-in-law are also talking about it. She is thinking about trying exclusive breastfeeding because she thinks it will be best for her child.</a:t>
            </a:r>
          </a:p>
          <a:p>
            <a:r>
              <a:rPr lang="en-US" b="1" dirty="0" smtClean="0">
                <a:latin typeface="Times New Roman" panose="02020603050405020304" pitchFamily="18" charset="0"/>
                <a:cs typeface="Times New Roman" panose="02020603050405020304" pitchFamily="18" charset="0"/>
              </a:rPr>
              <a:t>Case </a:t>
            </a:r>
            <a:r>
              <a:rPr lang="en-US" b="1"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The mother here is at the contemplation and intention stages. She is thinking about changing her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So the health worker can give her information and support (Stage 3). The mother has understood the benefits of exclusive breastfeeding but may not be sure how to do this. For example, she may be away for work and needs encouragement to overcome the obstacles to exclusive breastfeeding that this creates (Stage 4).</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486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Definition</a:t>
            </a:r>
          </a:p>
        </p:txBody>
      </p:sp>
      <p:sp>
        <p:nvSpPr>
          <p:cNvPr id="3" name="Content Placeholder 2"/>
          <p:cNvSpPr>
            <a:spLocks noGrp="1"/>
          </p:cNvSpPr>
          <p:nvPr>
            <p:ph idx="1"/>
          </p:nvPr>
        </p:nvSpPr>
        <p:spPr>
          <a:xfrm>
            <a:off x="838200" y="1824299"/>
            <a:ext cx="10515600" cy="3940539"/>
          </a:xfrm>
        </p:spPr>
        <p:txBody>
          <a:bodyPr/>
          <a:lstStyle/>
          <a:p>
            <a:r>
              <a:rPr lang="en-US" b="1" dirty="0"/>
              <a:t>Nutrition behavior change communication</a:t>
            </a:r>
            <a:r>
              <a:rPr lang="en-US" dirty="0"/>
              <a:t>  (BCC) </a:t>
            </a:r>
            <a:r>
              <a:rPr lang="en-US" dirty="0" smtClean="0"/>
              <a:t>is </a:t>
            </a:r>
            <a:r>
              <a:rPr lang="en-US" dirty="0"/>
              <a:t>a strategy that  will be able to used to change nutrition related behaviors in the community. Using the various techniques and approaches  it will be able to bring about practices that promote better health through optimal feeding practices and improved dietary habits. This will be able to use </a:t>
            </a:r>
            <a:r>
              <a:rPr lang="en-US" dirty="0" smtClean="0"/>
              <a:t>BCC to </a:t>
            </a:r>
            <a:r>
              <a:rPr lang="en-US" dirty="0"/>
              <a:t>teach people about essential nutrition actions, most particularly optimal infant and young child feeding practices and the key messages in relation to these, and also to facilitate the adoption of healthy adult dietary styles.</a:t>
            </a:r>
          </a:p>
        </p:txBody>
      </p:sp>
    </p:spTree>
    <p:extLst>
      <p:ext uri="{BB962C8B-B14F-4D97-AF65-F5344CB8AC3E}">
        <p14:creationId xmlns:p14="http://schemas.microsoft.com/office/powerpoint/2010/main" val="3895478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Case 2</a:t>
            </a:r>
            <a:r>
              <a:rPr lang="en-US" dirty="0">
                <a:latin typeface="Times New Roman" panose="02020603050405020304" pitchFamily="18" charset="0"/>
                <a:cs typeface="Times New Roman" panose="02020603050405020304" pitchFamily="18" charset="0"/>
              </a:rPr>
              <a:t>  A woman has brought her eight-month-old child to the baby weighing session. The child has lost weight and the mother asks the health worker for advice.</a:t>
            </a:r>
          </a:p>
          <a:p>
            <a:r>
              <a:rPr lang="en-US" b="1" dirty="0" smtClean="0">
                <a:latin typeface="Times New Roman" panose="02020603050405020304" pitchFamily="18" charset="0"/>
                <a:cs typeface="Times New Roman" panose="02020603050405020304" pitchFamily="18" charset="0"/>
              </a:rPr>
              <a:t>Case </a:t>
            </a:r>
            <a:r>
              <a:rPr lang="en-US" b="1"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In this case the mother does not know the cause of her child’s weight loss and the health worker will need to explain that there could be a feeding problem. The mother is at Stage 1 (pre-awareness) and the health worker can provide the mother with information about an appropriate diet for her child and persuade (Stage 2) the mother of the advantages of the proposed diet for her child.</a:t>
            </a:r>
          </a:p>
        </p:txBody>
      </p:sp>
    </p:spTree>
    <p:extLst>
      <p:ext uri="{BB962C8B-B14F-4D97-AF65-F5344CB8AC3E}">
        <p14:creationId xmlns:p14="http://schemas.microsoft.com/office/powerpoint/2010/main" val="526174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Case 3</a:t>
            </a:r>
            <a:r>
              <a:rPr lang="en-US" dirty="0">
                <a:latin typeface="Times New Roman" panose="02020603050405020304" pitchFamily="18" charset="0"/>
                <a:cs typeface="Times New Roman" panose="02020603050405020304" pitchFamily="18" charset="0"/>
              </a:rPr>
              <a:t>  In the past month a health worker talked with a mother about gradually starting to feed her seven-month-old baby three times a day instead of just once a day. The mother started to give a meal and a snack and then added a third feed.</a:t>
            </a:r>
          </a:p>
          <a:p>
            <a:r>
              <a:rPr lang="en-US" b="1" dirty="0" smtClean="0">
                <a:latin typeface="Times New Roman" panose="02020603050405020304" pitchFamily="18" charset="0"/>
                <a:cs typeface="Times New Roman" panose="02020603050405020304" pitchFamily="18" charset="0"/>
              </a:rPr>
              <a:t>Case </a:t>
            </a:r>
            <a:r>
              <a:rPr lang="en-US" b="1"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In the third case the mother has implemented what the health worker told her at earlier visits and she has started feeding her child differently. This indicates that she is in the trial stage and moving towards adoption (Stage 5). The health worker can support the mother by providing additional encouragement and praising her.</a:t>
            </a:r>
          </a:p>
        </p:txBody>
      </p:sp>
    </p:spTree>
    <p:extLst>
      <p:ext uri="{BB962C8B-B14F-4D97-AF65-F5344CB8AC3E}">
        <p14:creationId xmlns:p14="http://schemas.microsoft.com/office/powerpoint/2010/main" val="1726004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Key nutrition messages that could be integrated with the activities of other sectors</a:t>
            </a:r>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u="sng" dirty="0">
                <a:latin typeface="Times New Roman" panose="02020603050405020304" pitchFamily="18" charset="0"/>
                <a:cs typeface="Times New Roman" panose="02020603050405020304" pitchFamily="18" charset="0"/>
              </a:rPr>
              <a:t>School</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School lunch </a:t>
            </a:r>
            <a:r>
              <a:rPr lang="en-US" dirty="0" err="1">
                <a:latin typeface="Times New Roman" panose="02020603050405020304" pitchFamily="18" charset="0"/>
                <a:cs typeface="Times New Roman" panose="02020603050405020304" pitchFamily="18" charset="0"/>
              </a:rPr>
              <a:t>programme</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De-worming</a:t>
            </a:r>
          </a:p>
          <a:p>
            <a:r>
              <a:rPr lang="en-US" dirty="0">
                <a:latin typeface="Times New Roman" panose="02020603050405020304" pitchFamily="18" charset="0"/>
                <a:cs typeface="Times New Roman" panose="02020603050405020304" pitchFamily="18" charset="0"/>
              </a:rPr>
              <a:t>Adolescent nutrition</a:t>
            </a:r>
          </a:p>
          <a:p>
            <a:r>
              <a:rPr lang="en-US" dirty="0">
                <a:latin typeface="Times New Roman" panose="02020603050405020304" pitchFamily="18" charset="0"/>
                <a:cs typeface="Times New Roman" panose="02020603050405020304" pitchFamily="18" charset="0"/>
              </a:rPr>
              <a:t>Iron and folic acid supplementation</a:t>
            </a:r>
          </a:p>
          <a:p>
            <a:r>
              <a:rPr lang="en-US" dirty="0" smtClean="0">
                <a:latin typeface="Times New Roman" panose="02020603050405020304" pitchFamily="18" charset="0"/>
                <a:cs typeface="Times New Roman" panose="02020603050405020304" pitchFamily="18" charset="0"/>
              </a:rPr>
              <a:t>Iodized </a:t>
            </a:r>
            <a:r>
              <a:rPr lang="en-US" dirty="0">
                <a:latin typeface="Times New Roman" panose="02020603050405020304" pitchFamily="18" charset="0"/>
                <a:cs typeface="Times New Roman" panose="02020603050405020304" pitchFamily="18" charset="0"/>
              </a:rPr>
              <a:t>salt consumption by the family</a:t>
            </a:r>
          </a:p>
          <a:p>
            <a:r>
              <a:rPr lang="en-US" dirty="0">
                <a:latin typeface="Times New Roman" panose="02020603050405020304" pitchFamily="18" charset="0"/>
                <a:cs typeface="Times New Roman" panose="02020603050405020304" pitchFamily="18" charset="0"/>
              </a:rPr>
              <a:t>Use of insecticide-treated bed nets</a:t>
            </a:r>
          </a:p>
          <a:p>
            <a:r>
              <a:rPr lang="en-US" dirty="0">
                <a:latin typeface="Times New Roman" panose="02020603050405020304" pitchFamily="18" charset="0"/>
                <a:cs typeface="Times New Roman" panose="02020603050405020304" pitchFamily="18" charset="0"/>
              </a:rPr>
              <a:t>Tetanus toxoid (TT) vaccination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5250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u="sng" dirty="0">
                <a:latin typeface="Times New Roman" panose="02020603050405020304" pitchFamily="18" charset="0"/>
                <a:cs typeface="Times New Roman" panose="02020603050405020304" pitchFamily="18" charset="0"/>
              </a:rPr>
              <a:t>Community Nutrition</a:t>
            </a:r>
          </a:p>
          <a:p>
            <a:pPr marL="0" indent="0">
              <a:buNone/>
            </a:pPr>
            <a:r>
              <a:rPr lang="en-US" dirty="0">
                <a:latin typeface="Times New Roman" panose="02020603050405020304" pitchFamily="18" charset="0"/>
                <a:cs typeface="Times New Roman" panose="02020603050405020304" pitchFamily="18" charset="0"/>
              </a:rPr>
              <a:t>Deworming</a:t>
            </a:r>
          </a:p>
          <a:p>
            <a:pPr marL="0" indent="0">
              <a:buNone/>
            </a:pPr>
            <a:r>
              <a:rPr lang="en-US" dirty="0">
                <a:latin typeface="Times New Roman" panose="02020603050405020304" pitchFamily="18" charset="0"/>
                <a:cs typeface="Times New Roman" panose="02020603050405020304" pitchFamily="18" charset="0"/>
              </a:rPr>
              <a:t>Adolescent Nutrition</a:t>
            </a:r>
          </a:p>
          <a:p>
            <a:pPr marL="0" indent="0">
              <a:buNone/>
            </a:pPr>
            <a:r>
              <a:rPr lang="en-US" dirty="0">
                <a:latin typeface="Times New Roman" panose="02020603050405020304" pitchFamily="18" charset="0"/>
                <a:cs typeface="Times New Roman" panose="02020603050405020304" pitchFamily="18" charset="0"/>
              </a:rPr>
              <a:t>Maternal nutrition</a:t>
            </a:r>
          </a:p>
          <a:p>
            <a:pPr marL="0" indent="0">
              <a:buNone/>
            </a:pPr>
            <a:r>
              <a:rPr lang="en-US" dirty="0">
                <a:latin typeface="Times New Roman" panose="02020603050405020304" pitchFamily="18" charset="0"/>
                <a:cs typeface="Times New Roman" panose="02020603050405020304" pitchFamily="18" charset="0"/>
              </a:rPr>
              <a:t>Community growth monitoring and promotion</a:t>
            </a:r>
          </a:p>
        </p:txBody>
      </p:sp>
    </p:spTree>
    <p:extLst>
      <p:ext uri="{BB962C8B-B14F-4D97-AF65-F5344CB8AC3E}">
        <p14:creationId xmlns:p14="http://schemas.microsoft.com/office/powerpoint/2010/main" val="40440199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u="sng" dirty="0">
                <a:latin typeface="Times New Roman" panose="02020603050405020304" pitchFamily="18" charset="0"/>
                <a:cs typeface="Times New Roman" panose="02020603050405020304" pitchFamily="18" charset="0"/>
              </a:rPr>
              <a:t>Emergency  </a:t>
            </a:r>
          </a:p>
          <a:p>
            <a:r>
              <a:rPr lang="en-US" dirty="0">
                <a:latin typeface="Times New Roman" panose="02020603050405020304" pitchFamily="18" charset="0"/>
                <a:cs typeface="Times New Roman" panose="02020603050405020304" pitchFamily="18" charset="0"/>
              </a:rPr>
              <a:t>General ration distribution</a:t>
            </a:r>
          </a:p>
          <a:p>
            <a:r>
              <a:rPr lang="en-US" dirty="0">
                <a:latin typeface="Times New Roman" panose="02020603050405020304" pitchFamily="18" charset="0"/>
                <a:cs typeface="Times New Roman" panose="02020603050405020304" pitchFamily="18" charset="0"/>
              </a:rPr>
              <a:t>Therapeutic feeding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(TFP)</a:t>
            </a:r>
          </a:p>
          <a:p>
            <a:r>
              <a:rPr lang="en-US" dirty="0">
                <a:latin typeface="Times New Roman" panose="02020603050405020304" pitchFamily="18" charset="0"/>
                <a:cs typeface="Times New Roman" panose="02020603050405020304" pitchFamily="18" charset="0"/>
              </a:rPr>
              <a:t>Caring practices (optimal breastfeeding and optimal complementary feeding, preventive and </a:t>
            </a:r>
            <a:r>
              <a:rPr lang="en-US" dirty="0" err="1">
                <a:latin typeface="Times New Roman" panose="02020603050405020304" pitchFamily="18" charset="0"/>
                <a:cs typeface="Times New Roman" panose="02020603050405020304" pitchFamily="18" charset="0"/>
              </a:rPr>
              <a:t>promotive</a:t>
            </a:r>
            <a:r>
              <a:rPr lang="en-US" dirty="0">
                <a:latin typeface="Times New Roman" panose="02020603050405020304" pitchFamily="18" charset="0"/>
                <a:cs typeface="Times New Roman" panose="02020603050405020304" pitchFamily="18" charset="0"/>
              </a:rPr>
              <a:t> health seeking)</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76045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u="sng" dirty="0">
                <a:latin typeface="Times New Roman" panose="02020603050405020304" pitchFamily="18" charset="0"/>
                <a:cs typeface="Times New Roman" panose="02020603050405020304" pitchFamily="18" charset="0"/>
              </a:rPr>
              <a:t>Agriculture</a:t>
            </a:r>
          </a:p>
          <a:p>
            <a:r>
              <a:rPr lang="en-US" dirty="0">
                <a:latin typeface="Times New Roman" panose="02020603050405020304" pitchFamily="18" charset="0"/>
                <a:cs typeface="Times New Roman" panose="02020603050405020304" pitchFamily="18" charset="0"/>
              </a:rPr>
              <a:t>Food diversification</a:t>
            </a:r>
          </a:p>
          <a:p>
            <a:r>
              <a:rPr lang="en-US" dirty="0">
                <a:latin typeface="Times New Roman" panose="02020603050405020304" pitchFamily="18" charset="0"/>
                <a:cs typeface="Times New Roman" panose="02020603050405020304" pitchFamily="18" charset="0"/>
              </a:rPr>
              <a:t>Food Security</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355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Differences between nutrition education and nutrition </a:t>
            </a:r>
            <a:r>
              <a:rPr lang="en-US" b="1" dirty="0" smtClean="0">
                <a:latin typeface="Times New Roman" panose="02020603050405020304" pitchFamily="18" charset="0"/>
                <a:cs typeface="Times New Roman" panose="02020603050405020304" pitchFamily="18" charset="0"/>
              </a:rPr>
              <a:t>behavior </a:t>
            </a:r>
            <a:r>
              <a:rPr lang="en-US" b="1" dirty="0">
                <a:latin typeface="Times New Roman" panose="02020603050405020304" pitchFamily="18" charset="0"/>
                <a:cs typeface="Times New Roman" panose="02020603050405020304" pitchFamily="18" charset="0"/>
              </a:rPr>
              <a:t>change communication (BCC</a:t>
            </a:r>
            <a:r>
              <a:rPr lang="en-US" b="1" dirty="0" smtClean="0">
                <a:latin typeface="Times New Roman" panose="02020603050405020304" pitchFamily="18" charset="0"/>
                <a:cs typeface="Times New Roman" panose="02020603050405020304" pitchFamily="18" charset="0"/>
              </a:rPr>
              <a:t>)</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Nutrition behavior </a:t>
            </a:r>
            <a:r>
              <a:rPr lang="en-US" dirty="0">
                <a:latin typeface="Times New Roman" panose="02020603050405020304" pitchFamily="18" charset="0"/>
                <a:cs typeface="Times New Roman" panose="02020603050405020304" pitchFamily="18" charset="0"/>
              </a:rPr>
              <a:t>change communication (BCC) is different from nutrition education in that BCC needs at least three contacts to change </a:t>
            </a:r>
            <a:r>
              <a:rPr lang="en-US" dirty="0" smtClean="0">
                <a:latin typeface="Times New Roman" panose="02020603050405020304" pitchFamily="18" charset="0"/>
                <a:cs typeface="Times New Roman" panose="02020603050405020304" pitchFamily="18" charset="0"/>
              </a:rPr>
              <a:t>behavior</a:t>
            </a:r>
            <a:r>
              <a:rPr lang="en-US" dirty="0">
                <a:latin typeface="Times New Roman" panose="02020603050405020304" pitchFamily="18" charset="0"/>
                <a:cs typeface="Times New Roman" panose="02020603050405020304" pitchFamily="18" charset="0"/>
              </a:rPr>
              <a:t>. Unlike nutrition education, which aims at increasing awareness or knowledge, BCC targets change of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or practice.</a:t>
            </a:r>
          </a:p>
          <a:p>
            <a:r>
              <a:rPr lang="en-US" dirty="0">
                <a:latin typeface="Times New Roman" panose="02020603050405020304" pitchFamily="18" charset="0"/>
                <a:cs typeface="Times New Roman" panose="02020603050405020304" pitchFamily="18" charset="0"/>
              </a:rPr>
              <a:t>BCC is important because it can influence and lead to lasting change in an individual's </a:t>
            </a:r>
            <a:r>
              <a:rPr lang="en-US" dirty="0" smtClean="0">
                <a:latin typeface="Times New Roman" panose="02020603050405020304" pitchFamily="18" charset="0"/>
                <a:cs typeface="Times New Roman" panose="02020603050405020304" pitchFamily="18" charset="0"/>
              </a:rPr>
              <a:t>behavior</a:t>
            </a:r>
            <a:r>
              <a:rPr lang="en-US" dirty="0">
                <a:latin typeface="Times New Roman" panose="02020603050405020304" pitchFamily="18" charset="0"/>
                <a:cs typeface="Times New Roman" panose="02020603050405020304" pitchFamily="18" charset="0"/>
              </a:rPr>
              <a:t> and practice. There are several stages a person is likely to go through, from a stage of pre-awareness, where they are not even aware of the change they need to make (for example, not knowing about the importance of exclusive breastfeeding, through the intention to make the change, but uncertain how to do this and therefore needing encouragement) through to adopting and maintaining the new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(exclusive breastfeeding) and becoming an advocate of the practice to others in the community. BCC is therefore more than just education; it is about promoting sustained changes in the way a person does something.</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35382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SUMMARY</a:t>
            </a:r>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351338"/>
          </a:xfrm>
        </p:spPr>
        <p:txBody>
          <a:bodyPr>
            <a:noAutofit/>
          </a:bodyPr>
          <a:lstStyle/>
          <a:p>
            <a:r>
              <a:rPr lang="en-US" dirty="0">
                <a:latin typeface="Times New Roman" panose="02020603050405020304" pitchFamily="18" charset="0"/>
                <a:cs typeface="Times New Roman" panose="02020603050405020304" pitchFamily="18" charset="0"/>
              </a:rPr>
              <a:t>Nutrition education aims at increasing awareness or knowledge. Knowledge is not sufficient because at least three contacts are needed to change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or practice.</a:t>
            </a:r>
          </a:p>
          <a:p>
            <a:r>
              <a:rPr lang="en-US" dirty="0">
                <a:latin typeface="Times New Roman" panose="02020603050405020304" pitchFamily="18" charset="0"/>
                <a:cs typeface="Times New Roman" panose="02020603050405020304" pitchFamily="18" charset="0"/>
              </a:rPr>
              <a:t>Nutrition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change communication (BCC) is different from nutrition education as it aims to change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or practice.</a:t>
            </a:r>
          </a:p>
          <a:p>
            <a:r>
              <a:rPr lang="en-US" dirty="0">
                <a:latin typeface="Times New Roman" panose="02020603050405020304" pitchFamily="18" charset="0"/>
                <a:cs typeface="Times New Roman" panose="02020603050405020304" pitchFamily="18" charset="0"/>
              </a:rPr>
              <a:t>The focus of nutrition BCC is on the seven components of essential nutrition actions and their key messages. These messages are communicated at the six health contacts and through other contacts outside the health sector.</a:t>
            </a:r>
          </a:p>
          <a:p>
            <a:r>
              <a:rPr lang="en-US" dirty="0">
                <a:latin typeface="Times New Roman" panose="02020603050405020304" pitchFamily="18" charset="0"/>
                <a:cs typeface="Times New Roman" panose="02020603050405020304" pitchFamily="18" charset="0"/>
              </a:rPr>
              <a:t>The second focus of nutrition BCC is food-based approaches, which includes the promotion of diversified production and diversified consumption of plant source and animal source foods.</a:t>
            </a:r>
          </a:p>
          <a:p>
            <a:pPr marL="0" indent="0">
              <a:buNone/>
            </a:pP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685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096213"/>
          </a:xfrm>
          <a:prstGeom prst="rect">
            <a:avLst/>
          </a:prstGeom>
        </p:spPr>
      </p:pic>
    </p:spTree>
    <p:extLst>
      <p:ext uri="{BB962C8B-B14F-4D97-AF65-F5344CB8AC3E}">
        <p14:creationId xmlns:p14="http://schemas.microsoft.com/office/powerpoint/2010/main" val="4040568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BCC activity in the community will involve  educating the community about a wide range of activities including horticultural activities, development of backyard fruit and vegetable gardens, and use of irrigation and water harvesting systems. For such activities it is needed to gain collaboration from the frontline agricultural workers in the community, as together  will have a greater impact.</a:t>
            </a:r>
          </a:p>
        </p:txBody>
      </p:sp>
    </p:spTree>
    <p:extLst>
      <p:ext uri="{BB962C8B-B14F-4D97-AF65-F5344CB8AC3E}">
        <p14:creationId xmlns:p14="http://schemas.microsoft.com/office/powerpoint/2010/main" val="2353232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8" y="1532586"/>
            <a:ext cx="11874320" cy="437882"/>
          </a:xfrm>
        </p:spPr>
        <p:txBody>
          <a:bodyPr>
            <a:normAutofit fontScale="90000"/>
          </a:bodyPr>
          <a:lstStyle/>
          <a:p>
            <a:r>
              <a:rPr lang="en-US" b="1" dirty="0">
                <a:latin typeface="Times New Roman" panose="02020603050405020304" pitchFamily="18" charset="0"/>
                <a:cs typeface="Times New Roman" panose="02020603050405020304" pitchFamily="18" charset="0"/>
              </a:rPr>
              <a:t>Nutrition behavior change communication </a:t>
            </a:r>
            <a:r>
              <a:rPr lang="en-US" b="1" dirty="0" smtClean="0">
                <a:latin typeface="Times New Roman" panose="02020603050405020304" pitchFamily="18" charset="0"/>
                <a:cs typeface="Times New Roman" panose="02020603050405020304" pitchFamily="18" charset="0"/>
              </a:rPr>
              <a:t>strategies</a:t>
            </a:r>
            <a:br>
              <a:rPr lang="en-US" b="1" dirty="0" smtClean="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(E.G Breast feeding)</a:t>
            </a:r>
            <a:r>
              <a:rPr lang="en-US" sz="3100" b="1" dirty="0">
                <a:latin typeface="Times New Roman" panose="02020603050405020304" pitchFamily="18" charset="0"/>
                <a:cs typeface="Times New Roman" panose="02020603050405020304" pitchFamily="18" charset="0"/>
              </a:rPr>
              <a:t/>
            </a:r>
            <a:br>
              <a:rPr lang="en-US" sz="3100" b="1" dirty="0">
                <a:latin typeface="Times New Roman" panose="02020603050405020304" pitchFamily="18" charset="0"/>
                <a:cs typeface="Times New Roman" panose="02020603050405020304" pitchFamily="18" charset="0"/>
              </a:rPr>
            </a:br>
            <a:r>
              <a:rPr lang="en-US" dirty="0"/>
              <a:t/>
            </a:r>
            <a:br>
              <a:rPr lang="en-US" dirty="0"/>
            </a:br>
            <a:endParaRPr lang="en-US" dirty="0"/>
          </a:p>
        </p:txBody>
      </p:sp>
      <p:graphicFrame>
        <p:nvGraphicFramePr>
          <p:cNvPr id="19" name="Content Placeholder 18"/>
          <p:cNvGraphicFramePr>
            <a:graphicFrameLocks noGrp="1"/>
          </p:cNvGraphicFramePr>
          <p:nvPr>
            <p:ph idx="1"/>
            <p:extLst>
              <p:ext uri="{D42A27DB-BD31-4B8C-83A1-F6EECF244321}">
                <p14:modId xmlns:p14="http://schemas.microsoft.com/office/powerpoint/2010/main" val="1339083545"/>
              </p:ext>
            </p:extLst>
          </p:nvPr>
        </p:nvGraphicFramePr>
        <p:xfrm>
          <a:off x="522476" y="1653448"/>
          <a:ext cx="10765665" cy="4710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Oval 19"/>
          <p:cNvSpPr/>
          <p:nvPr/>
        </p:nvSpPr>
        <p:spPr>
          <a:xfrm>
            <a:off x="380703" y="6269425"/>
            <a:ext cx="535068" cy="535068"/>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nvGrpSpPr>
          <p:cNvPr id="21" name="Group 20"/>
          <p:cNvGrpSpPr/>
          <p:nvPr/>
        </p:nvGrpSpPr>
        <p:grpSpPr>
          <a:xfrm>
            <a:off x="915771" y="6360043"/>
            <a:ext cx="10372370" cy="428054"/>
            <a:chOff x="330414" y="4067935"/>
            <a:chExt cx="10372370" cy="428054"/>
          </a:xfrm>
        </p:grpSpPr>
        <p:sp>
          <p:nvSpPr>
            <p:cNvPr id="22" name="Rectangle 21"/>
            <p:cNvSpPr/>
            <p:nvPr/>
          </p:nvSpPr>
          <p:spPr>
            <a:xfrm>
              <a:off x="330414" y="4067935"/>
              <a:ext cx="10372370" cy="428054"/>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Rectangle 22"/>
            <p:cNvSpPr/>
            <p:nvPr/>
          </p:nvSpPr>
          <p:spPr>
            <a:xfrm>
              <a:off x="330414" y="4067935"/>
              <a:ext cx="10372370" cy="4280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39769" tIns="55880" rIns="55880" bIns="55880" numCol="1" spcCol="1270" anchor="ctr" anchorCtr="0">
              <a:noAutofit/>
            </a:bodyPr>
            <a:lstStyle/>
            <a:p>
              <a:pPr lvl="0"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a:t>
              </a:r>
              <a:r>
                <a:rPr lang="en-US" sz="2200" b="1" kern="1200" dirty="0" smtClean="0">
                  <a:latin typeface="Times New Roman" panose="02020603050405020304" pitchFamily="18" charset="0"/>
                  <a:cs typeface="Times New Roman" panose="02020603050405020304" pitchFamily="18" charset="0"/>
                </a:rPr>
                <a:t>8 – </a:t>
              </a:r>
              <a:r>
                <a:rPr lang="en-US" sz="2400" dirty="0" smtClean="0">
                  <a:latin typeface="Times New Roman" panose="02020603050405020304" pitchFamily="18" charset="0"/>
                  <a:cs typeface="Times New Roman" panose="02020603050405020304" pitchFamily="18" charset="0"/>
                </a:rPr>
                <a:t>Telling others</a:t>
              </a:r>
              <a:endParaRPr lang="en-US" sz="2200" kern="1200" dirty="0"/>
            </a:p>
          </p:txBody>
        </p:sp>
      </p:grpSp>
    </p:spTree>
    <p:extLst>
      <p:ext uri="{BB962C8B-B14F-4D97-AF65-F5344CB8AC3E}">
        <p14:creationId xmlns:p14="http://schemas.microsoft.com/office/powerpoint/2010/main" val="1657401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989" y="365125"/>
            <a:ext cx="10515600" cy="1325563"/>
          </a:xfrm>
        </p:spPr>
        <p:txBody>
          <a:bodyPr/>
          <a:lstStyle/>
          <a:p>
            <a:r>
              <a:rPr lang="en-US" b="1" dirty="0">
                <a:latin typeface="Times New Roman" panose="02020603050405020304" pitchFamily="18" charset="0"/>
                <a:cs typeface="Times New Roman" panose="02020603050405020304" pitchFamily="18" charset="0"/>
              </a:rPr>
              <a:t>Step </a:t>
            </a:r>
            <a:r>
              <a:rPr lang="en-US" b="1" dirty="0" smtClean="0">
                <a:latin typeface="Times New Roman" panose="02020603050405020304" pitchFamily="18" charset="0"/>
                <a:cs typeface="Times New Roman" panose="02020603050405020304" pitchFamily="18" charset="0"/>
              </a:rPr>
              <a:t>1:</a:t>
            </a:r>
            <a:r>
              <a:rPr lang="en-US" b="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Pre-awareness</a:t>
            </a:r>
            <a:endParaRPr lang="en-US" dirty="0"/>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At this stage people are not even aware of the changes that they need to make. In order to help them become a person who has awareness, you need to give them information. Nutrition education would stop at this stage without making sure that the person being educated has changed their action, practice or behavior. Before this stage the mother does not know about the importance of exclusive breastfeeding during the first six months.</a:t>
            </a:r>
          </a:p>
          <a:p>
            <a:pPr marL="0" indent="0">
              <a:buNone/>
            </a:pPr>
            <a:endParaRPr lang="en-US" dirty="0"/>
          </a:p>
        </p:txBody>
      </p:sp>
    </p:spTree>
    <p:extLst>
      <p:ext uri="{BB962C8B-B14F-4D97-AF65-F5344CB8AC3E}">
        <p14:creationId xmlns:p14="http://schemas.microsoft.com/office/powerpoint/2010/main" val="172331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Stage </a:t>
            </a:r>
            <a:r>
              <a:rPr lang="en-US" b="1" dirty="0" smtClean="0">
                <a:latin typeface="Times New Roman" panose="02020603050405020304" pitchFamily="18" charset="0"/>
                <a:cs typeface="Times New Roman" panose="02020603050405020304" pitchFamily="18" charset="0"/>
              </a:rPr>
              <a:t>2: </a:t>
            </a:r>
            <a:r>
              <a:rPr lang="en-US" dirty="0" smtClean="0">
                <a:latin typeface="Times New Roman" panose="02020603050405020304" pitchFamily="18" charset="0"/>
                <a:cs typeface="Times New Roman" panose="02020603050405020304" pitchFamily="18" charset="0"/>
              </a:rPr>
              <a:t>Awareness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199" y="2259232"/>
            <a:ext cx="10791423" cy="3935505"/>
          </a:xfrm>
        </p:spPr>
        <p:txBody>
          <a:bodyPr/>
          <a:lstStyle/>
          <a:p>
            <a:r>
              <a:rPr lang="en-US" dirty="0">
                <a:latin typeface="Times New Roman" panose="02020603050405020304" pitchFamily="18" charset="0"/>
                <a:cs typeface="Times New Roman" panose="02020603050405020304" pitchFamily="18" charset="0"/>
              </a:rPr>
              <a:t> At this stage, the person has heard about the need to change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but needs extra help and persuasion to start to actually bring about the changes. At this stage the mother is aware about the need for exclusive breastfeeding during the first six months, but has not thought of doing it for her baby.</a:t>
            </a:r>
          </a:p>
        </p:txBody>
      </p:sp>
    </p:spTree>
    <p:extLst>
      <p:ext uri="{BB962C8B-B14F-4D97-AF65-F5344CB8AC3E}">
        <p14:creationId xmlns:p14="http://schemas.microsoft.com/office/powerpoint/2010/main" val="3123593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Stage </a:t>
            </a:r>
            <a:r>
              <a:rPr lang="en-US" b="1" dirty="0" smtClean="0">
                <a:latin typeface="Times New Roman" panose="02020603050405020304" pitchFamily="18" charset="0"/>
                <a:cs typeface="Times New Roman" panose="02020603050405020304" pitchFamily="18" charset="0"/>
              </a:rPr>
              <a:t>3: </a:t>
            </a:r>
            <a:r>
              <a:rPr lang="en-US" dirty="0" smtClean="0">
                <a:latin typeface="Times New Roman" panose="02020603050405020304" pitchFamily="18" charset="0"/>
                <a:cs typeface="Times New Roman" panose="02020603050405020304" pitchFamily="18" charset="0"/>
              </a:rPr>
              <a:t>Contemplation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 This person is contemplating (thinking) about changing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but needs more information and continued support and persuasion about the advantages and disadvantages of changing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At this stage more information about the benefits of exclusive breastfeeding compared to other forms of feeding is needed, as well as support that shows you understand the mother’s situation.</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0736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Stage </a:t>
            </a:r>
            <a:r>
              <a:rPr lang="en-US" b="1" dirty="0" smtClean="0">
                <a:latin typeface="Times New Roman" panose="02020603050405020304" pitchFamily="18" charset="0"/>
                <a:cs typeface="Times New Roman" panose="02020603050405020304" pitchFamily="18" charset="0"/>
              </a:rPr>
              <a:t>4: </a:t>
            </a:r>
            <a:r>
              <a:rPr lang="en-US" dirty="0" smtClean="0">
                <a:latin typeface="Times New Roman" panose="02020603050405020304" pitchFamily="18" charset="0"/>
                <a:cs typeface="Times New Roman" panose="02020603050405020304" pitchFamily="18" charset="0"/>
              </a:rPr>
              <a:t>Intention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 At this stage the person has understood the advantages and disadvantages of changing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but is not sure how they can bring about the new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for themselves. The person needs encouragement to overcome obstacles of how to do the new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For example, the mother may be worried about not being able to maintain exclusive breastfeeding when she is away for work, or for other individual or personal reasons. In this situation you could show her how she can express </a:t>
            </a:r>
            <a:r>
              <a:rPr lang="en-US" dirty="0" smtClean="0">
                <a:latin typeface="Times New Roman" panose="02020603050405020304" pitchFamily="18" charset="0"/>
                <a:cs typeface="Times New Roman" panose="02020603050405020304" pitchFamily="18" charset="0"/>
              </a:rPr>
              <a:t>breast milk </a:t>
            </a:r>
            <a:r>
              <a:rPr lang="en-US" dirty="0">
                <a:latin typeface="Times New Roman" panose="02020603050405020304" pitchFamily="18" charset="0"/>
                <a:cs typeface="Times New Roman" panose="02020603050405020304" pitchFamily="18" charset="0"/>
              </a:rPr>
              <a:t>so the baby can be fed when she is away.</a:t>
            </a:r>
          </a:p>
        </p:txBody>
      </p:sp>
    </p:spTree>
    <p:extLst>
      <p:ext uri="{BB962C8B-B14F-4D97-AF65-F5344CB8AC3E}">
        <p14:creationId xmlns:p14="http://schemas.microsoft.com/office/powerpoint/2010/main" val="625247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Stage</a:t>
            </a:r>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5: </a:t>
            </a:r>
            <a:r>
              <a:rPr lang="en-US" dirty="0" smtClean="0">
                <a:latin typeface="Times New Roman" panose="02020603050405020304" pitchFamily="18" charset="0"/>
                <a:cs typeface="Times New Roman" panose="02020603050405020304" pitchFamily="18" charset="0"/>
              </a:rPr>
              <a:t>Trial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413501"/>
            <a:ext cx="10515600" cy="4351338"/>
          </a:xfrm>
        </p:spPr>
        <p:txBody>
          <a:bodyPr>
            <a:noAutofit/>
          </a:bodyPr>
          <a:lstStyle/>
          <a:p>
            <a:r>
              <a:rPr lang="en-US" dirty="0">
                <a:latin typeface="Times New Roman" panose="02020603050405020304" pitchFamily="18" charset="0"/>
                <a:cs typeface="Times New Roman" panose="02020603050405020304" pitchFamily="18" charset="0"/>
              </a:rPr>
              <a:t> The person has tried the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or action required, but has faced difficulties. For instance, the mother tried to exclusively breastfeed her baby, but she faced some difficulties. She now needs support in the form of praise and reinforcement of the benefits. Reinforcing the ways of preventing the problem she faced during exclusive breastfeeding is also important. So she needs counselling to find the best ways of overcoming her problems. At this stage the mother may have inadequate breast milk output and think that her breast milk is not enough for the baby to feed on until six months old. Here, she needs to be assisted on proper positioning and attachment and be reassured about the capacity of the </a:t>
            </a:r>
            <a:r>
              <a:rPr lang="en-US" dirty="0" smtClean="0">
                <a:latin typeface="Times New Roman" panose="02020603050405020304" pitchFamily="18" charset="0"/>
                <a:cs typeface="Times New Roman" panose="02020603050405020304" pitchFamily="18" charset="0"/>
              </a:rPr>
              <a:t>breast milk </a:t>
            </a:r>
            <a:r>
              <a:rPr lang="en-US" dirty="0">
                <a:latin typeface="Times New Roman" panose="02020603050405020304" pitchFamily="18" charset="0"/>
                <a:cs typeface="Times New Roman" panose="02020603050405020304" pitchFamily="18" charset="0"/>
              </a:rPr>
              <a:t>to feed the baby for the first six months. Your skills in negotiating the different options the mother can use will be important at this stage.</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3120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924</TotalTime>
  <Words>978</Words>
  <Application>Microsoft Office PowerPoint</Application>
  <PresentationFormat>Widescreen</PresentationFormat>
  <Paragraphs>96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 New Roman</vt:lpstr>
      <vt:lpstr>Office Theme</vt:lpstr>
      <vt:lpstr>Nutrition Behavior change communication</vt:lpstr>
      <vt:lpstr>Definition</vt:lpstr>
      <vt:lpstr>PowerPoint Presentation</vt:lpstr>
      <vt:lpstr>Nutrition behavior change communication strategies (E.G Breast feeding)  </vt:lpstr>
      <vt:lpstr>Step 1: Pre-awareness</vt:lpstr>
      <vt:lpstr>Stage 2: Awareness</vt:lpstr>
      <vt:lpstr>Stage 3: Contemplation</vt:lpstr>
      <vt:lpstr>Stage 4: Intention</vt:lpstr>
      <vt:lpstr>Stage 5: Trial</vt:lpstr>
      <vt:lpstr>Stage 6 : Adoption </vt:lpstr>
      <vt:lpstr>Stage 7: Maintenance</vt:lpstr>
      <vt:lpstr>Stage 8 : Telling others</vt:lpstr>
      <vt:lpstr>PowerPoint Presentation</vt:lpstr>
      <vt:lpstr>Nutrition behavior change communication in food-based approaches</vt:lpstr>
      <vt:lpstr>In addition, BCC should focus on the importance of knowledgeable care for pregnant and lactating women, and for children during the first two years of life. This should give greater emphasis on changing behaviors in relation to: </vt:lpstr>
      <vt:lpstr>Growth monitoring and promotion</vt:lpstr>
      <vt:lpstr>Objectives of growth monitoring</vt:lpstr>
      <vt:lpstr> Determinants of child malnutrition during the first five years  </vt:lpstr>
      <vt:lpstr>CASE STUDY</vt:lpstr>
      <vt:lpstr>PowerPoint Presentation</vt:lpstr>
      <vt:lpstr>PowerPoint Presentation</vt:lpstr>
      <vt:lpstr>Key nutrition messages that could be integrated with the activities of other sectors</vt:lpstr>
      <vt:lpstr>PowerPoint Presentation</vt:lpstr>
      <vt:lpstr>PowerPoint Presentation</vt:lpstr>
      <vt:lpstr>PowerPoint Presentation</vt:lpstr>
      <vt:lpstr>Differences between nutrition education and nutrition behavior change communication (BCC)</vt:lpstr>
      <vt:lpstr>SUMMARY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Education Approaches and Methods</dc:title>
  <dc:creator>su</dc:creator>
  <cp:lastModifiedBy>Sharmin Sultana</cp:lastModifiedBy>
  <cp:revision>46</cp:revision>
  <cp:lastPrinted>2021-10-26T08:54:44Z</cp:lastPrinted>
  <dcterms:created xsi:type="dcterms:W3CDTF">2017-01-24T07:03:34Z</dcterms:created>
  <dcterms:modified xsi:type="dcterms:W3CDTF">2021-11-05T07:54:25Z</dcterms:modified>
</cp:coreProperties>
</file>