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12" r:id="rId2"/>
    <p:sldId id="421" r:id="rId3"/>
    <p:sldId id="360" r:id="rId4"/>
    <p:sldId id="361" r:id="rId5"/>
    <p:sldId id="389" r:id="rId6"/>
    <p:sldId id="420" r:id="rId7"/>
    <p:sldId id="391" r:id="rId8"/>
    <p:sldId id="435" r:id="rId9"/>
    <p:sldId id="428" r:id="rId10"/>
    <p:sldId id="429" r:id="rId11"/>
    <p:sldId id="430" r:id="rId12"/>
    <p:sldId id="431" r:id="rId13"/>
    <p:sldId id="432" r:id="rId14"/>
    <p:sldId id="433" r:id="rId15"/>
    <p:sldId id="434" r:id="rId16"/>
    <p:sldId id="394" r:id="rId17"/>
    <p:sldId id="398" r:id="rId18"/>
    <p:sldId id="424" r:id="rId19"/>
    <p:sldId id="436" r:id="rId20"/>
    <p:sldId id="437" r:id="rId21"/>
    <p:sldId id="439" r:id="rId22"/>
    <p:sldId id="438" r:id="rId23"/>
    <p:sldId id="403" r:id="rId24"/>
    <p:sldId id="404" r:id="rId25"/>
    <p:sldId id="405" r:id="rId26"/>
    <p:sldId id="407" r:id="rId27"/>
    <p:sldId id="408" r:id="rId28"/>
    <p:sldId id="409" r:id="rId29"/>
    <p:sldId id="410" r:id="rId30"/>
    <p:sldId id="411" r:id="rId31"/>
    <p:sldId id="412" r:id="rId32"/>
    <p:sldId id="413" r:id="rId33"/>
    <p:sldId id="423" r:id="rId34"/>
    <p:sldId id="425" r:id="rId35"/>
    <p:sldId id="414" r:id="rId36"/>
    <p:sldId id="416" r:id="rId37"/>
    <p:sldId id="417" r:id="rId38"/>
    <p:sldId id="426" r:id="rId39"/>
    <p:sldId id="441" r:id="rId40"/>
    <p:sldId id="419" r:id="rId41"/>
  </p:sldIdLst>
  <p:sldSz cx="14630400" cy="82296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3" algn="l" defTabSz="130622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708" y="66"/>
      </p:cViewPr>
      <p:guideLst>
        <p:guide orient="horz" pos="2592"/>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GAA</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4575A5-7687-49C3-AD02-09625C724089}" type="datetimeFigureOut">
              <a:rPr lang="en-US" smtClean="0"/>
              <a:pPr/>
              <a:t>9/4/2020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9BDF7D-2C45-4AB4-8CBF-96A590AD9368}" type="slidenum">
              <a:rPr lang="en-US" smtClean="0"/>
              <a:pPr/>
              <a:t>‹#›</a:t>
            </a:fld>
            <a:endParaRPr lang="en-US"/>
          </a:p>
        </p:txBody>
      </p:sp>
    </p:spTree>
    <p:extLst>
      <p:ext uri="{BB962C8B-B14F-4D97-AF65-F5344CB8AC3E}">
        <p14:creationId xmlns:p14="http://schemas.microsoft.com/office/powerpoint/2010/main" val="287999194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GAA</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9F6B94-F02A-403D-9F1A-A9B3FDF65A20}" type="datetimeFigureOut">
              <a:rPr lang="en-US" smtClean="0"/>
              <a:pPr/>
              <a:t>9/4/2020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BD67C0-05AC-48E8-B7EA-CF861DF7C861}" type="slidenum">
              <a:rPr lang="en-US" smtClean="0"/>
              <a:pPr/>
              <a:t>‹#›</a:t>
            </a:fld>
            <a:endParaRPr lang="en-US"/>
          </a:p>
        </p:txBody>
      </p:sp>
    </p:spTree>
    <p:extLst>
      <p:ext uri="{BB962C8B-B14F-4D97-AF65-F5344CB8AC3E}">
        <p14:creationId xmlns:p14="http://schemas.microsoft.com/office/powerpoint/2010/main" val="3668829009"/>
      </p:ext>
    </p:extLst>
  </p:cSld>
  <p:clrMap bg1="lt1" tx1="dk1" bg2="lt2" tx2="dk2" accent1="accent1" accent2="accent2" accent3="accent3" accent4="accent4" accent5="accent5" accent6="accent6" hlink="hlink" folHlink="folHlink"/>
  <p:hf ftr="0" dt="0"/>
  <p:notesStyle>
    <a:lvl1pPr marL="0" algn="l" defTabSz="1306220" rtl="0" eaLnBrk="1" latinLnBrk="0" hangingPunct="1">
      <a:defRPr sz="1700" kern="1200">
        <a:solidFill>
          <a:schemeClr val="tx1"/>
        </a:solidFill>
        <a:latin typeface="+mn-lt"/>
        <a:ea typeface="+mn-ea"/>
        <a:cs typeface="+mn-cs"/>
      </a:defRPr>
    </a:lvl1pPr>
    <a:lvl2pPr marL="653110" algn="l" defTabSz="1306220" rtl="0" eaLnBrk="1" latinLnBrk="0" hangingPunct="1">
      <a:defRPr sz="1700" kern="1200">
        <a:solidFill>
          <a:schemeClr val="tx1"/>
        </a:solidFill>
        <a:latin typeface="+mn-lt"/>
        <a:ea typeface="+mn-ea"/>
        <a:cs typeface="+mn-cs"/>
      </a:defRPr>
    </a:lvl2pPr>
    <a:lvl3pPr marL="1306220" algn="l" defTabSz="1306220" rtl="0" eaLnBrk="1" latinLnBrk="0" hangingPunct="1">
      <a:defRPr sz="1700" kern="1200">
        <a:solidFill>
          <a:schemeClr val="tx1"/>
        </a:solidFill>
        <a:latin typeface="+mn-lt"/>
        <a:ea typeface="+mn-ea"/>
        <a:cs typeface="+mn-cs"/>
      </a:defRPr>
    </a:lvl3pPr>
    <a:lvl4pPr marL="1959331" algn="l" defTabSz="1306220" rtl="0" eaLnBrk="1" latinLnBrk="0" hangingPunct="1">
      <a:defRPr sz="1700" kern="1200">
        <a:solidFill>
          <a:schemeClr val="tx1"/>
        </a:solidFill>
        <a:latin typeface="+mn-lt"/>
        <a:ea typeface="+mn-ea"/>
        <a:cs typeface="+mn-cs"/>
      </a:defRPr>
    </a:lvl4pPr>
    <a:lvl5pPr marL="2612441" algn="l" defTabSz="1306220" rtl="0" eaLnBrk="1" latinLnBrk="0" hangingPunct="1">
      <a:defRPr sz="1700" kern="1200">
        <a:solidFill>
          <a:schemeClr val="tx1"/>
        </a:solidFill>
        <a:latin typeface="+mn-lt"/>
        <a:ea typeface="+mn-ea"/>
        <a:cs typeface="+mn-cs"/>
      </a:defRPr>
    </a:lvl5pPr>
    <a:lvl6pPr marL="3265551" algn="l" defTabSz="1306220" rtl="0" eaLnBrk="1" latinLnBrk="0" hangingPunct="1">
      <a:defRPr sz="1700" kern="1200">
        <a:solidFill>
          <a:schemeClr val="tx1"/>
        </a:solidFill>
        <a:latin typeface="+mn-lt"/>
        <a:ea typeface="+mn-ea"/>
        <a:cs typeface="+mn-cs"/>
      </a:defRPr>
    </a:lvl6pPr>
    <a:lvl7pPr marL="3918661" algn="l" defTabSz="1306220" rtl="0" eaLnBrk="1" latinLnBrk="0" hangingPunct="1">
      <a:defRPr sz="1700" kern="1200">
        <a:solidFill>
          <a:schemeClr val="tx1"/>
        </a:solidFill>
        <a:latin typeface="+mn-lt"/>
        <a:ea typeface="+mn-ea"/>
        <a:cs typeface="+mn-cs"/>
      </a:defRPr>
    </a:lvl7pPr>
    <a:lvl8pPr marL="4571771" algn="l" defTabSz="1306220" rtl="0" eaLnBrk="1" latinLnBrk="0" hangingPunct="1">
      <a:defRPr sz="1700" kern="1200">
        <a:solidFill>
          <a:schemeClr val="tx1"/>
        </a:solidFill>
        <a:latin typeface="+mn-lt"/>
        <a:ea typeface="+mn-ea"/>
        <a:cs typeface="+mn-cs"/>
      </a:defRPr>
    </a:lvl8pPr>
    <a:lvl9pPr marL="5224883" algn="l" defTabSz="130622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BD67C0-05AC-48E8-B7EA-CF861DF7C861}" type="slidenum">
              <a:rPr lang="en-US" smtClean="0"/>
              <a:pPr/>
              <a:t>1</a:t>
            </a:fld>
            <a:endParaRPr lang="en-US" dirty="0"/>
          </a:p>
        </p:txBody>
      </p:sp>
      <p:sp>
        <p:nvSpPr>
          <p:cNvPr id="5" name="Header Placeholder 4"/>
          <p:cNvSpPr>
            <a:spLocks noGrp="1"/>
          </p:cNvSpPr>
          <p:nvPr>
            <p:ph type="hdr" sz="quarter" idx="11"/>
          </p:nvPr>
        </p:nvSpPr>
        <p:spPr/>
        <p:txBody>
          <a:bodyPr/>
          <a:lstStyle/>
          <a:p>
            <a:r>
              <a:rPr lang="en-US" dirty="0" smtClean="0"/>
              <a:t>GAA</a:t>
            </a:r>
            <a:endParaRPr lang="en-US" dirty="0"/>
          </a:p>
        </p:txBody>
      </p:sp>
    </p:spTree>
    <p:extLst>
      <p:ext uri="{BB962C8B-B14F-4D97-AF65-F5344CB8AC3E}">
        <p14:creationId xmlns:p14="http://schemas.microsoft.com/office/powerpoint/2010/main" val="1869933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35A637-3E4C-461C-9463-B211324294F3}" type="slidenum">
              <a:rPr lang="en-US"/>
              <a:pPr/>
              <a:t>2</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a:buFontTx/>
              <a:buChar char="•"/>
            </a:pPr>
            <a:r>
              <a:rPr lang="en-US" altLang="ko-KR" dirty="0">
                <a:ea typeface="굴림" pitchFamily="34" charset="-127"/>
              </a:rPr>
              <a:t>IP essentially gives any devices a number and address  to communicate with other devices on the Internet</a:t>
            </a:r>
          </a:p>
          <a:p>
            <a:pPr>
              <a:buFontTx/>
              <a:buChar char="•"/>
            </a:pPr>
            <a:r>
              <a:rPr lang="en-US" altLang="ko-KR" dirty="0">
                <a:ea typeface="굴림" pitchFamily="34" charset="-127"/>
              </a:rPr>
              <a:t>Basically, IP addresses are held by the IANA → large blocks of address are located  to 5 RIRs → (NIR, APNIC region) → smaller blocks to LIR/ISPs → End Users</a:t>
            </a:r>
          </a:p>
          <a:p>
            <a:endParaRPr lang="en-US" altLang="ko-KR" dirty="0">
              <a:ea typeface="굴림" pitchFamily="34" charset="-127"/>
            </a:endParaRPr>
          </a:p>
        </p:txBody>
      </p:sp>
    </p:spTree>
    <p:extLst>
      <p:ext uri="{BB962C8B-B14F-4D97-AF65-F5344CB8AC3E}">
        <p14:creationId xmlns:p14="http://schemas.microsoft.com/office/powerpoint/2010/main" val="3842057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72CD79-D36A-4E01-AE1C-064887FE954D}" type="slidenum">
              <a:rPr lang="en-US" smtClean="0"/>
              <a:pPr/>
              <a:t>20</a:t>
            </a:fld>
            <a:endParaRPr lang="en-US"/>
          </a:p>
        </p:txBody>
      </p:sp>
    </p:spTree>
    <p:extLst>
      <p:ext uri="{BB962C8B-B14F-4D97-AF65-F5344CB8AC3E}">
        <p14:creationId xmlns:p14="http://schemas.microsoft.com/office/powerpoint/2010/main" val="4293812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E3350D-B605-4D9F-A02D-95CD031911E3}" type="slidenum">
              <a:rPr lang="en-AU"/>
              <a:pPr/>
              <a:t>28</a:t>
            </a:fld>
            <a:endParaRPr lang="en-AU"/>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2160031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6BB613-DB1E-4BD8-8721-1804342A0327}" type="slidenum">
              <a:rPr lang="en-AU"/>
              <a:pPr/>
              <a:t>29</a:t>
            </a:fld>
            <a:endParaRPr lang="en-AU"/>
          </a:p>
        </p:txBody>
      </p:sp>
      <p:sp>
        <p:nvSpPr>
          <p:cNvPr id="579586" name="Rectangle 2"/>
          <p:cNvSpPr>
            <a:spLocks noGrp="1" noRot="1" noChangeAspect="1" noChangeArrowheads="1" noTextEdit="1"/>
          </p:cNvSpPr>
          <p:nvPr>
            <p:ph type="sldImg"/>
          </p:nvPr>
        </p:nvSpPr>
        <p:spPr>
          <a:ln/>
        </p:spPr>
      </p:sp>
      <p:sp>
        <p:nvSpPr>
          <p:cNvPr id="579587"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1180801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2C86A-74AF-4D14-97C6-80291EE26CD6}" type="slidenum">
              <a:rPr lang="en-AU"/>
              <a:pPr/>
              <a:t>30</a:t>
            </a:fld>
            <a:endParaRPr lang="en-AU"/>
          </a:p>
        </p:txBody>
      </p:sp>
      <p:sp>
        <p:nvSpPr>
          <p:cNvPr id="564226" name="Rectangle 2"/>
          <p:cNvSpPr>
            <a:spLocks noGrp="1" noRot="1" noChangeAspect="1" noChangeArrowheads="1" noTextEdit="1"/>
          </p:cNvSpPr>
          <p:nvPr>
            <p:ph type="sldImg"/>
          </p:nvPr>
        </p:nvSpPr>
        <p:spPr>
          <a:ln/>
        </p:spPr>
      </p:sp>
      <p:sp>
        <p:nvSpPr>
          <p:cNvPr id="564227"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2262350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0AFF80-A117-4720-8479-03C752AF76AD}" type="slidenum">
              <a:rPr lang="en-AU"/>
              <a:pPr/>
              <a:t>31</a:t>
            </a:fld>
            <a:endParaRPr lang="en-AU"/>
          </a:p>
        </p:txBody>
      </p:sp>
      <p:sp>
        <p:nvSpPr>
          <p:cNvPr id="577538" name="Rectangle 2"/>
          <p:cNvSpPr>
            <a:spLocks noGrp="1" noRot="1" noChangeAspect="1" noChangeArrowheads="1" noTextEdit="1"/>
          </p:cNvSpPr>
          <p:nvPr>
            <p:ph type="sldImg"/>
          </p:nvPr>
        </p:nvSpPr>
        <p:spPr>
          <a:ln/>
        </p:spPr>
      </p:sp>
      <p:sp>
        <p:nvSpPr>
          <p:cNvPr id="577539"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2734463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703AA9-6997-4928-A01E-2490AE471BCF}" type="slidenum">
              <a:rPr lang="en-AU"/>
              <a:pPr/>
              <a:t>34</a:t>
            </a:fld>
            <a:endParaRPr lang="en-AU"/>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2775133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703AA9-6997-4928-A01E-2490AE471BCF}" type="slidenum">
              <a:rPr lang="en-AU"/>
              <a:pPr/>
              <a:t>35</a:t>
            </a:fld>
            <a:endParaRPr lang="en-AU"/>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90632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2"/>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BF0DA0-45DA-41AA-A027-4BEC0A2114E6}" type="datetime1">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7AC4E4-67B7-4C6E-9EB6-507240950DEB}" type="datetime1">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7"/>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7"/>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55F15D-B42E-44A8-903D-EB529CCBD2A2}" type="datetime1">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7525" y="518657"/>
            <a:ext cx="13742178" cy="1005840"/>
          </a:xfrm>
        </p:spPr>
        <p:txBody>
          <a:bodyPr/>
          <a:lstStyle>
            <a:lvl1pPr>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365760" y="1613002"/>
            <a:ext cx="13723315" cy="5958230"/>
          </a:xfrm>
        </p:spPr>
        <p:txBody>
          <a:bodyPr vert="horz" lIns="130620" tIns="65310" rIns="130620" bIns="6531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06900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501628-FAB1-4772-98BA-02519BF4629A}" type="datetime1">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2"/>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7"/>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9157E6-87C7-4EC4-ABE3-D608280B6FD7}" type="datetime1">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1"/>
            <a:ext cx="6461760" cy="5431157"/>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1"/>
            <a:ext cx="6461760" cy="5431157"/>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F9EB72-2116-44FD-91CF-B497C16BA161}" type="datetime1">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2" y="1842137"/>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2" y="2609851"/>
            <a:ext cx="6464301" cy="4741547"/>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2" y="1842137"/>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2" y="2609851"/>
            <a:ext cx="6466840" cy="4741547"/>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E84511-C5CF-4337-9F3A-8282857D8245}" type="datetime1">
              <a:rPr lang="en-US" smtClean="0"/>
              <a:pPr/>
              <a:t>9/4/2020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7D92F-903A-4E0A-B153-96A39D291857}" type="datetime1">
              <a:rPr lang="en-US" smtClean="0"/>
              <a:pPr/>
              <a:t>9/4/2020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8C65C-AA3E-4ECB-A67D-E6484E75FFBE}" type="datetime1">
              <a:rPr lang="en-US" smtClean="0"/>
              <a:pPr/>
              <a:t>9/4/2020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1"/>
            <a:ext cx="8178800" cy="7023737"/>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2" y="1722121"/>
            <a:ext cx="4813301" cy="5629277"/>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B14BEB-470F-4ED1-85B2-BDFB28445D5A}" type="datetime1">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1"/>
            <a:ext cx="8778240" cy="680087"/>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7"/>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30D062-D538-43A3-B98E-A41699A9EBA3}" type="datetime1">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7"/>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1"/>
            <a:ext cx="13167360" cy="5431157"/>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2"/>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FDE8925-BE8A-41EF-B4C5-F8653C34085A}" type="datetime1">
              <a:rPr lang="en-US" smtClean="0"/>
              <a:pPr/>
              <a:t>9/4/2020</a:t>
            </a:fld>
            <a:endParaRPr lang="en-US"/>
          </a:p>
        </p:txBody>
      </p:sp>
      <p:sp>
        <p:nvSpPr>
          <p:cNvPr id="5" name="Footer Placeholder 4"/>
          <p:cNvSpPr>
            <a:spLocks noGrp="1"/>
          </p:cNvSpPr>
          <p:nvPr>
            <p:ph type="ftr" sz="quarter" idx="3"/>
          </p:nvPr>
        </p:nvSpPr>
        <p:spPr>
          <a:xfrm>
            <a:off x="4998720" y="7627622"/>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2"/>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2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wmf"/><Relationship Id="rId5" Type="http://schemas.openxmlformats.org/officeDocument/2006/relationships/image" Target="../media/image39.wmf"/><Relationship Id="rId4" Type="http://schemas.openxmlformats.org/officeDocument/2006/relationships/image" Target="../media/image38.wmf"/></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3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296555"/>
            <a:ext cx="6461760" cy="1158240"/>
          </a:xfrm>
        </p:spPr>
        <p:txBody>
          <a:bodyPr>
            <a:noAutofit/>
          </a:bodyPr>
          <a:lstStyle/>
          <a:p>
            <a:pPr algn="l"/>
            <a:r>
              <a:rPr lang="en-US" sz="4400" b="1" dirty="0">
                <a:latin typeface="Eras Demi ITC" pitchFamily="34" charset="0"/>
              </a:rPr>
              <a:t>Computer </a:t>
            </a:r>
            <a:r>
              <a:rPr lang="en-US" sz="4400" b="1" dirty="0" smtClean="0">
                <a:latin typeface="Eras Demi ITC" pitchFamily="34" charset="0"/>
              </a:rPr>
              <a:t>Networks</a:t>
            </a:r>
            <a:endParaRPr lang="en-US" sz="4400" b="1" dirty="0">
              <a:latin typeface="Eras Demi ITC" pitchFamily="34" charset="0"/>
            </a:endParaRPr>
          </a:p>
        </p:txBody>
      </p:sp>
      <p:sp>
        <p:nvSpPr>
          <p:cNvPr id="3" name="Content Placeholder 2"/>
          <p:cNvSpPr>
            <a:spLocks noGrp="1"/>
          </p:cNvSpPr>
          <p:nvPr>
            <p:ph sz="half" idx="1"/>
          </p:nvPr>
        </p:nvSpPr>
        <p:spPr>
          <a:xfrm>
            <a:off x="243840" y="1598950"/>
            <a:ext cx="10850880" cy="6264890"/>
          </a:xfrm>
        </p:spPr>
        <p:txBody>
          <a:bodyPr>
            <a:normAutofit lnSpcReduction="10000"/>
          </a:bodyPr>
          <a:lstStyle/>
          <a:p>
            <a:pPr algn="ctr">
              <a:buClr>
                <a:srgbClr val="00B0F0"/>
              </a:buClr>
              <a:buNone/>
            </a:pPr>
            <a:r>
              <a:rPr lang="en-US" sz="3400" b="1" dirty="0">
                <a:solidFill>
                  <a:srgbClr val="FFFF00"/>
                </a:solidFill>
                <a:latin typeface="Eras Demi ITC" pitchFamily="34" charset="0"/>
              </a:rPr>
              <a:t/>
            </a:r>
            <a:br>
              <a:rPr lang="en-US" sz="3400" b="1" dirty="0">
                <a:solidFill>
                  <a:srgbClr val="FFFF00"/>
                </a:solidFill>
                <a:latin typeface="Eras Demi ITC" pitchFamily="34" charset="0"/>
              </a:rPr>
            </a:br>
            <a:r>
              <a:rPr lang="en-US" sz="5800" b="1" dirty="0" smtClean="0">
                <a:latin typeface="Eras Demi ITC" pitchFamily="34" charset="0"/>
                <a:cs typeface="Times New Roman" pitchFamily="18" charset="0"/>
              </a:rPr>
              <a:t>IPV6</a:t>
            </a:r>
            <a:r>
              <a:rPr lang="en-US" sz="3400" b="1" dirty="0" smtClean="0">
                <a:solidFill>
                  <a:srgbClr val="FFFF00"/>
                </a:solidFill>
                <a:latin typeface="Eras Demi ITC" pitchFamily="34" charset="0"/>
              </a:rPr>
              <a:t> </a:t>
            </a:r>
            <a:r>
              <a:rPr lang="en-US" sz="5800" b="1" dirty="0" smtClean="0">
                <a:latin typeface="Eras Demi ITC" pitchFamily="34" charset="0"/>
                <a:cs typeface="Times New Roman" pitchFamily="18" charset="0"/>
              </a:rPr>
              <a:t>Introduction</a:t>
            </a:r>
            <a:endParaRPr lang="en-US" sz="5800" b="1" dirty="0">
              <a:latin typeface="Eras Demi ITC" pitchFamily="34" charset="0"/>
            </a:endParaRPr>
          </a:p>
          <a:p>
            <a:pPr algn="ctr">
              <a:buNone/>
            </a:pPr>
            <a:endParaRPr lang="en-US" sz="3400" b="1" dirty="0">
              <a:solidFill>
                <a:srgbClr val="FFFF00"/>
              </a:solidFill>
              <a:latin typeface="Eras Demi ITC" pitchFamily="34" charset="0"/>
            </a:endParaRPr>
          </a:p>
          <a:p>
            <a:pPr algn="ctr">
              <a:buNone/>
            </a:pPr>
            <a:endParaRPr lang="en-US" sz="3400" b="1" dirty="0">
              <a:solidFill>
                <a:srgbClr val="FFFF00"/>
              </a:solidFill>
              <a:latin typeface="Eras Demi ITC" pitchFamily="34" charset="0"/>
            </a:endParaRPr>
          </a:p>
          <a:p>
            <a:pPr algn="ctr">
              <a:buNone/>
            </a:pPr>
            <a:endParaRPr lang="en-US" sz="3400" b="1" dirty="0">
              <a:solidFill>
                <a:srgbClr val="FFFF00"/>
              </a:solidFill>
              <a:latin typeface="Eras Demi ITC" pitchFamily="34" charset="0"/>
            </a:endParaRPr>
          </a:p>
          <a:p>
            <a:pPr algn="ctr">
              <a:buNone/>
            </a:pPr>
            <a:endParaRPr lang="en-US" sz="3400" b="1" dirty="0">
              <a:solidFill>
                <a:srgbClr val="FFFF00"/>
              </a:solidFill>
              <a:latin typeface="Eras Demi ITC" pitchFamily="34" charset="0"/>
            </a:endParaRPr>
          </a:p>
          <a:p>
            <a:pPr marL="0" indent="0" algn="ctr">
              <a:buNone/>
            </a:pPr>
            <a:r>
              <a:rPr lang="pt-BR" sz="3500" b="1" dirty="0">
                <a:latin typeface="Eras Demi ITC" panose="020B0805030504020804" pitchFamily="34" charset="0"/>
              </a:rPr>
              <a:t>Professor Dr. A.K.M Fazlul Haque</a:t>
            </a:r>
          </a:p>
          <a:p>
            <a:pPr marL="0" indent="0" algn="ctr">
              <a:buNone/>
            </a:pPr>
            <a:r>
              <a:rPr lang="en-US" sz="3500" b="1" smtClean="0">
                <a:latin typeface="Eras Demi ITC" panose="020B0805030504020804" pitchFamily="34" charset="0"/>
              </a:rPr>
              <a:t>Electronics </a:t>
            </a:r>
            <a:r>
              <a:rPr lang="en-US" sz="3500" b="1" dirty="0">
                <a:latin typeface="Eras Demi ITC" panose="020B0805030504020804" pitchFamily="34" charset="0"/>
              </a:rPr>
              <a:t>and Telecommunication Engineering</a:t>
            </a:r>
          </a:p>
          <a:p>
            <a:pPr marL="0" indent="0" algn="ctr">
              <a:buNone/>
            </a:pPr>
            <a:r>
              <a:rPr lang="en-US" sz="3500" b="1" dirty="0">
                <a:latin typeface="Eras Demi ITC" panose="020B0805030504020804" pitchFamily="34" charset="0"/>
              </a:rPr>
              <a:t>(ETE)</a:t>
            </a:r>
          </a:p>
          <a:p>
            <a:pPr marL="0" indent="0" algn="ctr">
              <a:buNone/>
            </a:pPr>
            <a:r>
              <a:rPr lang="en-US" sz="3500" b="1" dirty="0">
                <a:latin typeface="Eras Demi ITC" panose="020B0805030504020804" pitchFamily="34" charset="0"/>
              </a:rPr>
              <a:t>Daffodil International University </a:t>
            </a:r>
          </a:p>
        </p:txBody>
      </p:sp>
      <p:pic>
        <p:nvPicPr>
          <p:cNvPr id="5" name="Picture 4"/>
          <p:cNvPicPr>
            <a:picLocks noChangeAspect="1" noChangeArrowheads="1"/>
          </p:cNvPicPr>
          <p:nvPr/>
        </p:nvPicPr>
        <p:blipFill>
          <a:blip r:embed="rId3">
            <a:lum contrast="6000"/>
          </a:blip>
          <a:srcRect/>
          <a:stretch>
            <a:fillRect/>
          </a:stretch>
        </p:blipFill>
        <p:spPr bwMode="auto">
          <a:xfrm>
            <a:off x="4876802" y="3352800"/>
            <a:ext cx="1742441" cy="1280160"/>
          </a:xfrm>
          <a:prstGeom prst="rect">
            <a:avLst/>
          </a:prstGeom>
          <a:solidFill>
            <a:srgbClr val="FFFF00"/>
          </a:solidFill>
          <a:ln>
            <a:headEnd/>
            <a:tailEnd/>
          </a:ln>
        </p:spPr>
        <p:style>
          <a:lnRef idx="1">
            <a:schemeClr val="dk1"/>
          </a:lnRef>
          <a:fillRef idx="3">
            <a:schemeClr val="dk1"/>
          </a:fillRef>
          <a:effectRef idx="2">
            <a:schemeClr val="dk1"/>
          </a:effectRef>
          <a:fontRef idx="minor">
            <a:schemeClr val="lt1"/>
          </a:fontRef>
        </p:style>
      </p:pic>
      <p:sp>
        <p:nvSpPr>
          <p:cNvPr id="4" name="Rectangle 3"/>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
        <p:nvSpPr>
          <p:cNvPr id="7" name="Rectangle 6"/>
          <p:cNvSpPr/>
          <p:nvPr/>
        </p:nvSpPr>
        <p:spPr>
          <a:xfrm>
            <a:off x="11734800"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543800" cy="1066800"/>
          </a:xfrm>
        </p:spPr>
        <p:txBody>
          <a:bodyPr>
            <a:normAutofit fontScale="90000"/>
          </a:bodyPr>
          <a:lstStyle/>
          <a:p>
            <a:pPr algn="ctr"/>
            <a:r>
              <a:rPr lang="en-US" sz="4400" b="1" dirty="0">
                <a:latin typeface="Eras Demi ITC" panose="020B0805030504020804" pitchFamily="34" charset="0"/>
                <a:cs typeface="Times New Roman" panose="02020603050405020304" pitchFamily="18" charset="0"/>
              </a:rPr>
              <a:t>IPv6 Addressing </a:t>
            </a:r>
            <a:r>
              <a:rPr lang="en-US" sz="4400" b="1" dirty="0" smtClean="0">
                <a:latin typeface="Eras Demi ITC" panose="020B0805030504020804" pitchFamily="34" charset="0"/>
                <a:cs typeface="Times New Roman" panose="02020603050405020304" pitchFamily="18" charset="0"/>
              </a:rPr>
              <a:t>Structure (Cont.)</a:t>
            </a:r>
            <a:endParaRPr lang="en-US" sz="4400" b="1" dirty="0">
              <a:latin typeface="Eras Demi ITC" panose="020B0805030504020804" pitchFamily="34" charset="0"/>
              <a:cs typeface="Times New Roman" panose="02020603050405020304" pitchFamily="18" charset="0"/>
            </a:endParaRPr>
          </a:p>
        </p:txBody>
      </p:sp>
      <p:sp>
        <p:nvSpPr>
          <p:cNvPr id="3" name="Text Placeholder 2"/>
          <p:cNvSpPr>
            <a:spLocks noGrp="1"/>
          </p:cNvSpPr>
          <p:nvPr>
            <p:ph type="body" sz="quarter" idx="10"/>
          </p:nvPr>
        </p:nvSpPr>
        <p:spPr>
          <a:xfrm>
            <a:off x="457200" y="1345054"/>
            <a:ext cx="13639800" cy="6655946"/>
          </a:xfrm>
        </p:spPr>
        <p:txBody>
          <a:bodyPr/>
          <a:lstStyle/>
          <a:p>
            <a:pPr algn="just">
              <a:buFont typeface="Wingdings" pitchFamily="2" charset="2"/>
              <a:buChar char="q"/>
            </a:pPr>
            <a:r>
              <a:rPr lang="en-US" sz="3400" dirty="0"/>
              <a:t>First 3 bits are fixed at 001 or 200::/12 (IANA Global Routing Number)</a:t>
            </a:r>
          </a:p>
          <a:p>
            <a:pPr algn="just"/>
            <a:endParaRPr lang="en-US" sz="3400" dirty="0" smtClean="0"/>
          </a:p>
          <a:p>
            <a:pPr algn="just"/>
            <a:endParaRPr lang="en-US" sz="3400" dirty="0"/>
          </a:p>
          <a:p>
            <a:pPr algn="just">
              <a:buFont typeface="Wingdings" pitchFamily="2" charset="2"/>
              <a:buChar char="q"/>
            </a:pPr>
            <a:r>
              <a:rPr lang="en-US" sz="3400" dirty="0"/>
              <a:t>Bits 16-24 identifies the Regional Registry:</a:t>
            </a:r>
          </a:p>
          <a:p>
            <a:pPr lvl="1" algn="just">
              <a:buFont typeface="Wingdings" pitchFamily="2" charset="2"/>
              <a:buChar char="v"/>
            </a:pPr>
            <a:r>
              <a:rPr lang="en-US" sz="3000" dirty="0" smtClean="0"/>
              <a:t>- </a:t>
            </a:r>
            <a:r>
              <a:rPr lang="en-US" sz="3000" dirty="0" err="1"/>
              <a:t>AfriNIC</a:t>
            </a:r>
            <a:r>
              <a:rPr lang="en-US" sz="3000" dirty="0"/>
              <a:t>, APNIC, LACNIC, RIPE NCC and ARIN</a:t>
            </a:r>
          </a:p>
          <a:p>
            <a:pPr lvl="1" algn="just"/>
            <a:endParaRPr lang="en-US" sz="3000" dirty="0"/>
          </a:p>
          <a:p>
            <a:pPr lvl="1" algn="just"/>
            <a:endParaRPr lang="en-US" sz="3400" dirty="0"/>
          </a:p>
          <a:p>
            <a:pPr lvl="2" algn="just">
              <a:buFont typeface="Wingdings" pitchFamily="2" charset="2"/>
              <a:buChar char="v"/>
            </a:pPr>
            <a:r>
              <a:rPr lang="en-US" sz="2800" dirty="0" smtClean="0">
                <a:latin typeface="Times New Roman" pitchFamily="18" charset="0"/>
                <a:cs typeface="Times New Roman" pitchFamily="18" charset="0"/>
              </a:rPr>
              <a:t>2001:0000</a:t>
            </a:r>
            <a:r>
              <a:rPr lang="en-US" sz="2800" dirty="0">
                <a:latin typeface="Times New Roman" pitchFamily="18" charset="0"/>
                <a:cs typeface="Times New Roman" pitchFamily="18" charset="0"/>
              </a:rPr>
              <a:t>::/23 – IANA </a:t>
            </a:r>
          </a:p>
          <a:p>
            <a:pPr lvl="2" algn="just">
              <a:buFont typeface="Wingdings" pitchFamily="2" charset="2"/>
              <a:buChar char="v"/>
            </a:pPr>
            <a:r>
              <a:rPr lang="en-US" sz="2800" dirty="0" smtClean="0">
                <a:latin typeface="Times New Roman" pitchFamily="18" charset="0"/>
                <a:cs typeface="Times New Roman" pitchFamily="18" charset="0"/>
              </a:rPr>
              <a:t>2001:0200</a:t>
            </a:r>
            <a:r>
              <a:rPr lang="en-US" sz="2800" dirty="0">
                <a:latin typeface="Times New Roman" pitchFamily="18" charset="0"/>
                <a:cs typeface="Times New Roman" pitchFamily="18" charset="0"/>
              </a:rPr>
              <a:t>::/23 – APNIC (Asia/Pacific Region)</a:t>
            </a:r>
          </a:p>
          <a:p>
            <a:pPr lvl="2" algn="just">
              <a:buFont typeface="Wingdings" pitchFamily="2" charset="2"/>
              <a:buChar char="v"/>
            </a:pPr>
            <a:r>
              <a:rPr lang="en-US" sz="2800" dirty="0" smtClean="0">
                <a:latin typeface="Times New Roman" pitchFamily="18" charset="0"/>
                <a:cs typeface="Times New Roman" pitchFamily="18" charset="0"/>
              </a:rPr>
              <a:t>2001:0400</a:t>
            </a:r>
            <a:r>
              <a:rPr lang="en-US" sz="2800" dirty="0">
                <a:latin typeface="Times New Roman" pitchFamily="18" charset="0"/>
                <a:cs typeface="Times New Roman" pitchFamily="18" charset="0"/>
              </a:rPr>
              <a:t>::/23 – ARIN (North America Region)</a:t>
            </a:r>
          </a:p>
          <a:p>
            <a:pPr lvl="2" algn="just">
              <a:buFont typeface="Wingdings" pitchFamily="2" charset="2"/>
              <a:buChar char="v"/>
            </a:pPr>
            <a:r>
              <a:rPr lang="en-US" sz="2800" dirty="0" smtClean="0">
                <a:latin typeface="Times New Roman" pitchFamily="18" charset="0"/>
                <a:cs typeface="Times New Roman" pitchFamily="18" charset="0"/>
              </a:rPr>
              <a:t>2001:0600</a:t>
            </a:r>
            <a:r>
              <a:rPr lang="en-US" sz="2800" dirty="0">
                <a:latin typeface="Times New Roman" pitchFamily="18" charset="0"/>
                <a:cs typeface="Times New Roman" pitchFamily="18" charset="0"/>
              </a:rPr>
              <a:t>::/23 – RIPE (Europe, Middle East and Central Asia)</a:t>
            </a:r>
          </a:p>
          <a:p>
            <a:pPr algn="just">
              <a:buFont typeface="Wingdings" pitchFamily="2" charset="2"/>
              <a:buChar char="v"/>
            </a:pPr>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4867" y="2237936"/>
            <a:ext cx="8534400" cy="88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4867" y="4450309"/>
            <a:ext cx="8668094" cy="959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
        <p:nvSpPr>
          <p:cNvPr id="9" name="Rectangle 8"/>
          <p:cNvSpPr/>
          <p:nvPr/>
        </p:nvSpPr>
        <p:spPr>
          <a:xfrm>
            <a:off x="11654589" y="2133599"/>
            <a:ext cx="2667000" cy="5455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107816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9346"/>
            <a:ext cx="8382000" cy="838200"/>
          </a:xfrm>
        </p:spPr>
        <p:txBody>
          <a:bodyPr>
            <a:normAutofit fontScale="90000"/>
          </a:bodyPr>
          <a:lstStyle/>
          <a:p>
            <a:pPr algn="ctr"/>
            <a:r>
              <a:rPr lang="en-US" sz="4400" b="1" dirty="0">
                <a:latin typeface="Eras Demi ITC" panose="020B0805030504020804" pitchFamily="34" charset="0"/>
                <a:cs typeface="Times New Roman" panose="02020603050405020304" pitchFamily="18" charset="0"/>
              </a:rPr>
              <a:t>IPv6 Addressing </a:t>
            </a:r>
            <a:r>
              <a:rPr lang="en-US" sz="4400" b="1" dirty="0" smtClean="0">
                <a:latin typeface="Eras Demi ITC" panose="020B0805030504020804" pitchFamily="34" charset="0"/>
                <a:cs typeface="Times New Roman" panose="02020603050405020304" pitchFamily="18" charset="0"/>
              </a:rPr>
              <a:t>Structure (Cont.)</a:t>
            </a:r>
            <a:endParaRPr lang="en-US" sz="4400" b="1" dirty="0">
              <a:latin typeface="Eras Demi ITC" panose="020B0805030504020804" pitchFamily="34" charset="0"/>
              <a:cs typeface="Times New Roman" panose="02020603050405020304" pitchFamily="18" charset="0"/>
            </a:endParaRPr>
          </a:p>
        </p:txBody>
      </p:sp>
      <p:sp>
        <p:nvSpPr>
          <p:cNvPr id="3" name="Text Placeholder 2"/>
          <p:cNvSpPr>
            <a:spLocks noGrp="1"/>
          </p:cNvSpPr>
          <p:nvPr>
            <p:ph type="body" sz="quarter" idx="10"/>
          </p:nvPr>
        </p:nvSpPr>
        <p:spPr>
          <a:xfrm>
            <a:off x="381001" y="1443556"/>
            <a:ext cx="10454153" cy="5958230"/>
          </a:xfrm>
        </p:spPr>
        <p:txBody>
          <a:bodyPr/>
          <a:lstStyle/>
          <a:p>
            <a:pPr algn="just">
              <a:buFont typeface="Wingdings" pitchFamily="2" charset="2"/>
              <a:buChar char="q"/>
            </a:pPr>
            <a:r>
              <a:rPr lang="en-US" sz="2800" dirty="0" smtClean="0">
                <a:latin typeface="Times New Roman" pitchFamily="18" charset="0"/>
                <a:cs typeface="Times New Roman" pitchFamily="18" charset="0"/>
              </a:rPr>
              <a:t>Remaining 8-bits up to /32 identifies the ISP.</a:t>
            </a:r>
          </a:p>
          <a:p>
            <a:pPr algn="just">
              <a:buFont typeface="Wingdings" pitchFamily="2" charset="2"/>
              <a:buChar char="q"/>
            </a:pPr>
            <a:endParaRPr lang="en-US" sz="2800" dirty="0" smtClean="0">
              <a:latin typeface="Times New Roman" pitchFamily="18" charset="0"/>
              <a:cs typeface="Times New Roman" pitchFamily="18" charset="0"/>
            </a:endParaRPr>
          </a:p>
          <a:p>
            <a:pPr marL="0" indent="0" algn="just">
              <a:buNone/>
            </a:pPr>
            <a:endParaRPr lang="en-US" sz="2800" dirty="0">
              <a:latin typeface="Times New Roman" pitchFamily="18" charset="0"/>
              <a:cs typeface="Times New Roman" pitchFamily="18" charset="0"/>
            </a:endParaRPr>
          </a:p>
          <a:p>
            <a:pPr algn="just">
              <a:buFont typeface="Wingdings" pitchFamily="2" charset="2"/>
              <a:buChar char="q"/>
            </a:pPr>
            <a:r>
              <a:rPr lang="en-US" sz="2800" dirty="0" smtClean="0">
                <a:latin typeface="Times New Roman" pitchFamily="18" charset="0"/>
                <a:cs typeface="Times New Roman" pitchFamily="18" charset="0"/>
              </a:rPr>
              <a:t>The 3</a:t>
            </a:r>
            <a:r>
              <a:rPr lang="en-US" sz="2800" baseline="30000" dirty="0" smtClean="0">
                <a:latin typeface="Times New Roman" pitchFamily="18" charset="0"/>
                <a:cs typeface="Times New Roman" pitchFamily="18" charset="0"/>
              </a:rPr>
              <a:t>rd</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hextet</a:t>
            </a:r>
            <a:r>
              <a:rPr lang="en-US" sz="2800" dirty="0" smtClean="0">
                <a:latin typeface="Times New Roman" pitchFamily="18" charset="0"/>
                <a:cs typeface="Times New Roman" pitchFamily="18" charset="0"/>
              </a:rPr>
              <a:t> represents the Site/Customer Identifier.</a:t>
            </a:r>
          </a:p>
          <a:p>
            <a:pPr algn="just">
              <a:buFont typeface="Wingdings" pitchFamily="2" charset="2"/>
              <a:buChar char="q"/>
            </a:pPr>
            <a:endParaRPr lang="en-US" sz="2800" dirty="0">
              <a:latin typeface="Times New Roman" pitchFamily="18" charset="0"/>
              <a:cs typeface="Times New Roman" pitchFamily="18" charset="0"/>
            </a:endParaRPr>
          </a:p>
          <a:p>
            <a:pPr marL="0" indent="0" algn="just">
              <a:buNone/>
            </a:pPr>
            <a:endParaRPr lang="en-US" sz="2800" dirty="0" smtClean="0">
              <a:latin typeface="Times New Roman" pitchFamily="18" charset="0"/>
              <a:cs typeface="Times New Roman" pitchFamily="18" charset="0"/>
            </a:endParaRPr>
          </a:p>
          <a:p>
            <a:pPr algn="just">
              <a:buFont typeface="Wingdings" pitchFamily="2" charset="2"/>
              <a:buChar char="q"/>
            </a:pPr>
            <a:r>
              <a:rPr lang="en-US" sz="2800" dirty="0" smtClean="0">
                <a:latin typeface="Times New Roman" pitchFamily="18" charset="0"/>
                <a:cs typeface="Times New Roman" pitchFamily="18" charset="0"/>
              </a:rPr>
              <a:t>The 4</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hextet</a:t>
            </a:r>
            <a:r>
              <a:rPr lang="en-US" sz="2800" dirty="0" smtClean="0">
                <a:latin typeface="Times New Roman" pitchFamily="18" charset="0"/>
                <a:cs typeface="Times New Roman" pitchFamily="18" charset="0"/>
              </a:rPr>
              <a:t> represent the Site Topology/Subnet ID.</a:t>
            </a:r>
          </a:p>
          <a:p>
            <a:pPr lvl="1" algn="just">
              <a:buFont typeface="Wingdings" pitchFamily="2" charset="2"/>
              <a:buChar char="v"/>
            </a:pPr>
            <a:r>
              <a:rPr lang="en-US" sz="2800" dirty="0" smtClean="0">
                <a:latin typeface="Times New Roman" pitchFamily="18" charset="0"/>
                <a:cs typeface="Times New Roman" pitchFamily="18" charset="0"/>
              </a:rPr>
              <a:t>Allows 65,536 subnets with 18,446,744,073,709,551,616 (18 quintillion) for each subnet.</a:t>
            </a:r>
          </a:p>
          <a:p>
            <a:pPr lvl="1" algn="just">
              <a:buFont typeface="Wingdings" pitchFamily="2" charset="2"/>
              <a:buChar char="v"/>
            </a:pPr>
            <a:r>
              <a:rPr lang="en-US" sz="2800" dirty="0" smtClean="0">
                <a:latin typeface="Times New Roman" pitchFamily="18" charset="0"/>
                <a:cs typeface="Times New Roman" pitchFamily="18" charset="0"/>
              </a:rPr>
              <a:t>Not part of the host address field</a:t>
            </a:r>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lvl="1" algn="just">
              <a:buFont typeface="Wingdings" pitchFamily="2" charset="2"/>
              <a:buChar char="q"/>
            </a:pPr>
            <a:endParaRPr lang="en-US" sz="2800" dirty="0" smtClean="0">
              <a:latin typeface="Times New Roman" pitchFamily="18" charset="0"/>
              <a:cs typeface="Times New Roman" pitchFamily="18" charset="0"/>
            </a:endParaRPr>
          </a:p>
        </p:txBody>
      </p:sp>
      <p:pic>
        <p:nvPicPr>
          <p:cNvPr id="3077" name="Picture 5"/>
          <p:cNvPicPr>
            <a:picLocks noChangeAspect="1" noChangeArrowheads="1"/>
          </p:cNvPicPr>
          <p:nvPr/>
        </p:nvPicPr>
        <p:blipFill>
          <a:blip r:embed="rId2" cstate="print"/>
          <a:srcRect/>
          <a:stretch>
            <a:fillRect/>
          </a:stretch>
        </p:blipFill>
        <p:spPr bwMode="auto">
          <a:xfrm>
            <a:off x="2362200" y="2057400"/>
            <a:ext cx="8337134" cy="733314"/>
          </a:xfrm>
          <a:prstGeom prst="rect">
            <a:avLst/>
          </a:prstGeom>
          <a:noFill/>
          <a:ln w="9525">
            <a:noFill/>
            <a:miter lim="800000"/>
            <a:headEnd/>
            <a:tailEnd/>
          </a:ln>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581400"/>
            <a:ext cx="8549154"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cstate="print"/>
          <a:srcRect/>
          <a:stretch>
            <a:fillRect/>
          </a:stretch>
        </p:blipFill>
        <p:spPr bwMode="auto">
          <a:xfrm>
            <a:off x="2270760" y="6781800"/>
            <a:ext cx="8549640" cy="1097280"/>
          </a:xfrm>
          <a:prstGeom prst="rect">
            <a:avLst/>
          </a:prstGeom>
          <a:noFill/>
          <a:ln w="9525">
            <a:noFill/>
            <a:miter lim="800000"/>
            <a:headEnd/>
            <a:tailEnd/>
          </a:ln>
        </p:spPr>
      </p:pic>
      <p:sp>
        <p:nvSpPr>
          <p:cNvPr id="7" name="Rectangle 6"/>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
        <p:nvSpPr>
          <p:cNvPr id="8" name="Rectangle 7"/>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399198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686799" cy="914400"/>
          </a:xfrm>
        </p:spPr>
        <p:txBody>
          <a:bodyPr>
            <a:normAutofit fontScale="90000"/>
          </a:bodyPr>
          <a:lstStyle/>
          <a:p>
            <a:pPr algn="ctr"/>
            <a:r>
              <a:rPr sz="4400" b="1" dirty="0">
                <a:latin typeface="Eras Demi ITC" panose="020B0805030504020804" pitchFamily="34" charset="0"/>
                <a:cs typeface="Times New Roman" panose="02020603050405020304" pitchFamily="18" charset="0"/>
              </a:rPr>
              <a:t>IPv6 Addressing Scheme and Subnets</a:t>
            </a:r>
            <a:endParaRPr lang="en-US" sz="4400" b="1" dirty="0">
              <a:latin typeface="Eras Demi ITC" panose="020B0805030504020804" pitchFamily="34" charset="0"/>
              <a:cs typeface="Times New Roman" panose="02020603050405020304" pitchFamily="18" charset="0"/>
            </a:endParaRPr>
          </a:p>
        </p:txBody>
      </p:sp>
      <p:sp>
        <p:nvSpPr>
          <p:cNvPr id="3" name="Text Placeholder 2"/>
          <p:cNvSpPr>
            <a:spLocks noGrp="1"/>
          </p:cNvSpPr>
          <p:nvPr>
            <p:ph type="body" sz="quarter" idx="10"/>
          </p:nvPr>
        </p:nvSpPr>
        <p:spPr>
          <a:xfrm>
            <a:off x="533400" y="1613002"/>
            <a:ext cx="10896600" cy="5958230"/>
          </a:xfrm>
        </p:spPr>
        <p:txBody>
          <a:bodyPr/>
          <a:lstStyle/>
          <a:p>
            <a:endParaRPr dirty="0" smtClean="0"/>
          </a:p>
          <a:p>
            <a:endParaRPr dirty="0" smtClean="0"/>
          </a:p>
          <a:p>
            <a:pPr>
              <a:buFont typeface="Wingdings" pitchFamily="2" charset="2"/>
              <a:buChar char="q"/>
            </a:pPr>
            <a:r>
              <a:rPr lang="en-US" sz="2800" dirty="0" smtClean="0">
                <a:latin typeface="Times New Roman" pitchFamily="18" charset="0"/>
                <a:cs typeface="Times New Roman" pitchFamily="18" charset="0"/>
              </a:rPr>
              <a:t>The Interface ID are the remaining 64-bits of the address.</a:t>
            </a:r>
          </a:p>
          <a:p>
            <a:pPr algn="just">
              <a:buFont typeface="Wingdings" pitchFamily="2" charset="2"/>
              <a:buChar char="q"/>
            </a:pPr>
            <a:r>
              <a:rPr lang="en-US" sz="2800" dirty="0" smtClean="0">
                <a:latin typeface="Times New Roman" pitchFamily="18" charset="0"/>
                <a:cs typeface="Times New Roman" pitchFamily="18" charset="0"/>
              </a:rPr>
              <a:t>Can be manually configured or dynamically by using the EUI-64 (Extended Unique Identifier).</a:t>
            </a:r>
          </a:p>
          <a:p>
            <a:pPr algn="just">
              <a:buFont typeface="Wingdings" pitchFamily="2" charset="2"/>
              <a:buChar char="q"/>
            </a:pPr>
            <a:r>
              <a:rPr lang="en-US" sz="2800" dirty="0" smtClean="0">
                <a:latin typeface="Times New Roman" pitchFamily="18" charset="0"/>
                <a:cs typeface="Times New Roman" pitchFamily="18" charset="0"/>
              </a:rPr>
              <a:t>The EUI-64 command uses the device 48-bits MAC Address and convert it into 64-bits by adding FF:FE in the middle of the address.</a:t>
            </a:r>
          </a:p>
          <a:p>
            <a:pPr algn="just">
              <a:buFont typeface="Wingdings" pitchFamily="2" charset="2"/>
              <a:buChar char="q"/>
            </a:pPr>
            <a:r>
              <a:rPr lang="en-US" sz="2800" dirty="0" smtClean="0">
                <a:latin typeface="Times New Roman" pitchFamily="18" charset="0"/>
                <a:cs typeface="Times New Roman" pitchFamily="18" charset="0"/>
              </a:rPr>
              <a:t>The first (network) and last (broadcast) address may be assigned to an interface. An interface may contain more than one IPv6 address.</a:t>
            </a:r>
          </a:p>
          <a:p>
            <a:pPr algn="just">
              <a:buFont typeface="Wingdings" pitchFamily="2" charset="2"/>
              <a:buChar char="q"/>
            </a:pPr>
            <a:r>
              <a:rPr lang="en-US" sz="2800" dirty="0" smtClean="0">
                <a:latin typeface="Times New Roman" pitchFamily="18" charset="0"/>
                <a:cs typeface="Times New Roman" pitchFamily="18" charset="0"/>
              </a:rPr>
              <a:t>There are no broadcast addresses, multicast is used instead.</a:t>
            </a:r>
            <a:endParaRPr 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1432895" y="1653375"/>
            <a:ext cx="9844706" cy="1158406"/>
          </a:xfrm>
          <a:prstGeom prst="rect">
            <a:avLst/>
          </a:prstGeom>
          <a:noFill/>
          <a:ln w="9525">
            <a:noFill/>
            <a:miter lim="800000"/>
            <a:headEnd/>
            <a:tailEnd/>
          </a:ln>
          <a:effectLst/>
        </p:spPr>
      </p:pic>
      <p:sp>
        <p:nvSpPr>
          <p:cNvPr id="5" name="Rectangle 4"/>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
        <p:nvSpPr>
          <p:cNvPr id="6" name="Rectangle 5"/>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144038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33400"/>
            <a:ext cx="9067800" cy="1143000"/>
          </a:xfrm>
        </p:spPr>
        <p:txBody>
          <a:bodyPr>
            <a:normAutofit fontScale="90000"/>
          </a:bodyPr>
          <a:lstStyle/>
          <a:p>
            <a:r>
              <a:rPr sz="4400" b="1" dirty="0">
                <a:latin typeface="Eras Demi ITC" panose="020B0805030504020804" pitchFamily="34" charset="0"/>
                <a:cs typeface="Times New Roman" panose="02020603050405020304" pitchFamily="18" charset="0"/>
              </a:rPr>
              <a:t>IPv6 Addressing Scheme and </a:t>
            </a:r>
            <a:r>
              <a:rPr sz="4400" b="1" dirty="0" smtClean="0">
                <a:latin typeface="Eras Demi ITC" panose="020B0805030504020804" pitchFamily="34" charset="0"/>
                <a:cs typeface="Times New Roman" panose="02020603050405020304" pitchFamily="18" charset="0"/>
              </a:rPr>
              <a:t>Subnets</a:t>
            </a:r>
            <a:r>
              <a:rPr lang="en-US" sz="4400" b="1" dirty="0" smtClean="0">
                <a:latin typeface="Eras Demi ITC" panose="020B0805030504020804" pitchFamily="34" charset="0"/>
                <a:cs typeface="Times New Roman" panose="02020603050405020304" pitchFamily="18" charset="0"/>
              </a:rPr>
              <a:t> (Cont.)</a:t>
            </a:r>
            <a:endParaRPr lang="en-US" sz="4400" b="1" dirty="0">
              <a:latin typeface="Eras Demi ITC" panose="020B0805030504020804" pitchFamily="34" charset="0"/>
              <a:cs typeface="Times New Roman" panose="02020603050405020304" pitchFamily="18" charset="0"/>
            </a:endParaRPr>
          </a:p>
        </p:txBody>
      </p:sp>
      <p:sp>
        <p:nvSpPr>
          <p:cNvPr id="3" name="Text Placeholder 2"/>
          <p:cNvSpPr>
            <a:spLocks noGrp="1"/>
          </p:cNvSpPr>
          <p:nvPr>
            <p:ph type="body" sz="quarter" idx="10"/>
          </p:nvPr>
        </p:nvSpPr>
        <p:spPr>
          <a:xfrm>
            <a:off x="533400" y="1828800"/>
            <a:ext cx="10972800" cy="5181600"/>
          </a:xfrm>
        </p:spPr>
        <p:txBody>
          <a:bodyPr/>
          <a:lstStyle/>
          <a:p>
            <a:pPr algn="just">
              <a:buFont typeface="Wingdings" pitchFamily="2" charset="2"/>
              <a:buChar char="q"/>
            </a:pPr>
            <a:r>
              <a:rPr lang="en-US" sz="2800" dirty="0" smtClean="0">
                <a:latin typeface="Times New Roman" pitchFamily="18" charset="0"/>
                <a:cs typeface="Times New Roman" pitchFamily="18" charset="0"/>
              </a:rPr>
              <a:t>IPv6 uses the same method as IPv4 to subnet their addresses. </a:t>
            </a:r>
          </a:p>
          <a:p>
            <a:pPr algn="just">
              <a:buFont typeface="Wingdings" pitchFamily="2" charset="2"/>
              <a:buChar char="q"/>
            </a:pPr>
            <a:r>
              <a:rPr lang="en-US" sz="2800" dirty="0" smtClean="0">
                <a:latin typeface="Times New Roman" pitchFamily="18" charset="0"/>
                <a:cs typeface="Times New Roman" pitchFamily="18" charset="0"/>
              </a:rPr>
              <a:t>/127 gives you 2 addresses.</a:t>
            </a:r>
          </a:p>
          <a:p>
            <a:pPr algn="just">
              <a:buFont typeface="Wingdings" pitchFamily="2" charset="2"/>
              <a:buChar char="q"/>
            </a:pPr>
            <a:r>
              <a:rPr lang="en-US" sz="2800" dirty="0" smtClean="0">
                <a:latin typeface="Times New Roman" pitchFamily="18" charset="0"/>
                <a:cs typeface="Times New Roman" pitchFamily="18" charset="0"/>
              </a:rPr>
              <a:t>/124 gives you 16 addresses</a:t>
            </a:r>
          </a:p>
          <a:p>
            <a:pPr algn="just">
              <a:buFont typeface="Wingdings" pitchFamily="2" charset="2"/>
              <a:buChar char="q"/>
            </a:pPr>
            <a:r>
              <a:rPr lang="en-US" sz="2800" dirty="0" smtClean="0">
                <a:latin typeface="Times New Roman" pitchFamily="18" charset="0"/>
                <a:cs typeface="Times New Roman" pitchFamily="18" charset="0"/>
              </a:rPr>
              <a:t>/120 gives you 256 addresses</a:t>
            </a:r>
          </a:p>
          <a:p>
            <a:pPr algn="just">
              <a:buFont typeface="Wingdings" pitchFamily="2" charset="2"/>
              <a:buChar char="q"/>
            </a:pPr>
            <a:r>
              <a:rPr lang="en-US" sz="2800" dirty="0" smtClean="0">
                <a:latin typeface="Times New Roman" pitchFamily="18" charset="0"/>
                <a:cs typeface="Times New Roman" pitchFamily="18" charset="0"/>
              </a:rPr>
              <a:t>The first address in a network consists of all 0's and the last address consists of all F's.</a:t>
            </a:r>
          </a:p>
          <a:p>
            <a:pPr algn="just">
              <a:buFont typeface="Wingdings" pitchFamily="2" charset="2"/>
              <a:buChar char="q"/>
            </a:pPr>
            <a:r>
              <a:rPr lang="en-US" sz="2800" dirty="0">
                <a:latin typeface="Times New Roman" pitchFamily="18" charset="0"/>
                <a:cs typeface="Times New Roman" pitchFamily="18" charset="0"/>
              </a:rPr>
              <a:t>It’s recommended for simplicity and design purposes to use /64 everywhere. Using anything less than /64 could potentially break IPv6 features and cause increased design complexity. </a:t>
            </a:r>
            <a:endParaRPr lang="en-US" sz="2800" dirty="0" smtClean="0">
              <a:latin typeface="Times New Roman" pitchFamily="18" charset="0"/>
              <a:cs typeface="Times New Roman" pitchFamily="18" charset="0"/>
            </a:endParaRPr>
          </a:p>
        </p:txBody>
      </p:sp>
      <p:sp>
        <p:nvSpPr>
          <p:cNvPr id="4" name="Rectangle 3"/>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
        <p:nvSpPr>
          <p:cNvPr id="5" name="Rectangle 4"/>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638553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525" y="518657"/>
            <a:ext cx="8624075" cy="852943"/>
          </a:xfrm>
        </p:spPr>
        <p:txBody>
          <a:bodyPr>
            <a:normAutofit fontScale="90000"/>
          </a:bodyPr>
          <a:lstStyle/>
          <a:p>
            <a:pPr algn="ctr"/>
            <a:r>
              <a:rPr sz="4400" b="1" dirty="0">
                <a:latin typeface="Eras Demi ITC" panose="020B0805030504020804" pitchFamily="34" charset="0"/>
                <a:cs typeface="Times New Roman" panose="02020603050405020304" pitchFamily="18" charset="0"/>
              </a:rPr>
              <a:t>Leading Zeroes and Double Colons (::)</a:t>
            </a:r>
            <a:endParaRPr lang="en-US" sz="4400" b="1" dirty="0">
              <a:latin typeface="Eras Demi ITC" panose="020B0805030504020804" pitchFamily="34" charset="0"/>
              <a:cs typeface="Times New Roman" panose="02020603050405020304" pitchFamily="18" charset="0"/>
            </a:endParaRPr>
          </a:p>
        </p:txBody>
      </p:sp>
      <p:sp>
        <p:nvSpPr>
          <p:cNvPr id="3" name="Text Placeholder 2"/>
          <p:cNvSpPr>
            <a:spLocks noGrp="1"/>
          </p:cNvSpPr>
          <p:nvPr>
            <p:ph type="body" sz="quarter" idx="10"/>
          </p:nvPr>
        </p:nvSpPr>
        <p:spPr>
          <a:xfrm>
            <a:off x="365761" y="1613002"/>
            <a:ext cx="11683999" cy="5958230"/>
          </a:xfrm>
        </p:spPr>
        <p:txBody>
          <a:bodyPr/>
          <a:lstStyle/>
          <a:p>
            <a:r>
              <a:rPr lang="en-US" sz="2800" dirty="0" smtClean="0">
                <a:latin typeface="Times New Roman" pitchFamily="18" charset="0"/>
                <a:cs typeface="Times New Roman" pitchFamily="18" charset="0"/>
              </a:rPr>
              <a:t>Leading 0s (zeroes) in any 16-bit section can be omitted.</a:t>
            </a:r>
          </a:p>
          <a:p>
            <a:pPr>
              <a:buNone/>
            </a:pPr>
            <a:r>
              <a:rPr lang="en-US" sz="2800" dirty="0" smtClean="0">
                <a:latin typeface="Times New Roman" pitchFamily="18" charset="0"/>
                <a:cs typeface="Times New Roman" pitchFamily="18" charset="0"/>
              </a:rPr>
              <a:t>		Address </a:t>
            </a:r>
            <a:r>
              <a:rPr lang="en-US" sz="2800" dirty="0" smtClean="0">
                <a:solidFill>
                  <a:schemeClr val="bg1"/>
                </a:solidFill>
                <a:latin typeface="Times New Roman" pitchFamily="18" charset="0"/>
                <a:cs typeface="Times New Roman" pitchFamily="18" charset="0"/>
              </a:rPr>
              <a:t>before</a:t>
            </a:r>
            <a:r>
              <a:rPr lang="en-US" sz="2800" dirty="0" smtClean="0">
                <a:latin typeface="Times New Roman" pitchFamily="18" charset="0"/>
                <a:cs typeface="Times New Roman" pitchFamily="18" charset="0"/>
              </a:rPr>
              <a:t> omission:</a:t>
            </a:r>
          </a:p>
          <a:p>
            <a:pPr>
              <a:buNone/>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2001:0DB8:0001:5270:0127:00AB:CAFE:0E1F </a:t>
            </a:r>
            <a:r>
              <a:rPr lang="en-US" sz="2800" dirty="0" smtClean="0">
                <a:latin typeface="Times New Roman" pitchFamily="18" charset="0"/>
                <a:cs typeface="Times New Roman" pitchFamily="18" charset="0"/>
              </a:rPr>
              <a:t>/64</a:t>
            </a:r>
          </a:p>
          <a:p>
            <a:pPr>
              <a:buNone/>
            </a:pPr>
            <a:r>
              <a:rPr lang="en-US" sz="2800" dirty="0" smtClean="0">
                <a:latin typeface="Times New Roman" pitchFamily="18" charset="0"/>
                <a:cs typeface="Times New Roman" pitchFamily="18" charset="0"/>
              </a:rPr>
              <a:t>		Address </a:t>
            </a:r>
            <a:r>
              <a:rPr lang="en-US" sz="2800" dirty="0" smtClean="0">
                <a:solidFill>
                  <a:schemeClr val="bg1"/>
                </a:solidFill>
                <a:latin typeface="Times New Roman" pitchFamily="18" charset="0"/>
                <a:cs typeface="Times New Roman" pitchFamily="18" charset="0"/>
              </a:rPr>
              <a:t>after </a:t>
            </a:r>
            <a:r>
              <a:rPr lang="en-US" sz="2800" dirty="0" smtClean="0">
                <a:latin typeface="Times New Roman" pitchFamily="18" charset="0"/>
                <a:cs typeface="Times New Roman" pitchFamily="18" charset="0"/>
              </a:rPr>
              <a:t>omission:</a:t>
            </a:r>
          </a:p>
          <a:p>
            <a:pPr>
              <a:buNone/>
            </a:pPr>
            <a:r>
              <a:rPr lang="en-US" sz="2800" dirty="0" smtClean="0">
                <a:latin typeface="Times New Roman" pitchFamily="18" charset="0"/>
                <a:cs typeface="Times New Roman" pitchFamily="18" charset="0"/>
              </a:rPr>
              <a:t>		2001:DB8:1:5270:127:AB:CAFE:E1F /64</a:t>
            </a:r>
          </a:p>
          <a:p>
            <a:r>
              <a:rPr lang="en-US" sz="2800" dirty="0" smtClean="0">
                <a:latin typeface="Times New Roman" pitchFamily="18" charset="0"/>
                <a:cs typeface="Times New Roman" pitchFamily="18" charset="0"/>
              </a:rPr>
              <a:t>This rule applies only to leading 0s; if trailing 0s are omitted, the address would be vague.</a:t>
            </a:r>
          </a:p>
          <a:p>
            <a:endParaRPr lang="en-US" sz="2800"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pPr>
              <a:buNone/>
            </a:pPr>
            <a:endParaRPr lang="en-US" sz="2800" dirty="0">
              <a:latin typeface="Times New Roman" pitchFamily="18" charset="0"/>
              <a:cs typeface="Times New Roman" pitchFamily="18" charset="0"/>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5715000"/>
            <a:ext cx="10119360" cy="614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
        <p:nvSpPr>
          <p:cNvPr id="7" name="Rectangle 6"/>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129122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525" y="518657"/>
            <a:ext cx="9233675" cy="1005343"/>
          </a:xfrm>
        </p:spPr>
        <p:txBody>
          <a:bodyPr>
            <a:normAutofit fontScale="90000"/>
          </a:bodyPr>
          <a:lstStyle/>
          <a:p>
            <a:pPr algn="ctr"/>
            <a:r>
              <a:rPr sz="4400" b="1" dirty="0">
                <a:latin typeface="Eras Demi ITC" panose="020B0805030504020804" pitchFamily="34" charset="0"/>
                <a:cs typeface="Times New Roman" panose="02020603050405020304" pitchFamily="18" charset="0"/>
              </a:rPr>
              <a:t>Leading Zeroes and Double Colons (::)</a:t>
            </a:r>
            <a:endParaRPr lang="en-US" sz="4400" b="1" dirty="0">
              <a:latin typeface="Eras Demi ITC" panose="020B0805030504020804" pitchFamily="34" charset="0"/>
              <a:cs typeface="Times New Roman" panose="02020603050405020304" pitchFamily="18" charset="0"/>
            </a:endParaRPr>
          </a:p>
        </p:txBody>
      </p:sp>
      <p:sp>
        <p:nvSpPr>
          <p:cNvPr id="3" name="Text Placeholder 2"/>
          <p:cNvSpPr>
            <a:spLocks noGrp="1"/>
          </p:cNvSpPr>
          <p:nvPr>
            <p:ph type="body" sz="quarter" idx="10"/>
          </p:nvPr>
        </p:nvSpPr>
        <p:spPr>
          <a:xfrm>
            <a:off x="365761" y="1613002"/>
            <a:ext cx="11292839" cy="5958230"/>
          </a:xfrm>
        </p:spPr>
        <p:txBody>
          <a:bodyPr/>
          <a:lstStyle/>
          <a:p>
            <a:pPr algn="just">
              <a:buFont typeface="Wingdings" pitchFamily="2" charset="2"/>
              <a:buChar char="q"/>
            </a:pPr>
            <a:r>
              <a:rPr lang="en-US" sz="2800" dirty="0" smtClean="0">
                <a:latin typeface="Times New Roman" pitchFamily="18" charset="0"/>
                <a:cs typeface="Times New Roman" pitchFamily="18" charset="0"/>
              </a:rPr>
              <a:t>A Double Colons or Compressing Zeroes can be used to shorten an IPv6 address when one or more </a:t>
            </a:r>
            <a:r>
              <a:rPr lang="en-US" sz="2800" dirty="0" err="1" smtClean="0">
                <a:latin typeface="Times New Roman" pitchFamily="18" charset="0"/>
                <a:cs typeface="Times New Roman" pitchFamily="18" charset="0"/>
              </a:rPr>
              <a:t>hextets</a:t>
            </a:r>
            <a:r>
              <a:rPr lang="en-US" sz="2800" dirty="0" smtClean="0">
                <a:latin typeface="Times New Roman" pitchFamily="18" charset="0"/>
                <a:cs typeface="Times New Roman" pitchFamily="18" charset="0"/>
              </a:rPr>
              <a:t> consist of all 0s.</a:t>
            </a:r>
          </a:p>
          <a:p>
            <a:pPr marL="0" indent="0" algn="just">
              <a:buNone/>
            </a:pPr>
            <a:endParaRPr lang="en-US" sz="2800" dirty="0" smtClean="0">
              <a:latin typeface="Times New Roman" pitchFamily="18" charset="0"/>
              <a:cs typeface="Times New Roman" pitchFamily="18" charset="0"/>
            </a:endParaRPr>
          </a:p>
          <a:p>
            <a:pPr algn="just">
              <a:buFont typeface="Wingdings" pitchFamily="2" charset="2"/>
              <a:buChar char="q"/>
            </a:pPr>
            <a:endParaRPr lang="en-US" sz="2800" dirty="0" smtClean="0">
              <a:latin typeface="Times New Roman" pitchFamily="18" charset="0"/>
              <a:cs typeface="Times New Roman" pitchFamily="18" charset="0"/>
            </a:endParaRPr>
          </a:p>
          <a:p>
            <a:pPr algn="just">
              <a:buFont typeface="Wingdings" pitchFamily="2" charset="2"/>
              <a:buChar char="q"/>
            </a:pPr>
            <a:r>
              <a:rPr lang="en-US" sz="2800" dirty="0" smtClean="0">
                <a:latin typeface="Times New Roman" pitchFamily="18" charset="0"/>
                <a:cs typeface="Times New Roman" pitchFamily="18" charset="0"/>
              </a:rPr>
              <a:t>Double Colons can only be used to compress a single contiguous 16-bits blocks. You cannot use double colons to include part of a block.</a:t>
            </a:r>
          </a:p>
          <a:p>
            <a:pPr algn="just">
              <a:buFont typeface="Wingdings" pitchFamily="2" charset="2"/>
              <a:buChar char="q"/>
            </a:pPr>
            <a:endParaRPr lang="en-US" sz="2800" dirty="0" smtClean="0">
              <a:latin typeface="Times New Roman" pitchFamily="18" charset="0"/>
              <a:cs typeface="Times New Roman" pitchFamily="18" charset="0"/>
            </a:endParaRPr>
          </a:p>
          <a:p>
            <a:pPr algn="just">
              <a:buFont typeface="Wingdings" pitchFamily="2" charset="2"/>
              <a:buChar char="q"/>
            </a:pPr>
            <a:endParaRPr lang="en-US" sz="2800" dirty="0" smtClean="0">
              <a:latin typeface="Times New Roman" pitchFamily="18" charset="0"/>
              <a:cs typeface="Times New Roman" pitchFamily="18" charset="0"/>
            </a:endParaRPr>
          </a:p>
          <a:p>
            <a:pPr algn="just">
              <a:buFont typeface="Wingdings" pitchFamily="2" charset="2"/>
              <a:buChar char="q"/>
            </a:pPr>
            <a:r>
              <a:rPr lang="en-US" sz="2800" dirty="0" smtClean="0">
                <a:latin typeface="Times New Roman" pitchFamily="18" charset="0"/>
                <a:cs typeface="Times New Roman" pitchFamily="18" charset="0"/>
              </a:rPr>
              <a:t>Double Colons can only be used once in an address, if it's used more than once the address could be ambiguous</a:t>
            </a:r>
          </a:p>
          <a:p>
            <a:pPr algn="just">
              <a:buFont typeface="Wingdings" pitchFamily="2" charset="2"/>
              <a:buChar char="q"/>
            </a:pPr>
            <a:endParaRPr lang="en-US" sz="28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2682240" y="4572000"/>
            <a:ext cx="6461760" cy="9906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2286000" y="2716530"/>
            <a:ext cx="8397240" cy="78867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1295400" y="6568440"/>
            <a:ext cx="9890760" cy="1280160"/>
          </a:xfrm>
          <a:prstGeom prst="rect">
            <a:avLst/>
          </a:prstGeom>
          <a:noFill/>
          <a:ln w="9525">
            <a:noFill/>
            <a:miter lim="800000"/>
            <a:headEnd/>
            <a:tailEnd/>
          </a:ln>
          <a:effectLst/>
        </p:spPr>
      </p:pic>
      <p:sp>
        <p:nvSpPr>
          <p:cNvPr id="7" name="Rectangle 6"/>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
        <p:nvSpPr>
          <p:cNvPr id="8" name="Rectangle 7"/>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756172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8111" y="533400"/>
            <a:ext cx="6461760" cy="571500"/>
          </a:xfrm>
        </p:spPr>
        <p:txBody>
          <a:bodyPr>
            <a:noAutofit/>
          </a:bodyPr>
          <a:lstStyle/>
          <a:p>
            <a:r>
              <a:rPr lang="en-US" sz="4400" b="1" dirty="0">
                <a:latin typeface="Eras Demi ITC" panose="020B0805030504020804" pitchFamily="34" charset="0"/>
                <a:cs typeface="Times New Roman" panose="02020603050405020304" pitchFamily="18" charset="0"/>
              </a:rPr>
              <a:t>IPv6 </a:t>
            </a:r>
            <a:r>
              <a:rPr lang="en-US" sz="4400" b="1" dirty="0" smtClean="0">
                <a:latin typeface="Eras Demi ITC" panose="020B0805030504020804" pitchFamily="34" charset="0"/>
                <a:cs typeface="Times New Roman" panose="02020603050405020304" pitchFamily="18" charset="0"/>
              </a:rPr>
              <a:t>Address</a:t>
            </a:r>
            <a:endParaRPr lang="en-US" sz="4400" b="1" dirty="0">
              <a:latin typeface="Eras Demi ITC" panose="020B0805030504020804" pitchFamily="34" charset="0"/>
              <a:cs typeface="Times New Roman" panose="02020603050405020304" pitchFamily="18" charset="0"/>
            </a:endParaRPr>
          </a:p>
        </p:txBody>
      </p:sp>
      <p:pic>
        <p:nvPicPr>
          <p:cNvPr id="2050" name="Picture 2"/>
          <p:cNvPicPr>
            <a:picLocks noChangeAspect="1" noChangeArrowheads="1"/>
          </p:cNvPicPr>
          <p:nvPr/>
        </p:nvPicPr>
        <p:blipFill>
          <a:blip r:embed="rId2"/>
          <a:srcRect l="20498" t="33333" r="27965" b="13542"/>
          <a:stretch>
            <a:fillRect/>
          </a:stretch>
        </p:blipFill>
        <p:spPr bwMode="auto">
          <a:xfrm>
            <a:off x="533400" y="1668155"/>
            <a:ext cx="10571182" cy="6126480"/>
          </a:xfrm>
          <a:prstGeom prst="rect">
            <a:avLst/>
          </a:prstGeom>
          <a:noFill/>
          <a:ln w="9525">
            <a:noFill/>
            <a:miter lim="800000"/>
            <a:headEnd/>
            <a:tailEnd/>
          </a:ln>
          <a:effectLst/>
        </p:spPr>
      </p:pic>
      <p:sp>
        <p:nvSpPr>
          <p:cNvPr id="6" name="Rectangle 5"/>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p:sp>
        <p:nvSpPr>
          <p:cNvPr id="7" name="Rectangle 6"/>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Tree>
    <p:extLst>
      <p:ext uri="{BB962C8B-B14F-4D97-AF65-F5344CB8AC3E}">
        <p14:creationId xmlns:p14="http://schemas.microsoft.com/office/powerpoint/2010/main" val="1322843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1000"/>
            <a:ext cx="9326880" cy="876300"/>
          </a:xfrm>
        </p:spPr>
        <p:txBody>
          <a:bodyPr>
            <a:noAutofit/>
          </a:bodyPr>
          <a:lstStyle/>
          <a:p>
            <a:r>
              <a:rPr lang="en-US" sz="4400" b="1" dirty="0" err="1">
                <a:latin typeface="Eras Demi ITC" panose="020B0805030504020804" pitchFamily="34" charset="0"/>
                <a:cs typeface="Times New Roman" panose="02020603050405020304" pitchFamily="18" charset="0"/>
              </a:rPr>
              <a:t>Subnetting</a:t>
            </a:r>
            <a:r>
              <a:rPr lang="en-US" sz="4400" b="1" dirty="0">
                <a:latin typeface="Eras Demi ITC" panose="020B0805030504020804" pitchFamily="34" charset="0"/>
                <a:cs typeface="Times New Roman" panose="02020603050405020304" pitchFamily="18" charset="0"/>
              </a:rPr>
              <a:t> in IPv6</a:t>
            </a:r>
          </a:p>
        </p:txBody>
      </p:sp>
      <p:pic>
        <p:nvPicPr>
          <p:cNvPr id="2050" name="Picture 2"/>
          <p:cNvPicPr>
            <a:picLocks noChangeAspect="1" noChangeArrowheads="1"/>
          </p:cNvPicPr>
          <p:nvPr/>
        </p:nvPicPr>
        <p:blipFill>
          <a:blip r:embed="rId2"/>
          <a:srcRect l="13470" t="23958" r="13909" b="41667"/>
          <a:stretch>
            <a:fillRect/>
          </a:stretch>
        </p:blipFill>
        <p:spPr bwMode="auto">
          <a:xfrm>
            <a:off x="396240" y="1600200"/>
            <a:ext cx="10789920" cy="2362200"/>
          </a:xfrm>
          <a:prstGeom prst="rect">
            <a:avLst/>
          </a:prstGeom>
          <a:noFill/>
          <a:ln w="9525">
            <a:noFill/>
            <a:miter lim="800000"/>
            <a:headEnd/>
            <a:tailEnd/>
          </a:ln>
          <a:effectLst/>
        </p:spPr>
      </p:pic>
      <p:sp>
        <p:nvSpPr>
          <p:cNvPr id="6" name="Rectangle 5"/>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7" name="Picture 2"/>
          <p:cNvPicPr>
            <a:picLocks noChangeAspect="1" noChangeArrowheads="1"/>
          </p:cNvPicPr>
          <p:nvPr/>
        </p:nvPicPr>
        <p:blipFill>
          <a:blip r:embed="rId3"/>
          <a:srcRect l="6250" t="19791" r="6250" b="31250"/>
          <a:stretch>
            <a:fillRect/>
          </a:stretch>
        </p:blipFill>
        <p:spPr bwMode="auto">
          <a:xfrm>
            <a:off x="396240" y="3962400"/>
            <a:ext cx="10789920" cy="40386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sp>
        <p:nvSpPr>
          <p:cNvPr id="8" name="Rectangle 7"/>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Tree>
    <p:extLst>
      <p:ext uri="{BB962C8B-B14F-4D97-AF65-F5344CB8AC3E}">
        <p14:creationId xmlns:p14="http://schemas.microsoft.com/office/powerpoint/2010/main" val="216079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14400" y="533400"/>
            <a:ext cx="9326880" cy="990600"/>
          </a:xfrm>
        </p:spPr>
        <p:txBody>
          <a:bodyPr>
            <a:noAutofit/>
          </a:bodyPr>
          <a:lstStyle/>
          <a:p>
            <a:r>
              <a:rPr lang="en-US" sz="4400" b="1" dirty="0">
                <a:latin typeface="Eras Demi ITC" panose="020B0805030504020804" pitchFamily="34" charset="0"/>
                <a:cs typeface="Times New Roman" panose="02020603050405020304" pitchFamily="18" charset="0"/>
              </a:rPr>
              <a:t>IPv6 </a:t>
            </a:r>
            <a:r>
              <a:rPr lang="en-US" sz="4400" b="1" dirty="0" smtClean="0">
                <a:latin typeface="Eras Demi ITC" panose="020B0805030504020804" pitchFamily="34" charset="0"/>
                <a:cs typeface="Times New Roman" panose="02020603050405020304" pitchFamily="18" charset="0"/>
              </a:rPr>
              <a:t>Addressing Types</a:t>
            </a:r>
            <a:endParaRPr lang="en-US" sz="4400" b="1" dirty="0">
              <a:latin typeface="Eras Demi ITC" panose="020B0805030504020804" pitchFamily="34" charset="0"/>
              <a:cs typeface="Times New Roman" panose="02020603050405020304" pitchFamily="18" charset="0"/>
            </a:endParaRPr>
          </a:p>
        </p:txBody>
      </p:sp>
      <p:graphicFrame>
        <p:nvGraphicFramePr>
          <p:cNvPr id="6" name="Table 5"/>
          <p:cNvGraphicFramePr>
            <a:graphicFrameLocks noGrp="1"/>
          </p:cNvGraphicFramePr>
          <p:nvPr/>
        </p:nvGraphicFramePr>
        <p:xfrm>
          <a:off x="685800" y="1854822"/>
          <a:ext cx="10241280" cy="6035041"/>
        </p:xfrm>
        <a:graphic>
          <a:graphicData uri="http://schemas.openxmlformats.org/drawingml/2006/table">
            <a:tbl>
              <a:tblPr/>
              <a:tblGrid>
                <a:gridCol w="2933890"/>
                <a:gridCol w="3917928"/>
                <a:gridCol w="3389462"/>
              </a:tblGrid>
              <a:tr h="538156">
                <a:tc>
                  <a:txBody>
                    <a:bodyPr/>
                    <a:lstStyle/>
                    <a:p>
                      <a:pPr marL="0" marR="0">
                        <a:lnSpc>
                          <a:spcPct val="115000"/>
                        </a:lnSpc>
                        <a:spcBef>
                          <a:spcPts val="0"/>
                        </a:spcBef>
                        <a:spcAft>
                          <a:spcPts val="0"/>
                        </a:spcAft>
                      </a:pPr>
                      <a:r>
                        <a:rPr lang="en-US" sz="1700" b="1" dirty="0">
                          <a:latin typeface="Verdana" pitchFamily="34" charset="0"/>
                          <a:ea typeface="Verdana" pitchFamily="34" charset="0"/>
                          <a:cs typeface="Verdana" pitchFamily="34" charset="0"/>
                        </a:rPr>
                        <a:t>Address Types</a:t>
                      </a:r>
                      <a:endParaRPr lang="en-US" sz="1700" dirty="0">
                        <a:latin typeface="Verdana" pitchFamily="34" charset="0"/>
                        <a:ea typeface="Verdana" pitchFamily="34" charset="0"/>
                        <a:cs typeface="Verdana" pitchFamily="34" charset="0"/>
                      </a:endParaRPr>
                    </a:p>
                  </a:txBody>
                  <a:tcPr marL="78098" marR="78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b="1">
                          <a:latin typeface="Verdana" pitchFamily="34" charset="0"/>
                          <a:ea typeface="Verdana" pitchFamily="34" charset="0"/>
                          <a:cs typeface="Verdana" pitchFamily="34" charset="0"/>
                        </a:rPr>
                        <a:t>IPv6</a:t>
                      </a:r>
                      <a:endParaRPr lang="en-US" sz="1700">
                        <a:latin typeface="Verdana" pitchFamily="34" charset="0"/>
                        <a:ea typeface="Verdana" pitchFamily="34" charset="0"/>
                        <a:cs typeface="Verdana" pitchFamily="34" charset="0"/>
                      </a:endParaRPr>
                    </a:p>
                  </a:txBody>
                  <a:tcPr marL="78098" marR="78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b="1">
                          <a:latin typeface="Verdana" pitchFamily="34" charset="0"/>
                          <a:ea typeface="Verdana" pitchFamily="34" charset="0"/>
                          <a:cs typeface="Verdana" pitchFamily="34" charset="0"/>
                        </a:rPr>
                        <a:t>IPv4</a:t>
                      </a:r>
                      <a:endParaRPr lang="en-US" sz="1700">
                        <a:latin typeface="Verdana" pitchFamily="34" charset="0"/>
                        <a:ea typeface="Verdana" pitchFamily="34" charset="0"/>
                        <a:cs typeface="Verdana" pitchFamily="34" charset="0"/>
                      </a:endParaRPr>
                    </a:p>
                  </a:txBody>
                  <a:tcPr marL="78098" marR="78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837">
                <a:tc>
                  <a:txBody>
                    <a:bodyPr/>
                    <a:lstStyle/>
                    <a:p>
                      <a:pPr marL="0" marR="0">
                        <a:lnSpc>
                          <a:spcPct val="115000"/>
                        </a:lnSpc>
                        <a:spcBef>
                          <a:spcPts val="0"/>
                        </a:spcBef>
                        <a:spcAft>
                          <a:spcPts val="0"/>
                        </a:spcAft>
                      </a:pPr>
                      <a:r>
                        <a:rPr lang="en-US" sz="1700">
                          <a:latin typeface="Verdana" pitchFamily="34" charset="0"/>
                          <a:ea typeface="Verdana" pitchFamily="34" charset="0"/>
                          <a:cs typeface="Verdana" pitchFamily="34" charset="0"/>
                        </a:rPr>
                        <a:t>Unspecified</a:t>
                      </a:r>
                    </a:p>
                  </a:txBody>
                  <a:tcPr marL="78098" marR="78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latin typeface="Verdana" pitchFamily="34" charset="0"/>
                          <a:ea typeface="Verdana" pitchFamily="34" charset="0"/>
                          <a:cs typeface="Verdana" pitchFamily="34" charset="0"/>
                        </a:rPr>
                        <a:t>::/128</a:t>
                      </a:r>
                    </a:p>
                  </a:txBody>
                  <a:tcPr marL="78098" marR="78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latin typeface="Verdana" pitchFamily="34" charset="0"/>
                          <a:ea typeface="Verdana" pitchFamily="34" charset="0"/>
                          <a:cs typeface="Verdana" pitchFamily="34" charset="0"/>
                        </a:rPr>
                        <a:t>0.0.0.0</a:t>
                      </a:r>
                    </a:p>
                  </a:txBody>
                  <a:tcPr marL="78098" marR="78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837">
                <a:tc>
                  <a:txBody>
                    <a:bodyPr/>
                    <a:lstStyle/>
                    <a:p>
                      <a:pPr marL="0" marR="0">
                        <a:lnSpc>
                          <a:spcPct val="115000"/>
                        </a:lnSpc>
                        <a:spcBef>
                          <a:spcPts val="0"/>
                        </a:spcBef>
                        <a:spcAft>
                          <a:spcPts val="0"/>
                        </a:spcAft>
                      </a:pPr>
                      <a:r>
                        <a:rPr lang="en-US" sz="1700">
                          <a:latin typeface="Verdana" pitchFamily="34" charset="0"/>
                          <a:ea typeface="Verdana" pitchFamily="34" charset="0"/>
                          <a:cs typeface="Verdana" pitchFamily="34" charset="0"/>
                        </a:rPr>
                        <a:t>Loopback</a:t>
                      </a:r>
                    </a:p>
                  </a:txBody>
                  <a:tcPr marL="78098" marR="78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smtClean="0">
                          <a:latin typeface="Verdana" pitchFamily="34" charset="0"/>
                          <a:ea typeface="Verdana" pitchFamily="34" charset="0"/>
                          <a:cs typeface="Verdana" pitchFamily="34" charset="0"/>
                        </a:rPr>
                        <a:t>::1</a:t>
                      </a:r>
                      <a:endParaRPr lang="en-US" sz="1700" dirty="0">
                        <a:latin typeface="Verdana" pitchFamily="34" charset="0"/>
                        <a:ea typeface="Verdana" pitchFamily="34" charset="0"/>
                        <a:cs typeface="Verdana" pitchFamily="34" charset="0"/>
                      </a:endParaRPr>
                    </a:p>
                  </a:txBody>
                  <a:tcPr marL="78098" marR="78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latin typeface="Verdana" pitchFamily="34" charset="0"/>
                          <a:ea typeface="Verdana" pitchFamily="34" charset="0"/>
                          <a:cs typeface="Verdana" pitchFamily="34" charset="0"/>
                        </a:rPr>
                        <a:t>127.0.0.1</a:t>
                      </a:r>
                    </a:p>
                  </a:txBody>
                  <a:tcPr marL="78098" marR="78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837">
                <a:tc>
                  <a:txBody>
                    <a:bodyPr/>
                    <a:lstStyle/>
                    <a:p>
                      <a:pPr marL="0" marR="0">
                        <a:lnSpc>
                          <a:spcPct val="115000"/>
                        </a:lnSpc>
                        <a:spcBef>
                          <a:spcPts val="0"/>
                        </a:spcBef>
                        <a:spcAft>
                          <a:spcPts val="0"/>
                        </a:spcAft>
                      </a:pPr>
                      <a:r>
                        <a:rPr lang="en-US" sz="1700">
                          <a:latin typeface="Verdana" pitchFamily="34" charset="0"/>
                          <a:ea typeface="Verdana" pitchFamily="34" charset="0"/>
                          <a:cs typeface="Verdana" pitchFamily="34" charset="0"/>
                        </a:rPr>
                        <a:t>Global Unicast</a:t>
                      </a:r>
                    </a:p>
                  </a:txBody>
                  <a:tcPr marL="78098" marR="78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latin typeface="Verdana" pitchFamily="34" charset="0"/>
                          <a:ea typeface="Verdana" pitchFamily="34" charset="0"/>
                          <a:cs typeface="Verdana" pitchFamily="34" charset="0"/>
                        </a:rPr>
                        <a:t>2000::/3</a:t>
                      </a:r>
                    </a:p>
                  </a:txBody>
                  <a:tcPr marL="78098" marR="78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latin typeface="Verdana" pitchFamily="34" charset="0"/>
                          <a:ea typeface="Verdana" pitchFamily="34" charset="0"/>
                          <a:cs typeface="Verdana" pitchFamily="34" charset="0"/>
                        </a:rPr>
                        <a:t>No equivalent single block</a:t>
                      </a:r>
                    </a:p>
                  </a:txBody>
                  <a:tcPr marL="78098" marR="78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8513">
                <a:tc>
                  <a:txBody>
                    <a:bodyPr/>
                    <a:lstStyle/>
                    <a:p>
                      <a:pPr marL="0" marR="0">
                        <a:lnSpc>
                          <a:spcPct val="115000"/>
                        </a:lnSpc>
                        <a:spcBef>
                          <a:spcPts val="0"/>
                        </a:spcBef>
                        <a:spcAft>
                          <a:spcPts val="0"/>
                        </a:spcAft>
                      </a:pPr>
                      <a:endParaRPr lang="en-US" sz="1700" dirty="0">
                        <a:latin typeface="Verdana" pitchFamily="34" charset="0"/>
                        <a:ea typeface="Verdana" pitchFamily="34" charset="0"/>
                        <a:cs typeface="Verdana" pitchFamily="34" charset="0"/>
                      </a:endParaRPr>
                    </a:p>
                    <a:p>
                      <a:pPr marL="0" marR="0">
                        <a:lnSpc>
                          <a:spcPct val="115000"/>
                        </a:lnSpc>
                        <a:spcBef>
                          <a:spcPts val="0"/>
                        </a:spcBef>
                        <a:spcAft>
                          <a:spcPts val="0"/>
                        </a:spcAft>
                      </a:pPr>
                      <a:r>
                        <a:rPr lang="en-US" sz="1700" dirty="0">
                          <a:latin typeface="Verdana" pitchFamily="34" charset="0"/>
                          <a:ea typeface="Verdana" pitchFamily="34" charset="0"/>
                          <a:cs typeface="Verdana" pitchFamily="34" charset="0"/>
                        </a:rPr>
                        <a:t>Unique </a:t>
                      </a:r>
                      <a:r>
                        <a:rPr lang="en-US" sz="1700" dirty="0" smtClean="0">
                          <a:latin typeface="Verdana" pitchFamily="34" charset="0"/>
                          <a:ea typeface="Verdana" pitchFamily="34" charset="0"/>
                          <a:cs typeface="Verdana" pitchFamily="34" charset="0"/>
                        </a:rPr>
                        <a:t>Local </a:t>
                      </a:r>
                      <a:r>
                        <a:rPr lang="en-US" sz="1700" dirty="0">
                          <a:latin typeface="Verdana" pitchFamily="34" charset="0"/>
                          <a:ea typeface="Verdana" pitchFamily="34" charset="0"/>
                          <a:cs typeface="Verdana" pitchFamily="34" charset="0"/>
                        </a:rPr>
                        <a:t>Addresses </a:t>
                      </a:r>
                      <a:endParaRPr lang="en-US" sz="1700" dirty="0" smtClean="0">
                        <a:latin typeface="Verdana" pitchFamily="34" charset="0"/>
                        <a:ea typeface="Verdana" pitchFamily="34" charset="0"/>
                        <a:cs typeface="Verdana" pitchFamily="34" charset="0"/>
                      </a:endParaRPr>
                    </a:p>
                    <a:p>
                      <a:pPr marL="0" marR="0">
                        <a:lnSpc>
                          <a:spcPct val="115000"/>
                        </a:lnSpc>
                        <a:spcBef>
                          <a:spcPts val="0"/>
                        </a:spcBef>
                        <a:spcAft>
                          <a:spcPts val="0"/>
                        </a:spcAft>
                      </a:pPr>
                      <a:r>
                        <a:rPr lang="en-US" sz="1700" dirty="0" smtClean="0">
                          <a:latin typeface="Verdana" pitchFamily="34" charset="0"/>
                          <a:ea typeface="Verdana" pitchFamily="34" charset="0"/>
                          <a:cs typeface="Verdana" pitchFamily="34" charset="0"/>
                        </a:rPr>
                        <a:t>(Private</a:t>
                      </a:r>
                      <a:r>
                        <a:rPr lang="en-US" sz="1700" baseline="0" dirty="0" smtClean="0">
                          <a:latin typeface="Verdana" pitchFamily="34" charset="0"/>
                          <a:ea typeface="Verdana" pitchFamily="34" charset="0"/>
                          <a:cs typeface="Verdana" pitchFamily="34" charset="0"/>
                        </a:rPr>
                        <a:t> IP Address)</a:t>
                      </a:r>
                      <a:endParaRPr lang="en-US" sz="1700" dirty="0">
                        <a:latin typeface="Verdana" pitchFamily="34" charset="0"/>
                        <a:ea typeface="Verdana" pitchFamily="34" charset="0"/>
                        <a:cs typeface="Verdana" pitchFamily="34" charset="0"/>
                      </a:endParaRPr>
                    </a:p>
                  </a:txBody>
                  <a:tcPr marL="78098" marR="78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700" dirty="0">
                        <a:latin typeface="Verdana" pitchFamily="34" charset="0"/>
                        <a:ea typeface="Verdana" pitchFamily="34" charset="0"/>
                        <a:cs typeface="Verdana" pitchFamily="34" charset="0"/>
                      </a:endParaRPr>
                    </a:p>
                    <a:p>
                      <a:pPr marL="0" marR="0" algn="ctr">
                        <a:lnSpc>
                          <a:spcPct val="115000"/>
                        </a:lnSpc>
                        <a:spcBef>
                          <a:spcPts val="0"/>
                        </a:spcBef>
                        <a:spcAft>
                          <a:spcPts val="0"/>
                        </a:spcAft>
                      </a:pPr>
                      <a:r>
                        <a:rPr lang="en-US" sz="1700" dirty="0">
                          <a:latin typeface="Verdana" pitchFamily="34" charset="0"/>
                          <a:ea typeface="Verdana" pitchFamily="34" charset="0"/>
                          <a:cs typeface="Verdana" pitchFamily="34" charset="0"/>
                        </a:rPr>
                        <a:t>fc00::/7</a:t>
                      </a:r>
                    </a:p>
                  </a:txBody>
                  <a:tcPr marL="78098" marR="78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latin typeface="Verdana" pitchFamily="34" charset="0"/>
                          <a:ea typeface="Verdana" pitchFamily="34" charset="0"/>
                          <a:cs typeface="Verdana" pitchFamily="34" charset="0"/>
                        </a:rPr>
                        <a:t>10.0.0.0/8</a:t>
                      </a:r>
                    </a:p>
                    <a:p>
                      <a:pPr marL="0" marR="0" algn="ctr">
                        <a:lnSpc>
                          <a:spcPct val="115000"/>
                        </a:lnSpc>
                        <a:spcBef>
                          <a:spcPts val="0"/>
                        </a:spcBef>
                        <a:spcAft>
                          <a:spcPts val="0"/>
                        </a:spcAft>
                      </a:pPr>
                      <a:r>
                        <a:rPr lang="en-US" sz="1700">
                          <a:latin typeface="Verdana" pitchFamily="34" charset="0"/>
                          <a:ea typeface="Verdana" pitchFamily="34" charset="0"/>
                          <a:cs typeface="Verdana" pitchFamily="34" charset="0"/>
                        </a:rPr>
                        <a:t>172.16.0.0/12</a:t>
                      </a:r>
                    </a:p>
                    <a:p>
                      <a:pPr marL="0" marR="0" algn="ctr">
                        <a:lnSpc>
                          <a:spcPct val="115000"/>
                        </a:lnSpc>
                        <a:spcBef>
                          <a:spcPts val="0"/>
                        </a:spcBef>
                        <a:spcAft>
                          <a:spcPts val="0"/>
                        </a:spcAft>
                      </a:pPr>
                      <a:r>
                        <a:rPr lang="en-US" sz="1700">
                          <a:latin typeface="Verdana" pitchFamily="34" charset="0"/>
                          <a:ea typeface="Verdana" pitchFamily="34" charset="0"/>
                          <a:cs typeface="Verdana" pitchFamily="34" charset="0"/>
                        </a:rPr>
                        <a:t>192.168.0.0/16</a:t>
                      </a:r>
                    </a:p>
                  </a:txBody>
                  <a:tcPr marL="78098" marR="78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837">
                <a:tc>
                  <a:txBody>
                    <a:bodyPr/>
                    <a:lstStyle/>
                    <a:p>
                      <a:pPr marL="0" marR="0">
                        <a:lnSpc>
                          <a:spcPct val="115000"/>
                        </a:lnSpc>
                        <a:spcBef>
                          <a:spcPts val="0"/>
                        </a:spcBef>
                        <a:spcAft>
                          <a:spcPts val="0"/>
                        </a:spcAft>
                      </a:pPr>
                      <a:r>
                        <a:rPr lang="en-US" sz="1700">
                          <a:latin typeface="Verdana" pitchFamily="34" charset="0"/>
                          <a:ea typeface="Verdana" pitchFamily="34" charset="0"/>
                          <a:cs typeface="Verdana" pitchFamily="34" charset="0"/>
                        </a:rPr>
                        <a:t>Link-Local Addresses</a:t>
                      </a:r>
                    </a:p>
                  </a:txBody>
                  <a:tcPr marL="78098" marR="78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latin typeface="Verdana" pitchFamily="34" charset="0"/>
                          <a:ea typeface="Verdana" pitchFamily="34" charset="0"/>
                          <a:cs typeface="Verdana" pitchFamily="34" charset="0"/>
                        </a:rPr>
                        <a:t>fe80::200:5aee:feaa:20a2</a:t>
                      </a:r>
                    </a:p>
                  </a:txBody>
                  <a:tcPr marL="78098" marR="78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latin typeface="Verdana" pitchFamily="34" charset="0"/>
                          <a:ea typeface="Verdana" pitchFamily="34" charset="0"/>
                          <a:cs typeface="Verdana" pitchFamily="34" charset="0"/>
                        </a:rPr>
                        <a:t>169.254.0.0/16</a:t>
                      </a:r>
                    </a:p>
                  </a:txBody>
                  <a:tcPr marL="78098" marR="78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837">
                <a:tc>
                  <a:txBody>
                    <a:bodyPr/>
                    <a:lstStyle/>
                    <a:p>
                      <a:pPr marL="0" marR="0">
                        <a:lnSpc>
                          <a:spcPct val="115000"/>
                        </a:lnSpc>
                        <a:spcBef>
                          <a:spcPts val="0"/>
                        </a:spcBef>
                        <a:spcAft>
                          <a:spcPts val="0"/>
                        </a:spcAft>
                      </a:pPr>
                      <a:r>
                        <a:rPr lang="en-US" sz="1700">
                          <a:latin typeface="Verdana" pitchFamily="34" charset="0"/>
                          <a:ea typeface="Verdana" pitchFamily="34" charset="0"/>
                          <a:cs typeface="Verdana" pitchFamily="34" charset="0"/>
                        </a:rPr>
                        <a:t>Multicast</a:t>
                      </a:r>
                    </a:p>
                  </a:txBody>
                  <a:tcPr marL="78098" marR="78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latin typeface="Verdana" pitchFamily="34" charset="0"/>
                          <a:ea typeface="Verdana" pitchFamily="34" charset="0"/>
                          <a:cs typeface="Verdana" pitchFamily="34" charset="0"/>
                        </a:rPr>
                        <a:t>ff00::/8</a:t>
                      </a:r>
                    </a:p>
                  </a:txBody>
                  <a:tcPr marL="78098" marR="78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latin typeface="Verdana" pitchFamily="34" charset="0"/>
                          <a:ea typeface="Verdana" pitchFamily="34" charset="0"/>
                          <a:cs typeface="Verdana" pitchFamily="34" charset="0"/>
                        </a:rPr>
                        <a:t>224.0.0.0/4</a:t>
                      </a:r>
                    </a:p>
                  </a:txBody>
                  <a:tcPr marL="78098" marR="78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837">
                <a:tc>
                  <a:txBody>
                    <a:bodyPr/>
                    <a:lstStyle/>
                    <a:p>
                      <a:pPr marL="0" marR="0">
                        <a:lnSpc>
                          <a:spcPct val="115000"/>
                        </a:lnSpc>
                        <a:spcBef>
                          <a:spcPts val="0"/>
                        </a:spcBef>
                        <a:spcAft>
                          <a:spcPts val="0"/>
                        </a:spcAft>
                      </a:pPr>
                      <a:r>
                        <a:rPr lang="en-US" sz="1700">
                          <a:latin typeface="Verdana" pitchFamily="34" charset="0"/>
                          <a:ea typeface="Verdana" pitchFamily="34" charset="0"/>
                          <a:cs typeface="Verdana" pitchFamily="34" charset="0"/>
                        </a:rPr>
                        <a:t>6to4</a:t>
                      </a:r>
                    </a:p>
                  </a:txBody>
                  <a:tcPr marL="78098" marR="78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latin typeface="Verdana" pitchFamily="34" charset="0"/>
                          <a:ea typeface="Verdana" pitchFamily="34" charset="0"/>
                          <a:cs typeface="Verdana" pitchFamily="34" charset="0"/>
                        </a:rPr>
                        <a:t>2002::/16</a:t>
                      </a:r>
                    </a:p>
                  </a:txBody>
                  <a:tcPr marL="78098" marR="78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latin typeface="Verdana" pitchFamily="34" charset="0"/>
                          <a:ea typeface="Verdana" pitchFamily="34" charset="0"/>
                          <a:cs typeface="Verdana" pitchFamily="34" charset="0"/>
                        </a:rPr>
                        <a:t>There is no equivalent</a:t>
                      </a:r>
                    </a:p>
                  </a:txBody>
                  <a:tcPr marL="78098" marR="78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837">
                <a:tc>
                  <a:txBody>
                    <a:bodyPr/>
                    <a:lstStyle/>
                    <a:p>
                      <a:pPr marL="0" marR="0">
                        <a:lnSpc>
                          <a:spcPct val="115000"/>
                        </a:lnSpc>
                        <a:spcBef>
                          <a:spcPts val="0"/>
                        </a:spcBef>
                        <a:spcAft>
                          <a:spcPts val="0"/>
                        </a:spcAft>
                      </a:pPr>
                      <a:r>
                        <a:rPr lang="en-US" sz="1700">
                          <a:latin typeface="Verdana" pitchFamily="34" charset="0"/>
                          <a:ea typeface="Verdana" pitchFamily="34" charset="0"/>
                          <a:cs typeface="Verdana" pitchFamily="34" charset="0"/>
                        </a:rPr>
                        <a:t>IPv4-Mapped</a:t>
                      </a:r>
                    </a:p>
                  </a:txBody>
                  <a:tcPr marL="78098" marR="78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latin typeface="Verdana" pitchFamily="34" charset="0"/>
                          <a:ea typeface="Verdana" pitchFamily="34" charset="0"/>
                          <a:cs typeface="Verdana" pitchFamily="34" charset="0"/>
                        </a:rPr>
                        <a:t>::ffff:192.0.2.47</a:t>
                      </a:r>
                    </a:p>
                  </a:txBody>
                  <a:tcPr marL="78098" marR="78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latin typeface="Verdana" pitchFamily="34" charset="0"/>
                          <a:ea typeface="Verdana" pitchFamily="34" charset="0"/>
                          <a:cs typeface="Verdana" pitchFamily="34" charset="0"/>
                        </a:rPr>
                        <a:t>N/A</a:t>
                      </a:r>
                    </a:p>
                  </a:txBody>
                  <a:tcPr marL="78098" marR="78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8513">
                <a:tc>
                  <a:txBody>
                    <a:bodyPr/>
                    <a:lstStyle/>
                    <a:p>
                      <a:pPr marL="0" marR="0">
                        <a:lnSpc>
                          <a:spcPct val="115000"/>
                        </a:lnSpc>
                        <a:spcBef>
                          <a:spcPts val="0"/>
                        </a:spcBef>
                        <a:spcAft>
                          <a:spcPts val="0"/>
                        </a:spcAft>
                      </a:pPr>
                      <a:endParaRPr lang="en-US" sz="1700">
                        <a:latin typeface="Verdana" pitchFamily="34" charset="0"/>
                        <a:ea typeface="Verdana" pitchFamily="34" charset="0"/>
                        <a:cs typeface="Verdana" pitchFamily="34" charset="0"/>
                      </a:endParaRPr>
                    </a:p>
                    <a:p>
                      <a:pPr marL="0" marR="0">
                        <a:lnSpc>
                          <a:spcPct val="115000"/>
                        </a:lnSpc>
                        <a:spcBef>
                          <a:spcPts val="0"/>
                        </a:spcBef>
                        <a:spcAft>
                          <a:spcPts val="0"/>
                        </a:spcAft>
                      </a:pPr>
                      <a:r>
                        <a:rPr lang="en-US" sz="1700">
                          <a:latin typeface="Verdana" pitchFamily="34" charset="0"/>
                          <a:ea typeface="Verdana" pitchFamily="34" charset="0"/>
                          <a:cs typeface="Verdana" pitchFamily="34" charset="0"/>
                        </a:rPr>
                        <a:t>Documentation</a:t>
                      </a:r>
                    </a:p>
                  </a:txBody>
                  <a:tcPr marL="78098" marR="78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700">
                        <a:latin typeface="Verdana" pitchFamily="34" charset="0"/>
                        <a:ea typeface="Verdana" pitchFamily="34" charset="0"/>
                        <a:cs typeface="Verdana" pitchFamily="34" charset="0"/>
                      </a:endParaRPr>
                    </a:p>
                    <a:p>
                      <a:pPr marL="0" marR="0" algn="ctr">
                        <a:lnSpc>
                          <a:spcPct val="115000"/>
                        </a:lnSpc>
                        <a:spcBef>
                          <a:spcPts val="0"/>
                        </a:spcBef>
                        <a:spcAft>
                          <a:spcPts val="0"/>
                        </a:spcAft>
                      </a:pPr>
                      <a:r>
                        <a:rPr lang="en-US" sz="1700">
                          <a:latin typeface="Verdana" pitchFamily="34" charset="0"/>
                          <a:ea typeface="Verdana" pitchFamily="34" charset="0"/>
                          <a:cs typeface="Verdana" pitchFamily="34" charset="0"/>
                        </a:rPr>
                        <a:t>2001:db8::/32</a:t>
                      </a:r>
                    </a:p>
                  </a:txBody>
                  <a:tcPr marL="78098" marR="78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dirty="0">
                          <a:latin typeface="Verdana" pitchFamily="34" charset="0"/>
                          <a:ea typeface="Verdana" pitchFamily="34" charset="0"/>
                          <a:cs typeface="Verdana" pitchFamily="34" charset="0"/>
                        </a:rPr>
                        <a:t>192.0.2.0/24</a:t>
                      </a:r>
                    </a:p>
                    <a:p>
                      <a:pPr marL="0" marR="0" algn="ctr">
                        <a:lnSpc>
                          <a:spcPct val="115000"/>
                        </a:lnSpc>
                        <a:spcBef>
                          <a:spcPts val="0"/>
                        </a:spcBef>
                        <a:spcAft>
                          <a:spcPts val="0"/>
                        </a:spcAft>
                      </a:pPr>
                      <a:r>
                        <a:rPr lang="en-US" sz="1700" dirty="0">
                          <a:latin typeface="Verdana" pitchFamily="34" charset="0"/>
                          <a:ea typeface="Verdana" pitchFamily="34" charset="0"/>
                          <a:cs typeface="Verdana" pitchFamily="34" charset="0"/>
                        </a:rPr>
                        <a:t>198.51.100.0/24</a:t>
                      </a:r>
                    </a:p>
                    <a:p>
                      <a:pPr marL="0" marR="0" algn="ctr">
                        <a:lnSpc>
                          <a:spcPct val="115000"/>
                        </a:lnSpc>
                        <a:spcBef>
                          <a:spcPts val="0"/>
                        </a:spcBef>
                        <a:spcAft>
                          <a:spcPts val="0"/>
                        </a:spcAft>
                      </a:pPr>
                      <a:r>
                        <a:rPr lang="en-US" sz="1700" dirty="0">
                          <a:latin typeface="Verdana" pitchFamily="34" charset="0"/>
                          <a:ea typeface="Verdana" pitchFamily="34" charset="0"/>
                          <a:cs typeface="Verdana" pitchFamily="34" charset="0"/>
                        </a:rPr>
                        <a:t>203.0.113.0/24</a:t>
                      </a:r>
                    </a:p>
                  </a:txBody>
                  <a:tcPr marL="78098" marR="78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a:p>
        </p:txBody>
      </p:sp>
      <p:sp>
        <p:nvSpPr>
          <p:cNvPr id="8" name="Rectangle 7"/>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Tree>
    <p:extLst>
      <p:ext uri="{BB962C8B-B14F-4D97-AF65-F5344CB8AC3E}">
        <p14:creationId xmlns:p14="http://schemas.microsoft.com/office/powerpoint/2010/main" val="3822910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304800"/>
            <a:ext cx="8000999" cy="914400"/>
          </a:xfrm>
        </p:spPr>
        <p:txBody>
          <a:bodyPr>
            <a:noAutofit/>
          </a:bodyPr>
          <a:lstStyle/>
          <a:p>
            <a:r>
              <a:rPr lang="en-US" sz="4400" b="1" dirty="0">
                <a:latin typeface="Eras Demi ITC" panose="020B0805030504020804" pitchFamily="34" charset="0"/>
                <a:cs typeface="Times New Roman" panose="02020603050405020304" pitchFamily="18" charset="0"/>
              </a:rPr>
              <a:t>IPv6 Addressing </a:t>
            </a:r>
            <a:r>
              <a:rPr lang="en-US" sz="4400" b="1" dirty="0" smtClean="0">
                <a:latin typeface="Eras Demi ITC" panose="020B0805030504020804" pitchFamily="34" charset="0"/>
                <a:cs typeface="Times New Roman" panose="02020603050405020304" pitchFamily="18" charset="0"/>
              </a:rPr>
              <a:t>Types (Cont.)</a:t>
            </a:r>
            <a:endParaRPr lang="en-US" sz="4400" dirty="0"/>
          </a:p>
        </p:txBody>
      </p:sp>
      <p:sp>
        <p:nvSpPr>
          <p:cNvPr id="3" name="Text Placeholder 2"/>
          <p:cNvSpPr>
            <a:spLocks noGrp="1"/>
          </p:cNvSpPr>
          <p:nvPr>
            <p:ph type="body" sz="quarter" idx="10"/>
          </p:nvPr>
        </p:nvSpPr>
        <p:spPr>
          <a:xfrm>
            <a:off x="381000" y="1143000"/>
            <a:ext cx="5410200" cy="6092951"/>
          </a:xfrm>
        </p:spPr>
        <p:txBody>
          <a:bodyPr/>
          <a:lstStyle/>
          <a:p>
            <a:pPr marL="0" indent="0" algn="just">
              <a:buNone/>
            </a:pPr>
            <a:r>
              <a:rPr sz="2800" b="1" dirty="0">
                <a:solidFill>
                  <a:schemeClr val="tx2"/>
                </a:solidFill>
                <a:latin typeface="Times New Roman" pitchFamily="18" charset="0"/>
                <a:cs typeface="Times New Roman" pitchFamily="18" charset="0"/>
              </a:rPr>
              <a:t>Unicast </a:t>
            </a:r>
            <a:r>
              <a:rPr sz="2800" b="1" dirty="0" smtClean="0">
                <a:solidFill>
                  <a:schemeClr val="tx2"/>
                </a:solidFill>
                <a:latin typeface="Times New Roman" pitchFamily="18" charset="0"/>
                <a:cs typeface="Times New Roman" pitchFamily="18" charset="0"/>
              </a:rPr>
              <a:t>Address:</a:t>
            </a:r>
            <a:endParaRPr sz="2800" b="1" dirty="0">
              <a:solidFill>
                <a:schemeClr val="tx2"/>
              </a:solidFill>
              <a:latin typeface="Times New Roman" pitchFamily="18" charset="0"/>
              <a:cs typeface="Times New Roman" pitchFamily="18" charset="0"/>
            </a:endParaRPr>
          </a:p>
          <a:p>
            <a:pPr marL="1037681" lvl="1" indent="-457200" algn="just">
              <a:spcBef>
                <a:spcPts val="0"/>
              </a:spcBef>
              <a:buFont typeface="Wingdings" pitchFamily="2" charset="2"/>
              <a:buChar char="q"/>
            </a:pPr>
            <a:r>
              <a:rPr sz="2800" dirty="0" smtClean="0">
                <a:latin typeface="Times New Roman" pitchFamily="18" charset="0"/>
                <a:cs typeface="Times New Roman" pitchFamily="18" charset="0"/>
              </a:rPr>
              <a:t>Uniquely identifies a single interface on an IPv6 device.</a:t>
            </a:r>
          </a:p>
          <a:p>
            <a:pPr marL="1037681" lvl="1" indent="-457200" algn="just">
              <a:spcBef>
                <a:spcPts val="0"/>
              </a:spcBef>
              <a:buFont typeface="Wingdings" pitchFamily="2" charset="2"/>
              <a:buChar char="q"/>
            </a:pPr>
            <a:r>
              <a:rPr sz="2800" dirty="0" smtClean="0">
                <a:latin typeface="Times New Roman" pitchFamily="18" charset="0"/>
                <a:cs typeface="Times New Roman" pitchFamily="18" charset="0"/>
              </a:rPr>
              <a:t>A </a:t>
            </a:r>
            <a:r>
              <a:rPr sz="2800" dirty="0">
                <a:latin typeface="Times New Roman" pitchFamily="18" charset="0"/>
                <a:cs typeface="Times New Roman" pitchFamily="18" charset="0"/>
              </a:rPr>
              <a:t>packet sent to a unicast </a:t>
            </a:r>
            <a:r>
              <a:rPr sz="2800" dirty="0" smtClean="0">
                <a:latin typeface="Times New Roman" pitchFamily="18" charset="0"/>
                <a:cs typeface="Times New Roman" pitchFamily="18" charset="0"/>
              </a:rPr>
              <a:t>address </a:t>
            </a:r>
            <a:r>
              <a:rPr sz="2800" dirty="0">
                <a:latin typeface="Times New Roman" pitchFamily="18" charset="0"/>
                <a:cs typeface="Times New Roman" pitchFamily="18" charset="0"/>
              </a:rPr>
              <a:t>destination travels </a:t>
            </a:r>
            <a:r>
              <a:rPr sz="2800" dirty="0" smtClean="0">
                <a:latin typeface="Times New Roman" pitchFamily="18" charset="0"/>
                <a:cs typeface="Times New Roman" pitchFamily="18" charset="0"/>
              </a:rPr>
              <a:t>from one host to the destination host</a:t>
            </a:r>
            <a:r>
              <a:rPr sz="2800" dirty="0">
                <a:latin typeface="Times New Roman" pitchFamily="18" charset="0"/>
                <a:cs typeface="Times New Roman" pitchFamily="18" charset="0"/>
              </a:rPr>
              <a:t>.</a:t>
            </a:r>
            <a:endParaRPr sz="2800" dirty="0" smtClean="0">
              <a:latin typeface="Times New Roman" pitchFamily="18" charset="0"/>
              <a:cs typeface="Times New Roman" pitchFamily="18" charset="0"/>
            </a:endParaRPr>
          </a:p>
          <a:p>
            <a:pPr marL="1037681" lvl="1" indent="-457200" algn="just">
              <a:spcBef>
                <a:spcPts val="0"/>
              </a:spcBef>
              <a:buFont typeface="Wingdings" pitchFamily="2" charset="2"/>
              <a:buChar char="q"/>
            </a:pPr>
            <a:r>
              <a:rPr sz="2800" dirty="0" smtClean="0">
                <a:latin typeface="Times New Roman" pitchFamily="18" charset="0"/>
                <a:cs typeface="Times New Roman" pitchFamily="18" charset="0"/>
              </a:rPr>
              <a:t>An interface may have more than </a:t>
            </a:r>
            <a:r>
              <a:rPr lang="en-US" sz="2800" dirty="0" smtClean="0">
                <a:latin typeface="Times New Roman" pitchFamily="18" charset="0"/>
                <a:cs typeface="Times New Roman" pitchFamily="18" charset="0"/>
              </a:rPr>
              <a:t>o</a:t>
            </a:r>
            <a:r>
              <a:rPr sz="2800" dirty="0" smtClean="0">
                <a:latin typeface="Times New Roman" pitchFamily="18" charset="0"/>
                <a:cs typeface="Times New Roman" pitchFamily="18" charset="0"/>
              </a:rPr>
              <a:t>ne IPv6 address or an IPv6 and an IPv4 addresses which is referred as "Double Stack".</a:t>
            </a:r>
          </a:p>
        </p:txBody>
      </p:sp>
      <p:pic>
        <p:nvPicPr>
          <p:cNvPr id="1026" name="Picture 2"/>
          <p:cNvPicPr>
            <a:picLocks noChangeAspect="1" noChangeArrowheads="1"/>
          </p:cNvPicPr>
          <p:nvPr/>
        </p:nvPicPr>
        <p:blipFill>
          <a:blip r:embed="rId2" cstate="print"/>
          <a:srcRect/>
          <a:stretch>
            <a:fillRect/>
          </a:stretch>
        </p:blipFill>
        <p:spPr bwMode="auto">
          <a:xfrm>
            <a:off x="5791200" y="1601720"/>
            <a:ext cx="5863389" cy="4341880"/>
          </a:xfrm>
          <a:prstGeom prst="rect">
            <a:avLst/>
          </a:prstGeom>
          <a:noFill/>
          <a:ln w="9525">
            <a:noFill/>
            <a:miter lim="800000"/>
            <a:headEnd/>
            <a:tailEnd/>
          </a:ln>
        </p:spPr>
      </p:pic>
      <p:sp>
        <p:nvSpPr>
          <p:cNvPr id="4" name="Rectangle 3"/>
          <p:cNvSpPr/>
          <p:nvPr/>
        </p:nvSpPr>
        <p:spPr>
          <a:xfrm>
            <a:off x="381000" y="6248400"/>
            <a:ext cx="11273589" cy="1384995"/>
          </a:xfrm>
          <a:prstGeom prst="rect">
            <a:avLst/>
          </a:prstGeom>
        </p:spPr>
        <p:txBody>
          <a:bodyPr wrap="square">
            <a:spAutoFit/>
          </a:bodyPr>
          <a:lstStyle/>
          <a:p>
            <a:pPr marL="1037681" lvl="1" indent="-457200" algn="just">
              <a:spcBef>
                <a:spcPts val="0"/>
              </a:spcBef>
              <a:buFont typeface="Wingdings" pitchFamily="2" charset="2"/>
              <a:buChar char="q"/>
            </a:pPr>
            <a:r>
              <a:rPr lang="en-US" sz="2800" dirty="0">
                <a:latin typeface="Times New Roman" pitchFamily="18" charset="0"/>
                <a:cs typeface="Times New Roman" pitchFamily="18" charset="0"/>
              </a:rPr>
              <a:t>When mistakes are made on Entering an address to the IPv6 interface, the user must issue the </a:t>
            </a:r>
            <a:r>
              <a:rPr lang="en-US" sz="2800" b="1" dirty="0">
                <a:solidFill>
                  <a:schemeClr val="tx2"/>
                </a:solidFill>
                <a:latin typeface="Times New Roman" pitchFamily="18" charset="0"/>
                <a:cs typeface="Times New Roman" pitchFamily="18" charset="0"/>
              </a:rPr>
              <a:t>no ipv6 address </a:t>
            </a:r>
            <a:r>
              <a:rPr lang="en-US" sz="2800" dirty="0">
                <a:latin typeface="Times New Roman" pitchFamily="18" charset="0"/>
                <a:cs typeface="Times New Roman" pitchFamily="18" charset="0"/>
              </a:rPr>
              <a:t>command before entering the correct one or the address will remain on the interface.</a:t>
            </a:r>
          </a:p>
        </p:txBody>
      </p:sp>
      <p:sp>
        <p:nvSpPr>
          <p:cNvPr id="6" name="Rectangle 5"/>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
        <p:nvSpPr>
          <p:cNvPr id="7" name="Rectangle 6"/>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814854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6" name="Oval 14"/>
          <p:cNvSpPr>
            <a:spLocks noChangeArrowheads="1"/>
          </p:cNvSpPr>
          <p:nvPr/>
        </p:nvSpPr>
        <p:spPr bwMode="auto">
          <a:xfrm>
            <a:off x="1282066" y="2819401"/>
            <a:ext cx="4627244" cy="3455670"/>
          </a:xfrm>
          <a:prstGeom prst="ellipse">
            <a:avLst/>
          </a:prstGeom>
          <a:noFill/>
          <a:ln w="28575">
            <a:solidFill>
              <a:srgbClr val="006699"/>
            </a:solidFill>
            <a:prstDash val="sysDot"/>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16" name="Oval 4"/>
          <p:cNvSpPr>
            <a:spLocks noChangeArrowheads="1"/>
          </p:cNvSpPr>
          <p:nvPr/>
        </p:nvSpPr>
        <p:spPr bwMode="auto">
          <a:xfrm>
            <a:off x="2750820" y="3682366"/>
            <a:ext cx="1727836" cy="1642110"/>
          </a:xfrm>
          <a:prstGeom prst="ellipse">
            <a:avLst/>
          </a:prstGeom>
          <a:solidFill>
            <a:schemeClr val="tx2"/>
          </a:solidFill>
          <a:ln w="9525">
            <a:noFill/>
            <a:round/>
            <a:headEnd/>
            <a:tailEnd/>
          </a:ln>
        </p:spPr>
        <p:txBody>
          <a:bodyPr wrap="none" anchor="ctr"/>
          <a:lstStyle/>
          <a:p>
            <a:pPr algn="ctr" latinLnBrk="1"/>
            <a:r>
              <a:rPr kumimoji="1" lang="en-US" altLang="ko-KR" sz="3120" b="1" dirty="0">
                <a:solidFill>
                  <a:schemeClr val="bg1"/>
                </a:solidFill>
                <a:latin typeface="Cambria" pitchFamily="18" charset="0"/>
                <a:ea typeface="굴림" pitchFamily="34" charset="-127"/>
              </a:rPr>
              <a:t>Internet</a:t>
            </a:r>
          </a:p>
          <a:p>
            <a:pPr algn="ctr" latinLnBrk="1"/>
            <a:r>
              <a:rPr kumimoji="1" lang="en-US" altLang="ko-KR" sz="3120" b="1" dirty="0">
                <a:solidFill>
                  <a:schemeClr val="bg1"/>
                </a:solidFill>
                <a:latin typeface="Cambria" pitchFamily="18" charset="0"/>
                <a:ea typeface="굴림" pitchFamily="34" charset="-127"/>
              </a:rPr>
              <a:t>Protocol</a:t>
            </a:r>
          </a:p>
        </p:txBody>
      </p:sp>
      <p:sp>
        <p:nvSpPr>
          <p:cNvPr id="38922" name="Line 10"/>
          <p:cNvSpPr>
            <a:spLocks noChangeShapeType="1"/>
          </p:cNvSpPr>
          <p:nvPr/>
        </p:nvSpPr>
        <p:spPr bwMode="auto">
          <a:xfrm flipV="1">
            <a:off x="4221480" y="3337560"/>
            <a:ext cx="822960" cy="655320"/>
          </a:xfrm>
          <a:prstGeom prst="line">
            <a:avLst/>
          </a:prstGeom>
          <a:noFill/>
          <a:ln w="38100">
            <a:solidFill>
              <a:schemeClr val="tx2"/>
            </a:solidFill>
            <a:round/>
            <a:headEnd/>
            <a:tailEnd type="triangle" w="med" len="med"/>
          </a:ln>
        </p:spPr>
        <p:txBody>
          <a:bodyPr/>
          <a:lstStyle/>
          <a:p>
            <a:endParaRPr lang="en-US" sz="3120" dirty="0"/>
          </a:p>
        </p:txBody>
      </p:sp>
      <p:sp>
        <p:nvSpPr>
          <p:cNvPr id="38923" name="Line 11"/>
          <p:cNvSpPr>
            <a:spLocks noChangeShapeType="1"/>
          </p:cNvSpPr>
          <p:nvPr/>
        </p:nvSpPr>
        <p:spPr bwMode="auto">
          <a:xfrm flipH="1" flipV="1">
            <a:off x="4392930" y="4892041"/>
            <a:ext cx="777240" cy="605790"/>
          </a:xfrm>
          <a:prstGeom prst="line">
            <a:avLst/>
          </a:prstGeom>
          <a:noFill/>
          <a:ln w="38100">
            <a:solidFill>
              <a:schemeClr val="tx2"/>
            </a:solidFill>
            <a:round/>
            <a:headEnd type="triangle" w="med" len="med"/>
            <a:tailEnd/>
          </a:ln>
        </p:spPr>
        <p:txBody>
          <a:bodyPr/>
          <a:lstStyle/>
          <a:p>
            <a:endParaRPr lang="en-US" sz="3120" dirty="0"/>
          </a:p>
        </p:txBody>
      </p:sp>
      <p:sp>
        <p:nvSpPr>
          <p:cNvPr id="38924" name="Line 12"/>
          <p:cNvSpPr>
            <a:spLocks noChangeShapeType="1"/>
          </p:cNvSpPr>
          <p:nvPr/>
        </p:nvSpPr>
        <p:spPr bwMode="auto">
          <a:xfrm flipV="1">
            <a:off x="1973580" y="4892041"/>
            <a:ext cx="891540" cy="605790"/>
          </a:xfrm>
          <a:prstGeom prst="line">
            <a:avLst/>
          </a:prstGeom>
          <a:noFill/>
          <a:ln w="38100">
            <a:solidFill>
              <a:schemeClr val="tx2"/>
            </a:solidFill>
            <a:round/>
            <a:headEnd type="triangle" w="med" len="med"/>
            <a:tailEnd/>
          </a:ln>
        </p:spPr>
        <p:txBody>
          <a:bodyPr/>
          <a:lstStyle/>
          <a:p>
            <a:endParaRPr lang="en-US" sz="3120" dirty="0"/>
          </a:p>
        </p:txBody>
      </p:sp>
      <p:sp>
        <p:nvSpPr>
          <p:cNvPr id="38925" name="Line 13"/>
          <p:cNvSpPr>
            <a:spLocks noChangeShapeType="1"/>
          </p:cNvSpPr>
          <p:nvPr/>
        </p:nvSpPr>
        <p:spPr bwMode="auto">
          <a:xfrm>
            <a:off x="2146936" y="3423286"/>
            <a:ext cx="748664" cy="605790"/>
          </a:xfrm>
          <a:prstGeom prst="line">
            <a:avLst/>
          </a:prstGeom>
          <a:noFill/>
          <a:ln w="38100">
            <a:solidFill>
              <a:schemeClr val="tx2"/>
            </a:solidFill>
            <a:round/>
            <a:headEnd type="triangle" w="med" len="med"/>
            <a:tailEnd/>
          </a:ln>
        </p:spPr>
        <p:txBody>
          <a:bodyPr/>
          <a:lstStyle/>
          <a:p>
            <a:endParaRPr lang="en-US" sz="3120" dirty="0"/>
          </a:p>
        </p:txBody>
      </p:sp>
      <p:sp>
        <p:nvSpPr>
          <p:cNvPr id="38927" name="Text Box 15"/>
          <p:cNvSpPr txBox="1">
            <a:spLocks noChangeArrowheads="1"/>
          </p:cNvSpPr>
          <p:nvPr/>
        </p:nvSpPr>
        <p:spPr bwMode="auto">
          <a:xfrm>
            <a:off x="2579370" y="5497831"/>
            <a:ext cx="1999778" cy="350865"/>
          </a:xfrm>
          <a:prstGeom prst="rect">
            <a:avLst/>
          </a:prstGeom>
          <a:noFill/>
          <a:ln w="9525">
            <a:noFill/>
            <a:miter lim="800000"/>
            <a:headEnd/>
            <a:tailEnd/>
          </a:ln>
        </p:spPr>
        <p:txBody>
          <a:bodyPr wrap="none">
            <a:spAutoFit/>
          </a:bodyPr>
          <a:lstStyle/>
          <a:p>
            <a:pPr latinLnBrk="1"/>
            <a:r>
              <a:rPr kumimoji="1" lang="en-US" altLang="ko-KR" sz="1680" b="1" dirty="0">
                <a:solidFill>
                  <a:schemeClr val="tx2"/>
                </a:solidFill>
                <a:latin typeface="Cambria" pitchFamily="18" charset="0"/>
                <a:ea typeface="굴림" pitchFamily="34" charset="-127"/>
              </a:rPr>
              <a:t>Number / Address</a:t>
            </a:r>
          </a:p>
        </p:txBody>
      </p:sp>
      <p:sp>
        <p:nvSpPr>
          <p:cNvPr id="38928" name="Text Box 16"/>
          <p:cNvSpPr txBox="1">
            <a:spLocks noChangeArrowheads="1"/>
          </p:cNvSpPr>
          <p:nvPr/>
        </p:nvSpPr>
        <p:spPr bwMode="auto">
          <a:xfrm>
            <a:off x="2579370" y="3164206"/>
            <a:ext cx="1999778" cy="350865"/>
          </a:xfrm>
          <a:prstGeom prst="rect">
            <a:avLst/>
          </a:prstGeom>
          <a:noFill/>
          <a:ln w="9525">
            <a:noFill/>
            <a:miter lim="800000"/>
            <a:headEnd/>
            <a:tailEnd/>
          </a:ln>
        </p:spPr>
        <p:txBody>
          <a:bodyPr wrap="none">
            <a:spAutoFit/>
          </a:bodyPr>
          <a:lstStyle/>
          <a:p>
            <a:pPr latinLnBrk="1"/>
            <a:r>
              <a:rPr kumimoji="1" lang="en-US" altLang="ko-KR" sz="1680" b="1" dirty="0">
                <a:solidFill>
                  <a:schemeClr val="tx2"/>
                </a:solidFill>
                <a:latin typeface="Cambria" pitchFamily="18" charset="0"/>
                <a:ea typeface="굴림" pitchFamily="34" charset="-127"/>
              </a:rPr>
              <a:t>Number / Address</a:t>
            </a:r>
          </a:p>
        </p:txBody>
      </p:sp>
      <p:pic>
        <p:nvPicPr>
          <p:cNvPr id="38931" name="Picture 19"/>
          <p:cNvPicPr>
            <a:picLocks noChangeAspect="1" noChangeArrowheads="1"/>
          </p:cNvPicPr>
          <p:nvPr/>
        </p:nvPicPr>
        <p:blipFill>
          <a:blip r:embed="rId3">
            <a:clrChange>
              <a:clrFrom>
                <a:srgbClr val="FFFFFF"/>
              </a:clrFrom>
              <a:clrTo>
                <a:srgbClr val="FFFFFF">
                  <a:alpha val="0"/>
                </a:srgbClr>
              </a:clrTo>
            </a:clrChange>
            <a:lum bright="42000" contrast="18000"/>
          </a:blip>
          <a:srcRect l="7411" t="5067" r="11162" b="8109"/>
          <a:stretch>
            <a:fillRect/>
          </a:stretch>
        </p:blipFill>
        <p:spPr bwMode="auto">
          <a:xfrm>
            <a:off x="7418070" y="1695450"/>
            <a:ext cx="1988820" cy="691516"/>
          </a:xfrm>
          <a:prstGeom prst="rect">
            <a:avLst/>
          </a:prstGeom>
          <a:noFill/>
          <a:ln w="9525">
            <a:noFill/>
            <a:miter lim="800000"/>
            <a:headEnd/>
            <a:tailEnd/>
          </a:ln>
        </p:spPr>
      </p:pic>
      <p:sp>
        <p:nvSpPr>
          <p:cNvPr id="38932" name="Text Box 20"/>
          <p:cNvSpPr txBox="1">
            <a:spLocks noChangeArrowheads="1"/>
          </p:cNvSpPr>
          <p:nvPr/>
        </p:nvSpPr>
        <p:spPr bwMode="auto">
          <a:xfrm>
            <a:off x="7762876" y="3480436"/>
            <a:ext cx="1267911" cy="535531"/>
          </a:xfrm>
          <a:prstGeom prst="rect">
            <a:avLst/>
          </a:prstGeom>
          <a:noFill/>
          <a:ln w="9525">
            <a:noFill/>
            <a:miter lim="800000"/>
            <a:headEnd/>
            <a:tailEnd/>
          </a:ln>
        </p:spPr>
        <p:txBody>
          <a:bodyPr wrap="none">
            <a:spAutoFit/>
          </a:bodyPr>
          <a:lstStyle/>
          <a:p>
            <a:pPr latinLnBrk="1"/>
            <a:r>
              <a:rPr kumimoji="1" lang="en-US" altLang="ko-KR" sz="2880" b="1" dirty="0">
                <a:latin typeface="Cambria" pitchFamily="18" charset="0"/>
                <a:ea typeface="굴림" pitchFamily="34" charset="-127"/>
              </a:rPr>
              <a:t>5 RIRs</a:t>
            </a:r>
          </a:p>
        </p:txBody>
      </p:sp>
      <p:sp>
        <p:nvSpPr>
          <p:cNvPr id="38933" name="Oval 21"/>
          <p:cNvSpPr>
            <a:spLocks noChangeArrowheads="1"/>
          </p:cNvSpPr>
          <p:nvPr/>
        </p:nvSpPr>
        <p:spPr bwMode="auto">
          <a:xfrm>
            <a:off x="6766560" y="2992756"/>
            <a:ext cx="518160" cy="518160"/>
          </a:xfrm>
          <a:prstGeom prst="ellipse">
            <a:avLst/>
          </a:prstGeom>
          <a:gradFill rotWithShape="1">
            <a:gsLst>
              <a:gs pos="0">
                <a:srgbClr val="FFFFFF"/>
              </a:gs>
              <a:gs pos="100000">
                <a:srgbClr val="006699"/>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34" name="Oval 22"/>
          <p:cNvSpPr>
            <a:spLocks noChangeArrowheads="1"/>
          </p:cNvSpPr>
          <p:nvPr/>
        </p:nvSpPr>
        <p:spPr bwMode="auto">
          <a:xfrm>
            <a:off x="7458076" y="2992756"/>
            <a:ext cx="518160" cy="518160"/>
          </a:xfrm>
          <a:prstGeom prst="ellipse">
            <a:avLst/>
          </a:prstGeom>
          <a:gradFill rotWithShape="1">
            <a:gsLst>
              <a:gs pos="0">
                <a:srgbClr val="FFFFFF"/>
              </a:gs>
              <a:gs pos="100000">
                <a:srgbClr val="006699"/>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35" name="Oval 23"/>
          <p:cNvSpPr>
            <a:spLocks noChangeArrowheads="1"/>
          </p:cNvSpPr>
          <p:nvPr/>
        </p:nvSpPr>
        <p:spPr bwMode="auto">
          <a:xfrm>
            <a:off x="8149590" y="2992756"/>
            <a:ext cx="518160" cy="518160"/>
          </a:xfrm>
          <a:prstGeom prst="ellipse">
            <a:avLst/>
          </a:prstGeom>
          <a:gradFill rotWithShape="1">
            <a:gsLst>
              <a:gs pos="0">
                <a:srgbClr val="FFFFFF"/>
              </a:gs>
              <a:gs pos="100000">
                <a:srgbClr val="006699"/>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36" name="Oval 24"/>
          <p:cNvSpPr>
            <a:spLocks noChangeArrowheads="1"/>
          </p:cNvSpPr>
          <p:nvPr/>
        </p:nvSpPr>
        <p:spPr bwMode="auto">
          <a:xfrm>
            <a:off x="8841106" y="2992756"/>
            <a:ext cx="518160" cy="518160"/>
          </a:xfrm>
          <a:prstGeom prst="ellipse">
            <a:avLst/>
          </a:prstGeom>
          <a:gradFill rotWithShape="1">
            <a:gsLst>
              <a:gs pos="0">
                <a:srgbClr val="FFFFFF"/>
              </a:gs>
              <a:gs pos="100000">
                <a:srgbClr val="006699"/>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37" name="Oval 25"/>
          <p:cNvSpPr>
            <a:spLocks noChangeArrowheads="1"/>
          </p:cNvSpPr>
          <p:nvPr/>
        </p:nvSpPr>
        <p:spPr bwMode="auto">
          <a:xfrm>
            <a:off x="9532620" y="2992756"/>
            <a:ext cx="518160" cy="518160"/>
          </a:xfrm>
          <a:prstGeom prst="ellipse">
            <a:avLst/>
          </a:prstGeom>
          <a:gradFill rotWithShape="1">
            <a:gsLst>
              <a:gs pos="0">
                <a:srgbClr val="FFFFFF"/>
              </a:gs>
              <a:gs pos="100000">
                <a:srgbClr val="006699"/>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38" name="Oval 26"/>
          <p:cNvSpPr>
            <a:spLocks noChangeArrowheads="1"/>
          </p:cNvSpPr>
          <p:nvPr/>
        </p:nvSpPr>
        <p:spPr bwMode="auto">
          <a:xfrm>
            <a:off x="6726556" y="4802506"/>
            <a:ext cx="344804" cy="344804"/>
          </a:xfrm>
          <a:prstGeom prst="ellipse">
            <a:avLst/>
          </a:prstGeom>
          <a:gradFill rotWithShape="1">
            <a:gsLst>
              <a:gs pos="0">
                <a:srgbClr val="FFFFFF"/>
              </a:gs>
              <a:gs pos="100000">
                <a:srgbClr val="33CCCC"/>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39" name="Oval 27"/>
          <p:cNvSpPr>
            <a:spLocks noChangeArrowheads="1"/>
          </p:cNvSpPr>
          <p:nvPr/>
        </p:nvSpPr>
        <p:spPr bwMode="auto">
          <a:xfrm>
            <a:off x="6985636" y="5061586"/>
            <a:ext cx="344804" cy="344804"/>
          </a:xfrm>
          <a:prstGeom prst="ellipse">
            <a:avLst/>
          </a:prstGeom>
          <a:gradFill rotWithShape="1">
            <a:gsLst>
              <a:gs pos="0">
                <a:srgbClr val="FFFFFF"/>
              </a:gs>
              <a:gs pos="100000">
                <a:srgbClr val="33CCCC"/>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40" name="Oval 28"/>
          <p:cNvSpPr>
            <a:spLocks noChangeArrowheads="1"/>
          </p:cNvSpPr>
          <p:nvPr/>
        </p:nvSpPr>
        <p:spPr bwMode="auto">
          <a:xfrm>
            <a:off x="7191376" y="5307330"/>
            <a:ext cx="344804" cy="344806"/>
          </a:xfrm>
          <a:prstGeom prst="ellipse">
            <a:avLst/>
          </a:prstGeom>
          <a:gradFill rotWithShape="1">
            <a:gsLst>
              <a:gs pos="0">
                <a:srgbClr val="FFFFFF"/>
              </a:gs>
              <a:gs pos="100000">
                <a:srgbClr val="33CCCC"/>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41" name="Oval 29"/>
          <p:cNvSpPr>
            <a:spLocks noChangeArrowheads="1"/>
          </p:cNvSpPr>
          <p:nvPr/>
        </p:nvSpPr>
        <p:spPr bwMode="auto">
          <a:xfrm>
            <a:off x="8341996" y="4874896"/>
            <a:ext cx="344804" cy="344804"/>
          </a:xfrm>
          <a:prstGeom prst="ellipse">
            <a:avLst/>
          </a:prstGeom>
          <a:gradFill rotWithShape="1">
            <a:gsLst>
              <a:gs pos="0">
                <a:srgbClr val="FFFFFF"/>
              </a:gs>
              <a:gs pos="100000">
                <a:srgbClr val="33CCCC"/>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42" name="Oval 30"/>
          <p:cNvSpPr>
            <a:spLocks noChangeArrowheads="1"/>
          </p:cNvSpPr>
          <p:nvPr/>
        </p:nvSpPr>
        <p:spPr bwMode="auto">
          <a:xfrm>
            <a:off x="8686800" y="5048250"/>
            <a:ext cx="344806" cy="344806"/>
          </a:xfrm>
          <a:prstGeom prst="ellipse">
            <a:avLst/>
          </a:prstGeom>
          <a:gradFill rotWithShape="1">
            <a:gsLst>
              <a:gs pos="0">
                <a:srgbClr val="FFFFFF"/>
              </a:gs>
              <a:gs pos="100000">
                <a:srgbClr val="33CCCC"/>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43" name="Oval 31"/>
          <p:cNvSpPr>
            <a:spLocks noChangeArrowheads="1"/>
          </p:cNvSpPr>
          <p:nvPr/>
        </p:nvSpPr>
        <p:spPr bwMode="auto">
          <a:xfrm>
            <a:off x="7073266" y="4716780"/>
            <a:ext cx="344804" cy="344806"/>
          </a:xfrm>
          <a:prstGeom prst="ellipse">
            <a:avLst/>
          </a:prstGeom>
          <a:gradFill rotWithShape="1">
            <a:gsLst>
              <a:gs pos="0">
                <a:srgbClr val="FFFFFF"/>
              </a:gs>
              <a:gs pos="100000">
                <a:srgbClr val="33CCCC"/>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44" name="Oval 32"/>
          <p:cNvSpPr>
            <a:spLocks noChangeArrowheads="1"/>
          </p:cNvSpPr>
          <p:nvPr/>
        </p:nvSpPr>
        <p:spPr bwMode="auto">
          <a:xfrm>
            <a:off x="7279006" y="4962526"/>
            <a:ext cx="344804" cy="344804"/>
          </a:xfrm>
          <a:prstGeom prst="ellipse">
            <a:avLst/>
          </a:prstGeom>
          <a:gradFill rotWithShape="1">
            <a:gsLst>
              <a:gs pos="0">
                <a:srgbClr val="FFFFFF"/>
              </a:gs>
              <a:gs pos="100000">
                <a:srgbClr val="33CCCC"/>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45" name="Oval 33"/>
          <p:cNvSpPr>
            <a:spLocks noChangeArrowheads="1"/>
          </p:cNvSpPr>
          <p:nvPr/>
        </p:nvSpPr>
        <p:spPr bwMode="auto">
          <a:xfrm>
            <a:off x="7479030" y="5221606"/>
            <a:ext cx="344806" cy="344804"/>
          </a:xfrm>
          <a:prstGeom prst="ellipse">
            <a:avLst/>
          </a:prstGeom>
          <a:gradFill rotWithShape="1">
            <a:gsLst>
              <a:gs pos="0">
                <a:srgbClr val="FFFFFF"/>
              </a:gs>
              <a:gs pos="100000">
                <a:srgbClr val="33CCCC"/>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46" name="Oval 34"/>
          <p:cNvSpPr>
            <a:spLocks noChangeArrowheads="1"/>
          </p:cNvSpPr>
          <p:nvPr/>
        </p:nvSpPr>
        <p:spPr bwMode="auto">
          <a:xfrm>
            <a:off x="7736206" y="5419726"/>
            <a:ext cx="344804" cy="344804"/>
          </a:xfrm>
          <a:prstGeom prst="ellipse">
            <a:avLst/>
          </a:prstGeom>
          <a:gradFill rotWithShape="1">
            <a:gsLst>
              <a:gs pos="0">
                <a:srgbClr val="FFFFFF"/>
              </a:gs>
              <a:gs pos="100000">
                <a:srgbClr val="33CCCC"/>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47" name="Oval 35"/>
          <p:cNvSpPr>
            <a:spLocks noChangeArrowheads="1"/>
          </p:cNvSpPr>
          <p:nvPr/>
        </p:nvSpPr>
        <p:spPr bwMode="auto">
          <a:xfrm>
            <a:off x="8168640" y="4701540"/>
            <a:ext cx="344806" cy="344806"/>
          </a:xfrm>
          <a:prstGeom prst="ellipse">
            <a:avLst/>
          </a:prstGeom>
          <a:gradFill rotWithShape="1">
            <a:gsLst>
              <a:gs pos="0">
                <a:srgbClr val="FFFFFF"/>
              </a:gs>
              <a:gs pos="100000">
                <a:srgbClr val="33CCCC"/>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48" name="Oval 36"/>
          <p:cNvSpPr>
            <a:spLocks noChangeArrowheads="1"/>
          </p:cNvSpPr>
          <p:nvPr/>
        </p:nvSpPr>
        <p:spPr bwMode="auto">
          <a:xfrm>
            <a:off x="7452360" y="4703446"/>
            <a:ext cx="344806" cy="344804"/>
          </a:xfrm>
          <a:prstGeom prst="ellipse">
            <a:avLst/>
          </a:prstGeom>
          <a:gradFill rotWithShape="1">
            <a:gsLst>
              <a:gs pos="0">
                <a:srgbClr val="FFFFFF"/>
              </a:gs>
              <a:gs pos="100000">
                <a:srgbClr val="33CCCC"/>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49" name="Oval 37"/>
          <p:cNvSpPr>
            <a:spLocks noChangeArrowheads="1"/>
          </p:cNvSpPr>
          <p:nvPr/>
        </p:nvSpPr>
        <p:spPr bwMode="auto">
          <a:xfrm>
            <a:off x="7652386" y="4962526"/>
            <a:ext cx="344804" cy="344804"/>
          </a:xfrm>
          <a:prstGeom prst="ellipse">
            <a:avLst/>
          </a:prstGeom>
          <a:gradFill rotWithShape="1">
            <a:gsLst>
              <a:gs pos="0">
                <a:srgbClr val="FFFFFF"/>
              </a:gs>
              <a:gs pos="100000">
                <a:srgbClr val="33CCCC"/>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50" name="Oval 38"/>
          <p:cNvSpPr>
            <a:spLocks noChangeArrowheads="1"/>
          </p:cNvSpPr>
          <p:nvPr/>
        </p:nvSpPr>
        <p:spPr bwMode="auto">
          <a:xfrm>
            <a:off x="7911466" y="5221606"/>
            <a:ext cx="344804" cy="344804"/>
          </a:xfrm>
          <a:prstGeom prst="ellipse">
            <a:avLst/>
          </a:prstGeom>
          <a:gradFill rotWithShape="1">
            <a:gsLst>
              <a:gs pos="0">
                <a:srgbClr val="FFFFFF"/>
              </a:gs>
              <a:gs pos="100000">
                <a:srgbClr val="33CCCC"/>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51" name="Oval 39"/>
          <p:cNvSpPr>
            <a:spLocks noChangeArrowheads="1"/>
          </p:cNvSpPr>
          <p:nvPr/>
        </p:nvSpPr>
        <p:spPr bwMode="auto">
          <a:xfrm>
            <a:off x="8168640" y="5393056"/>
            <a:ext cx="344806" cy="344804"/>
          </a:xfrm>
          <a:prstGeom prst="ellipse">
            <a:avLst/>
          </a:prstGeom>
          <a:gradFill rotWithShape="1">
            <a:gsLst>
              <a:gs pos="0">
                <a:srgbClr val="FFFFFF"/>
              </a:gs>
              <a:gs pos="100000">
                <a:srgbClr val="33CCCC"/>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52" name="Oval 40"/>
          <p:cNvSpPr>
            <a:spLocks noChangeArrowheads="1"/>
          </p:cNvSpPr>
          <p:nvPr/>
        </p:nvSpPr>
        <p:spPr bwMode="auto">
          <a:xfrm>
            <a:off x="9033510" y="4962526"/>
            <a:ext cx="344806" cy="344804"/>
          </a:xfrm>
          <a:prstGeom prst="ellipse">
            <a:avLst/>
          </a:prstGeom>
          <a:gradFill rotWithShape="1">
            <a:gsLst>
              <a:gs pos="0">
                <a:srgbClr val="FFFFFF"/>
              </a:gs>
              <a:gs pos="100000">
                <a:srgbClr val="33CCCC"/>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53" name="Oval 41"/>
          <p:cNvSpPr>
            <a:spLocks noChangeArrowheads="1"/>
          </p:cNvSpPr>
          <p:nvPr/>
        </p:nvSpPr>
        <p:spPr bwMode="auto">
          <a:xfrm>
            <a:off x="7823836" y="4701540"/>
            <a:ext cx="344804" cy="344806"/>
          </a:xfrm>
          <a:prstGeom prst="ellipse">
            <a:avLst/>
          </a:prstGeom>
          <a:gradFill rotWithShape="1">
            <a:gsLst>
              <a:gs pos="0">
                <a:srgbClr val="FFFFFF"/>
              </a:gs>
              <a:gs pos="100000">
                <a:srgbClr val="33CCCC"/>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54" name="Oval 42"/>
          <p:cNvSpPr>
            <a:spLocks noChangeArrowheads="1"/>
          </p:cNvSpPr>
          <p:nvPr/>
        </p:nvSpPr>
        <p:spPr bwMode="auto">
          <a:xfrm>
            <a:off x="8082916" y="4960620"/>
            <a:ext cx="344804" cy="344806"/>
          </a:xfrm>
          <a:prstGeom prst="ellipse">
            <a:avLst/>
          </a:prstGeom>
          <a:gradFill rotWithShape="1">
            <a:gsLst>
              <a:gs pos="0">
                <a:srgbClr val="FFFFFF"/>
              </a:gs>
              <a:gs pos="100000">
                <a:srgbClr val="33CCCC"/>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55" name="Oval 43"/>
          <p:cNvSpPr>
            <a:spLocks noChangeArrowheads="1"/>
          </p:cNvSpPr>
          <p:nvPr/>
        </p:nvSpPr>
        <p:spPr bwMode="auto">
          <a:xfrm>
            <a:off x="8341996" y="5219700"/>
            <a:ext cx="344804" cy="344806"/>
          </a:xfrm>
          <a:prstGeom prst="ellipse">
            <a:avLst/>
          </a:prstGeom>
          <a:gradFill rotWithShape="1">
            <a:gsLst>
              <a:gs pos="0">
                <a:srgbClr val="FFFFFF"/>
              </a:gs>
              <a:gs pos="100000">
                <a:srgbClr val="33CCCC"/>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56" name="Oval 44"/>
          <p:cNvSpPr>
            <a:spLocks noChangeArrowheads="1"/>
          </p:cNvSpPr>
          <p:nvPr/>
        </p:nvSpPr>
        <p:spPr bwMode="auto">
          <a:xfrm>
            <a:off x="8601076" y="5393056"/>
            <a:ext cx="344804" cy="344804"/>
          </a:xfrm>
          <a:prstGeom prst="ellipse">
            <a:avLst/>
          </a:prstGeom>
          <a:gradFill rotWithShape="1">
            <a:gsLst>
              <a:gs pos="0">
                <a:srgbClr val="FFFFFF"/>
              </a:gs>
              <a:gs pos="100000">
                <a:srgbClr val="33CCCC"/>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57" name="Oval 45"/>
          <p:cNvSpPr>
            <a:spLocks noChangeArrowheads="1"/>
          </p:cNvSpPr>
          <p:nvPr/>
        </p:nvSpPr>
        <p:spPr bwMode="auto">
          <a:xfrm>
            <a:off x="8945880" y="5307330"/>
            <a:ext cx="344806" cy="344806"/>
          </a:xfrm>
          <a:prstGeom prst="ellipse">
            <a:avLst/>
          </a:prstGeom>
          <a:gradFill rotWithShape="1">
            <a:gsLst>
              <a:gs pos="0">
                <a:srgbClr val="FFFFFF"/>
              </a:gs>
              <a:gs pos="100000">
                <a:srgbClr val="33CCCC"/>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58" name="Oval 46"/>
          <p:cNvSpPr>
            <a:spLocks noChangeArrowheads="1"/>
          </p:cNvSpPr>
          <p:nvPr/>
        </p:nvSpPr>
        <p:spPr bwMode="auto">
          <a:xfrm>
            <a:off x="6726556" y="705040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59" name="Oval 47"/>
          <p:cNvSpPr>
            <a:spLocks noChangeArrowheads="1"/>
          </p:cNvSpPr>
          <p:nvPr/>
        </p:nvSpPr>
        <p:spPr bwMode="auto">
          <a:xfrm>
            <a:off x="6814186" y="722376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60" name="Oval 48"/>
          <p:cNvSpPr>
            <a:spLocks noChangeArrowheads="1"/>
          </p:cNvSpPr>
          <p:nvPr/>
        </p:nvSpPr>
        <p:spPr bwMode="auto">
          <a:xfrm>
            <a:off x="6998971" y="738378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61" name="Oval 49"/>
          <p:cNvSpPr>
            <a:spLocks noChangeArrowheads="1"/>
          </p:cNvSpPr>
          <p:nvPr/>
        </p:nvSpPr>
        <p:spPr bwMode="auto">
          <a:xfrm>
            <a:off x="9119236" y="4615816"/>
            <a:ext cx="344804" cy="344804"/>
          </a:xfrm>
          <a:prstGeom prst="ellipse">
            <a:avLst/>
          </a:prstGeom>
          <a:gradFill rotWithShape="1">
            <a:gsLst>
              <a:gs pos="0">
                <a:srgbClr val="FFFFFF"/>
              </a:gs>
              <a:gs pos="100000">
                <a:srgbClr val="33CCCC"/>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62" name="Oval 50"/>
          <p:cNvSpPr>
            <a:spLocks noChangeArrowheads="1"/>
          </p:cNvSpPr>
          <p:nvPr/>
        </p:nvSpPr>
        <p:spPr bwMode="auto">
          <a:xfrm>
            <a:off x="8860156" y="4701540"/>
            <a:ext cx="344804" cy="344806"/>
          </a:xfrm>
          <a:prstGeom prst="ellipse">
            <a:avLst/>
          </a:prstGeom>
          <a:gradFill rotWithShape="1">
            <a:gsLst>
              <a:gs pos="0">
                <a:srgbClr val="FFFFFF"/>
              </a:gs>
              <a:gs pos="100000">
                <a:srgbClr val="33CCCC"/>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63" name="Oval 51"/>
          <p:cNvSpPr>
            <a:spLocks noChangeArrowheads="1"/>
          </p:cNvSpPr>
          <p:nvPr/>
        </p:nvSpPr>
        <p:spPr bwMode="auto">
          <a:xfrm>
            <a:off x="6814186" y="687895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64" name="Oval 52"/>
          <p:cNvSpPr>
            <a:spLocks noChangeArrowheads="1"/>
          </p:cNvSpPr>
          <p:nvPr/>
        </p:nvSpPr>
        <p:spPr bwMode="auto">
          <a:xfrm>
            <a:off x="9437370" y="5499736"/>
            <a:ext cx="344806" cy="344804"/>
          </a:xfrm>
          <a:prstGeom prst="ellipse">
            <a:avLst/>
          </a:prstGeom>
          <a:gradFill rotWithShape="1">
            <a:gsLst>
              <a:gs pos="0">
                <a:srgbClr val="FFFFFF"/>
              </a:gs>
              <a:gs pos="100000">
                <a:srgbClr val="33CCCC"/>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65" name="Oval 53"/>
          <p:cNvSpPr>
            <a:spLocks noChangeArrowheads="1"/>
          </p:cNvSpPr>
          <p:nvPr/>
        </p:nvSpPr>
        <p:spPr bwMode="auto">
          <a:xfrm>
            <a:off x="7332346" y="739711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66" name="Oval 54"/>
          <p:cNvSpPr>
            <a:spLocks noChangeArrowheads="1"/>
          </p:cNvSpPr>
          <p:nvPr/>
        </p:nvSpPr>
        <p:spPr bwMode="auto">
          <a:xfrm>
            <a:off x="7591426" y="765619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67" name="Oval 55"/>
          <p:cNvSpPr>
            <a:spLocks noChangeArrowheads="1"/>
          </p:cNvSpPr>
          <p:nvPr/>
        </p:nvSpPr>
        <p:spPr bwMode="auto">
          <a:xfrm>
            <a:off x="9896476" y="5221606"/>
            <a:ext cx="344804" cy="344804"/>
          </a:xfrm>
          <a:prstGeom prst="ellipse">
            <a:avLst/>
          </a:prstGeom>
          <a:gradFill rotWithShape="1">
            <a:gsLst>
              <a:gs pos="0">
                <a:srgbClr val="FFFFFF"/>
              </a:gs>
              <a:gs pos="100000">
                <a:srgbClr val="33CCCC"/>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68" name="Oval 56"/>
          <p:cNvSpPr>
            <a:spLocks noChangeArrowheads="1"/>
          </p:cNvSpPr>
          <p:nvPr/>
        </p:nvSpPr>
        <p:spPr bwMode="auto">
          <a:xfrm>
            <a:off x="9292590" y="4701540"/>
            <a:ext cx="344806" cy="344806"/>
          </a:xfrm>
          <a:prstGeom prst="ellipse">
            <a:avLst/>
          </a:prstGeom>
          <a:gradFill rotWithShape="1">
            <a:gsLst>
              <a:gs pos="0">
                <a:srgbClr val="FFFFFF"/>
              </a:gs>
              <a:gs pos="100000">
                <a:srgbClr val="33CCCC"/>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69" name="Oval 57"/>
          <p:cNvSpPr>
            <a:spLocks noChangeArrowheads="1"/>
          </p:cNvSpPr>
          <p:nvPr/>
        </p:nvSpPr>
        <p:spPr bwMode="auto">
          <a:xfrm>
            <a:off x="9637396" y="4789170"/>
            <a:ext cx="344804" cy="344806"/>
          </a:xfrm>
          <a:prstGeom prst="ellipse">
            <a:avLst/>
          </a:prstGeom>
          <a:gradFill rotWithShape="1">
            <a:gsLst>
              <a:gs pos="0">
                <a:srgbClr val="FFFFFF"/>
              </a:gs>
              <a:gs pos="100000">
                <a:srgbClr val="33CCCC"/>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70" name="Oval 58"/>
          <p:cNvSpPr>
            <a:spLocks noChangeArrowheads="1"/>
          </p:cNvSpPr>
          <p:nvPr/>
        </p:nvSpPr>
        <p:spPr bwMode="auto">
          <a:xfrm>
            <a:off x="7764781" y="739711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71" name="Oval 59"/>
          <p:cNvSpPr>
            <a:spLocks noChangeArrowheads="1"/>
          </p:cNvSpPr>
          <p:nvPr/>
        </p:nvSpPr>
        <p:spPr bwMode="auto">
          <a:xfrm>
            <a:off x="8023861" y="765619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72" name="Oval 60"/>
          <p:cNvSpPr>
            <a:spLocks noChangeArrowheads="1"/>
          </p:cNvSpPr>
          <p:nvPr/>
        </p:nvSpPr>
        <p:spPr bwMode="auto">
          <a:xfrm>
            <a:off x="9204960" y="5221606"/>
            <a:ext cx="344806" cy="344804"/>
          </a:xfrm>
          <a:prstGeom prst="ellipse">
            <a:avLst/>
          </a:prstGeom>
          <a:gradFill rotWithShape="1">
            <a:gsLst>
              <a:gs pos="0">
                <a:srgbClr val="FFFFFF"/>
              </a:gs>
              <a:gs pos="100000">
                <a:srgbClr val="33CCCC"/>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73" name="Oval 61"/>
          <p:cNvSpPr>
            <a:spLocks noChangeArrowheads="1"/>
          </p:cNvSpPr>
          <p:nvPr/>
        </p:nvSpPr>
        <p:spPr bwMode="auto">
          <a:xfrm>
            <a:off x="9896476" y="4962526"/>
            <a:ext cx="344804" cy="344804"/>
          </a:xfrm>
          <a:prstGeom prst="ellipse">
            <a:avLst/>
          </a:prstGeom>
          <a:gradFill rotWithShape="1">
            <a:gsLst>
              <a:gs pos="0">
                <a:srgbClr val="FFFFFF"/>
              </a:gs>
              <a:gs pos="100000">
                <a:srgbClr val="33CCCC"/>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74" name="Oval 62"/>
          <p:cNvSpPr>
            <a:spLocks noChangeArrowheads="1"/>
          </p:cNvSpPr>
          <p:nvPr/>
        </p:nvSpPr>
        <p:spPr bwMode="auto">
          <a:xfrm>
            <a:off x="9637396" y="5048250"/>
            <a:ext cx="344804" cy="344806"/>
          </a:xfrm>
          <a:prstGeom prst="ellipse">
            <a:avLst/>
          </a:prstGeom>
          <a:gradFill rotWithShape="1">
            <a:gsLst>
              <a:gs pos="0">
                <a:srgbClr val="FFFFFF"/>
              </a:gs>
              <a:gs pos="100000">
                <a:srgbClr val="33CCCC"/>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75" name="Oval 63"/>
          <p:cNvSpPr>
            <a:spLocks noChangeArrowheads="1"/>
          </p:cNvSpPr>
          <p:nvPr/>
        </p:nvSpPr>
        <p:spPr bwMode="auto">
          <a:xfrm>
            <a:off x="9551670" y="5307330"/>
            <a:ext cx="344806" cy="344806"/>
          </a:xfrm>
          <a:prstGeom prst="ellipse">
            <a:avLst/>
          </a:prstGeom>
          <a:gradFill rotWithShape="1">
            <a:gsLst>
              <a:gs pos="0">
                <a:srgbClr val="FFFFFF"/>
              </a:gs>
              <a:gs pos="100000">
                <a:srgbClr val="33CCCC"/>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76" name="Oval 64"/>
          <p:cNvSpPr>
            <a:spLocks noChangeArrowheads="1"/>
          </p:cNvSpPr>
          <p:nvPr/>
        </p:nvSpPr>
        <p:spPr bwMode="auto">
          <a:xfrm>
            <a:off x="8601076" y="4787266"/>
            <a:ext cx="344804" cy="344804"/>
          </a:xfrm>
          <a:prstGeom prst="ellipse">
            <a:avLst/>
          </a:prstGeom>
          <a:gradFill rotWithShape="1">
            <a:gsLst>
              <a:gs pos="0">
                <a:srgbClr val="FFFFFF"/>
              </a:gs>
              <a:gs pos="100000">
                <a:srgbClr val="33CCCC"/>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77" name="Oval 65"/>
          <p:cNvSpPr>
            <a:spLocks noChangeArrowheads="1"/>
          </p:cNvSpPr>
          <p:nvPr/>
        </p:nvSpPr>
        <p:spPr bwMode="auto">
          <a:xfrm>
            <a:off x="9378316" y="4962526"/>
            <a:ext cx="344804" cy="344804"/>
          </a:xfrm>
          <a:prstGeom prst="ellipse">
            <a:avLst/>
          </a:prstGeom>
          <a:gradFill rotWithShape="1">
            <a:gsLst>
              <a:gs pos="0">
                <a:srgbClr val="FFFFFF"/>
              </a:gs>
              <a:gs pos="100000">
                <a:srgbClr val="33CCCC"/>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78" name="Oval 66"/>
          <p:cNvSpPr>
            <a:spLocks noChangeArrowheads="1"/>
          </p:cNvSpPr>
          <p:nvPr/>
        </p:nvSpPr>
        <p:spPr bwMode="auto">
          <a:xfrm>
            <a:off x="7677151" y="679132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79" name="Oval 67"/>
          <p:cNvSpPr>
            <a:spLocks noChangeArrowheads="1"/>
          </p:cNvSpPr>
          <p:nvPr/>
        </p:nvSpPr>
        <p:spPr bwMode="auto">
          <a:xfrm>
            <a:off x="7936231" y="705040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80" name="Oval 68"/>
          <p:cNvSpPr>
            <a:spLocks noChangeArrowheads="1"/>
          </p:cNvSpPr>
          <p:nvPr/>
        </p:nvSpPr>
        <p:spPr bwMode="auto">
          <a:xfrm>
            <a:off x="8195311" y="730948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81" name="Oval 69"/>
          <p:cNvSpPr>
            <a:spLocks noChangeArrowheads="1"/>
          </p:cNvSpPr>
          <p:nvPr/>
        </p:nvSpPr>
        <p:spPr bwMode="auto">
          <a:xfrm>
            <a:off x="8023861" y="670560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82" name="Oval 70"/>
          <p:cNvSpPr>
            <a:spLocks noChangeArrowheads="1"/>
          </p:cNvSpPr>
          <p:nvPr/>
        </p:nvSpPr>
        <p:spPr bwMode="auto">
          <a:xfrm>
            <a:off x="8542021" y="722376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83" name="Oval 71"/>
          <p:cNvSpPr>
            <a:spLocks noChangeArrowheads="1"/>
          </p:cNvSpPr>
          <p:nvPr/>
        </p:nvSpPr>
        <p:spPr bwMode="auto">
          <a:xfrm>
            <a:off x="8801101" y="748284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84" name="Oval 72"/>
          <p:cNvSpPr>
            <a:spLocks noChangeArrowheads="1"/>
          </p:cNvSpPr>
          <p:nvPr/>
        </p:nvSpPr>
        <p:spPr bwMode="auto">
          <a:xfrm>
            <a:off x="8974456" y="722376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85" name="Oval 73"/>
          <p:cNvSpPr>
            <a:spLocks noChangeArrowheads="1"/>
          </p:cNvSpPr>
          <p:nvPr/>
        </p:nvSpPr>
        <p:spPr bwMode="auto">
          <a:xfrm>
            <a:off x="9233536" y="748284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86" name="Oval 74"/>
          <p:cNvSpPr>
            <a:spLocks noChangeArrowheads="1"/>
          </p:cNvSpPr>
          <p:nvPr/>
        </p:nvSpPr>
        <p:spPr bwMode="auto">
          <a:xfrm>
            <a:off x="8395336" y="663130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87" name="Oval 75"/>
          <p:cNvSpPr>
            <a:spLocks noChangeArrowheads="1"/>
          </p:cNvSpPr>
          <p:nvPr/>
        </p:nvSpPr>
        <p:spPr bwMode="auto">
          <a:xfrm>
            <a:off x="8713471" y="679132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88" name="Oval 76"/>
          <p:cNvSpPr>
            <a:spLocks noChangeArrowheads="1"/>
          </p:cNvSpPr>
          <p:nvPr/>
        </p:nvSpPr>
        <p:spPr bwMode="auto">
          <a:xfrm>
            <a:off x="8873491" y="717804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89" name="Oval 77"/>
          <p:cNvSpPr>
            <a:spLocks noChangeArrowheads="1"/>
          </p:cNvSpPr>
          <p:nvPr/>
        </p:nvSpPr>
        <p:spPr bwMode="auto">
          <a:xfrm>
            <a:off x="9664066" y="687895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90" name="Oval 78"/>
          <p:cNvSpPr>
            <a:spLocks noChangeArrowheads="1"/>
          </p:cNvSpPr>
          <p:nvPr/>
        </p:nvSpPr>
        <p:spPr bwMode="auto">
          <a:xfrm>
            <a:off x="9319261" y="696468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91" name="Oval 79"/>
          <p:cNvSpPr>
            <a:spLocks noChangeArrowheads="1"/>
          </p:cNvSpPr>
          <p:nvPr/>
        </p:nvSpPr>
        <p:spPr bwMode="auto">
          <a:xfrm>
            <a:off x="9578341" y="722376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92" name="Oval 80"/>
          <p:cNvSpPr>
            <a:spLocks noChangeArrowheads="1"/>
          </p:cNvSpPr>
          <p:nvPr/>
        </p:nvSpPr>
        <p:spPr bwMode="auto">
          <a:xfrm>
            <a:off x="9751696" y="696468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93" name="Oval 81"/>
          <p:cNvSpPr>
            <a:spLocks noChangeArrowheads="1"/>
          </p:cNvSpPr>
          <p:nvPr/>
        </p:nvSpPr>
        <p:spPr bwMode="auto">
          <a:xfrm>
            <a:off x="9923146" y="713803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94" name="Oval 82"/>
          <p:cNvSpPr>
            <a:spLocks noChangeArrowheads="1"/>
          </p:cNvSpPr>
          <p:nvPr/>
        </p:nvSpPr>
        <p:spPr bwMode="auto">
          <a:xfrm>
            <a:off x="6899911" y="705040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95" name="Oval 83"/>
          <p:cNvSpPr>
            <a:spLocks noChangeArrowheads="1"/>
          </p:cNvSpPr>
          <p:nvPr/>
        </p:nvSpPr>
        <p:spPr bwMode="auto">
          <a:xfrm>
            <a:off x="7158991" y="730948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96" name="Oval 84"/>
          <p:cNvSpPr>
            <a:spLocks noChangeArrowheads="1"/>
          </p:cNvSpPr>
          <p:nvPr/>
        </p:nvSpPr>
        <p:spPr bwMode="auto">
          <a:xfrm>
            <a:off x="7418071" y="756856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97" name="Oval 85"/>
          <p:cNvSpPr>
            <a:spLocks noChangeArrowheads="1"/>
          </p:cNvSpPr>
          <p:nvPr/>
        </p:nvSpPr>
        <p:spPr bwMode="auto">
          <a:xfrm>
            <a:off x="7246621" y="696468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98" name="Oval 86"/>
          <p:cNvSpPr>
            <a:spLocks noChangeArrowheads="1"/>
          </p:cNvSpPr>
          <p:nvPr/>
        </p:nvSpPr>
        <p:spPr bwMode="auto">
          <a:xfrm>
            <a:off x="7778116" y="757047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8999" name="Oval 87"/>
          <p:cNvSpPr>
            <a:spLocks noChangeArrowheads="1"/>
          </p:cNvSpPr>
          <p:nvPr/>
        </p:nvSpPr>
        <p:spPr bwMode="auto">
          <a:xfrm>
            <a:off x="8454391" y="748284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00" name="Oval 88"/>
          <p:cNvSpPr>
            <a:spLocks noChangeArrowheads="1"/>
          </p:cNvSpPr>
          <p:nvPr/>
        </p:nvSpPr>
        <p:spPr bwMode="auto">
          <a:xfrm>
            <a:off x="8197216" y="748284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01" name="Oval 89"/>
          <p:cNvSpPr>
            <a:spLocks noChangeArrowheads="1"/>
          </p:cNvSpPr>
          <p:nvPr/>
        </p:nvSpPr>
        <p:spPr bwMode="auto">
          <a:xfrm>
            <a:off x="8614411" y="669226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02" name="Oval 90"/>
          <p:cNvSpPr>
            <a:spLocks noChangeArrowheads="1"/>
          </p:cNvSpPr>
          <p:nvPr/>
        </p:nvSpPr>
        <p:spPr bwMode="auto">
          <a:xfrm>
            <a:off x="8109586" y="687705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03" name="Oval 91"/>
          <p:cNvSpPr>
            <a:spLocks noChangeArrowheads="1"/>
          </p:cNvSpPr>
          <p:nvPr/>
        </p:nvSpPr>
        <p:spPr bwMode="auto">
          <a:xfrm>
            <a:off x="8368666" y="713613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04" name="Oval 92"/>
          <p:cNvSpPr>
            <a:spLocks noChangeArrowheads="1"/>
          </p:cNvSpPr>
          <p:nvPr/>
        </p:nvSpPr>
        <p:spPr bwMode="auto">
          <a:xfrm>
            <a:off x="8627746" y="739521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05" name="Oval 93"/>
          <p:cNvSpPr>
            <a:spLocks noChangeArrowheads="1"/>
          </p:cNvSpPr>
          <p:nvPr/>
        </p:nvSpPr>
        <p:spPr bwMode="auto">
          <a:xfrm>
            <a:off x="8456296" y="679132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06" name="Oval 94"/>
          <p:cNvSpPr>
            <a:spLocks noChangeArrowheads="1"/>
          </p:cNvSpPr>
          <p:nvPr/>
        </p:nvSpPr>
        <p:spPr bwMode="auto">
          <a:xfrm>
            <a:off x="8713471" y="713803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07" name="Oval 95"/>
          <p:cNvSpPr>
            <a:spLocks noChangeArrowheads="1"/>
          </p:cNvSpPr>
          <p:nvPr/>
        </p:nvSpPr>
        <p:spPr bwMode="auto">
          <a:xfrm>
            <a:off x="9231631" y="713803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08" name="Oval 96"/>
          <p:cNvSpPr>
            <a:spLocks noChangeArrowheads="1"/>
          </p:cNvSpPr>
          <p:nvPr/>
        </p:nvSpPr>
        <p:spPr bwMode="auto">
          <a:xfrm>
            <a:off x="9406891" y="730948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09" name="Oval 97"/>
          <p:cNvSpPr>
            <a:spLocks noChangeArrowheads="1"/>
          </p:cNvSpPr>
          <p:nvPr/>
        </p:nvSpPr>
        <p:spPr bwMode="auto">
          <a:xfrm>
            <a:off x="10008871" y="722376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10" name="Oval 98"/>
          <p:cNvSpPr>
            <a:spLocks noChangeArrowheads="1"/>
          </p:cNvSpPr>
          <p:nvPr/>
        </p:nvSpPr>
        <p:spPr bwMode="auto">
          <a:xfrm>
            <a:off x="8886826" y="661797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11" name="Oval 99"/>
          <p:cNvSpPr>
            <a:spLocks noChangeArrowheads="1"/>
          </p:cNvSpPr>
          <p:nvPr/>
        </p:nvSpPr>
        <p:spPr bwMode="auto">
          <a:xfrm>
            <a:off x="9145906" y="687705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12" name="Oval 100"/>
          <p:cNvSpPr>
            <a:spLocks noChangeArrowheads="1"/>
          </p:cNvSpPr>
          <p:nvPr/>
        </p:nvSpPr>
        <p:spPr bwMode="auto">
          <a:xfrm>
            <a:off x="9404986" y="713613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13" name="Oval 101"/>
          <p:cNvSpPr>
            <a:spLocks noChangeArrowheads="1"/>
          </p:cNvSpPr>
          <p:nvPr/>
        </p:nvSpPr>
        <p:spPr bwMode="auto">
          <a:xfrm>
            <a:off x="9231631" y="679132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14" name="Oval 102"/>
          <p:cNvSpPr>
            <a:spLocks noChangeArrowheads="1"/>
          </p:cNvSpPr>
          <p:nvPr/>
        </p:nvSpPr>
        <p:spPr bwMode="auto">
          <a:xfrm>
            <a:off x="9751696" y="705040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15" name="Oval 103"/>
          <p:cNvSpPr>
            <a:spLocks noChangeArrowheads="1"/>
          </p:cNvSpPr>
          <p:nvPr/>
        </p:nvSpPr>
        <p:spPr bwMode="auto">
          <a:xfrm>
            <a:off x="9749791" y="713803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16" name="Oval 104"/>
          <p:cNvSpPr>
            <a:spLocks noChangeArrowheads="1"/>
          </p:cNvSpPr>
          <p:nvPr/>
        </p:nvSpPr>
        <p:spPr bwMode="auto">
          <a:xfrm>
            <a:off x="9578341" y="705231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17" name="Oval 105"/>
          <p:cNvSpPr>
            <a:spLocks noChangeArrowheads="1"/>
          </p:cNvSpPr>
          <p:nvPr/>
        </p:nvSpPr>
        <p:spPr bwMode="auto">
          <a:xfrm>
            <a:off x="9923146" y="731139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18" name="Oval 106"/>
          <p:cNvSpPr>
            <a:spLocks noChangeArrowheads="1"/>
          </p:cNvSpPr>
          <p:nvPr/>
        </p:nvSpPr>
        <p:spPr bwMode="auto">
          <a:xfrm>
            <a:off x="7246621" y="748284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19" name="Oval 107"/>
          <p:cNvSpPr>
            <a:spLocks noChangeArrowheads="1"/>
          </p:cNvSpPr>
          <p:nvPr/>
        </p:nvSpPr>
        <p:spPr bwMode="auto">
          <a:xfrm>
            <a:off x="7071361" y="696468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20" name="Oval 108"/>
          <p:cNvSpPr>
            <a:spLocks noChangeArrowheads="1"/>
          </p:cNvSpPr>
          <p:nvPr/>
        </p:nvSpPr>
        <p:spPr bwMode="auto">
          <a:xfrm>
            <a:off x="7330441" y="722376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21" name="Oval 109"/>
          <p:cNvSpPr>
            <a:spLocks noChangeArrowheads="1"/>
          </p:cNvSpPr>
          <p:nvPr/>
        </p:nvSpPr>
        <p:spPr bwMode="auto">
          <a:xfrm>
            <a:off x="7589521" y="748284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22" name="Oval 110"/>
          <p:cNvSpPr>
            <a:spLocks noChangeArrowheads="1"/>
          </p:cNvSpPr>
          <p:nvPr/>
        </p:nvSpPr>
        <p:spPr bwMode="auto">
          <a:xfrm>
            <a:off x="7418071" y="687895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23" name="Oval 111"/>
          <p:cNvSpPr>
            <a:spLocks noChangeArrowheads="1"/>
          </p:cNvSpPr>
          <p:nvPr/>
        </p:nvSpPr>
        <p:spPr bwMode="auto">
          <a:xfrm>
            <a:off x="8021956" y="731139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24" name="Oval 112"/>
          <p:cNvSpPr>
            <a:spLocks noChangeArrowheads="1"/>
          </p:cNvSpPr>
          <p:nvPr/>
        </p:nvSpPr>
        <p:spPr bwMode="auto">
          <a:xfrm>
            <a:off x="7591426" y="765619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25" name="Oval 113"/>
          <p:cNvSpPr>
            <a:spLocks noChangeArrowheads="1"/>
          </p:cNvSpPr>
          <p:nvPr/>
        </p:nvSpPr>
        <p:spPr bwMode="auto">
          <a:xfrm>
            <a:off x="7503796" y="705040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26" name="Oval 114"/>
          <p:cNvSpPr>
            <a:spLocks noChangeArrowheads="1"/>
          </p:cNvSpPr>
          <p:nvPr/>
        </p:nvSpPr>
        <p:spPr bwMode="auto">
          <a:xfrm>
            <a:off x="7677151" y="713803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27" name="Oval 115"/>
          <p:cNvSpPr>
            <a:spLocks noChangeArrowheads="1"/>
          </p:cNvSpPr>
          <p:nvPr/>
        </p:nvSpPr>
        <p:spPr bwMode="auto">
          <a:xfrm>
            <a:off x="7850506" y="696468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28" name="Oval 116"/>
          <p:cNvSpPr>
            <a:spLocks noChangeArrowheads="1"/>
          </p:cNvSpPr>
          <p:nvPr/>
        </p:nvSpPr>
        <p:spPr bwMode="auto">
          <a:xfrm>
            <a:off x="8008621" y="748284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29" name="Oval 117"/>
          <p:cNvSpPr>
            <a:spLocks noChangeArrowheads="1"/>
          </p:cNvSpPr>
          <p:nvPr/>
        </p:nvSpPr>
        <p:spPr bwMode="auto">
          <a:xfrm>
            <a:off x="8107681" y="713803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30" name="Oval 118"/>
          <p:cNvSpPr>
            <a:spLocks noChangeArrowheads="1"/>
          </p:cNvSpPr>
          <p:nvPr/>
        </p:nvSpPr>
        <p:spPr bwMode="auto">
          <a:xfrm>
            <a:off x="7589521" y="731139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31" name="Oval 119"/>
          <p:cNvSpPr>
            <a:spLocks noChangeArrowheads="1"/>
          </p:cNvSpPr>
          <p:nvPr/>
        </p:nvSpPr>
        <p:spPr bwMode="auto">
          <a:xfrm>
            <a:off x="7848601" y="722376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32" name="Oval 120"/>
          <p:cNvSpPr>
            <a:spLocks noChangeArrowheads="1"/>
          </p:cNvSpPr>
          <p:nvPr/>
        </p:nvSpPr>
        <p:spPr bwMode="auto">
          <a:xfrm>
            <a:off x="7677151" y="696468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33" name="Oval 121"/>
          <p:cNvSpPr>
            <a:spLocks noChangeArrowheads="1"/>
          </p:cNvSpPr>
          <p:nvPr/>
        </p:nvSpPr>
        <p:spPr bwMode="auto">
          <a:xfrm>
            <a:off x="6985636" y="722376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34" name="Oval 122"/>
          <p:cNvSpPr>
            <a:spLocks noChangeArrowheads="1"/>
          </p:cNvSpPr>
          <p:nvPr/>
        </p:nvSpPr>
        <p:spPr bwMode="auto">
          <a:xfrm>
            <a:off x="7071361" y="713803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35" name="Oval 123"/>
          <p:cNvSpPr>
            <a:spLocks noChangeArrowheads="1"/>
          </p:cNvSpPr>
          <p:nvPr/>
        </p:nvSpPr>
        <p:spPr bwMode="auto">
          <a:xfrm>
            <a:off x="7244716" y="707898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36" name="Oval 124"/>
          <p:cNvSpPr>
            <a:spLocks noChangeArrowheads="1"/>
          </p:cNvSpPr>
          <p:nvPr/>
        </p:nvSpPr>
        <p:spPr bwMode="auto">
          <a:xfrm>
            <a:off x="7505701" y="722376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37" name="Oval 125"/>
          <p:cNvSpPr>
            <a:spLocks noChangeArrowheads="1"/>
          </p:cNvSpPr>
          <p:nvPr/>
        </p:nvSpPr>
        <p:spPr bwMode="auto">
          <a:xfrm>
            <a:off x="7490461" y="735139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38" name="Oval 126"/>
          <p:cNvSpPr>
            <a:spLocks noChangeArrowheads="1"/>
          </p:cNvSpPr>
          <p:nvPr/>
        </p:nvSpPr>
        <p:spPr bwMode="auto">
          <a:xfrm>
            <a:off x="7962901" y="683133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39" name="Oval 127"/>
          <p:cNvSpPr>
            <a:spLocks noChangeArrowheads="1"/>
          </p:cNvSpPr>
          <p:nvPr/>
        </p:nvSpPr>
        <p:spPr bwMode="auto">
          <a:xfrm>
            <a:off x="8048626" y="697801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40" name="Oval 128"/>
          <p:cNvSpPr>
            <a:spLocks noChangeArrowheads="1"/>
          </p:cNvSpPr>
          <p:nvPr/>
        </p:nvSpPr>
        <p:spPr bwMode="auto">
          <a:xfrm>
            <a:off x="8334376" y="738378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41" name="Oval 129"/>
          <p:cNvSpPr>
            <a:spLocks noChangeArrowheads="1"/>
          </p:cNvSpPr>
          <p:nvPr/>
        </p:nvSpPr>
        <p:spPr bwMode="auto">
          <a:xfrm>
            <a:off x="8227696" y="700468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42" name="Oval 130"/>
          <p:cNvSpPr>
            <a:spLocks noChangeArrowheads="1"/>
          </p:cNvSpPr>
          <p:nvPr/>
        </p:nvSpPr>
        <p:spPr bwMode="auto">
          <a:xfrm>
            <a:off x="8256271" y="715137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43" name="Oval 131"/>
          <p:cNvSpPr>
            <a:spLocks noChangeArrowheads="1"/>
          </p:cNvSpPr>
          <p:nvPr/>
        </p:nvSpPr>
        <p:spPr bwMode="auto">
          <a:xfrm>
            <a:off x="8515351" y="705231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44" name="Oval 132"/>
          <p:cNvSpPr>
            <a:spLocks noChangeArrowheads="1"/>
          </p:cNvSpPr>
          <p:nvPr/>
        </p:nvSpPr>
        <p:spPr bwMode="auto">
          <a:xfrm>
            <a:off x="8368666" y="695134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45" name="Oval 133"/>
          <p:cNvSpPr>
            <a:spLocks noChangeArrowheads="1"/>
          </p:cNvSpPr>
          <p:nvPr/>
        </p:nvSpPr>
        <p:spPr bwMode="auto">
          <a:xfrm>
            <a:off x="8540116" y="687895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46" name="Oval 134"/>
          <p:cNvSpPr>
            <a:spLocks noChangeArrowheads="1"/>
          </p:cNvSpPr>
          <p:nvPr/>
        </p:nvSpPr>
        <p:spPr bwMode="auto">
          <a:xfrm>
            <a:off x="8654416" y="696468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47" name="Oval 135"/>
          <p:cNvSpPr>
            <a:spLocks noChangeArrowheads="1"/>
          </p:cNvSpPr>
          <p:nvPr/>
        </p:nvSpPr>
        <p:spPr bwMode="auto">
          <a:xfrm>
            <a:off x="8755381" y="730948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48" name="Oval 136"/>
          <p:cNvSpPr>
            <a:spLocks noChangeArrowheads="1"/>
          </p:cNvSpPr>
          <p:nvPr/>
        </p:nvSpPr>
        <p:spPr bwMode="auto">
          <a:xfrm>
            <a:off x="8972551" y="739711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49" name="Oval 137"/>
          <p:cNvSpPr>
            <a:spLocks noChangeArrowheads="1"/>
          </p:cNvSpPr>
          <p:nvPr/>
        </p:nvSpPr>
        <p:spPr bwMode="auto">
          <a:xfrm>
            <a:off x="9145906" y="731139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50" name="Oval 138"/>
          <p:cNvSpPr>
            <a:spLocks noChangeArrowheads="1"/>
          </p:cNvSpPr>
          <p:nvPr/>
        </p:nvSpPr>
        <p:spPr bwMode="auto">
          <a:xfrm>
            <a:off x="8814436" y="687895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51" name="Oval 139"/>
          <p:cNvSpPr>
            <a:spLocks noChangeArrowheads="1"/>
          </p:cNvSpPr>
          <p:nvPr/>
        </p:nvSpPr>
        <p:spPr bwMode="auto">
          <a:xfrm>
            <a:off x="8972551" y="679132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52" name="Oval 140"/>
          <p:cNvSpPr>
            <a:spLocks noChangeArrowheads="1"/>
          </p:cNvSpPr>
          <p:nvPr/>
        </p:nvSpPr>
        <p:spPr bwMode="auto">
          <a:xfrm>
            <a:off x="8799196" y="705040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53" name="Oval 141"/>
          <p:cNvSpPr>
            <a:spLocks noChangeArrowheads="1"/>
          </p:cNvSpPr>
          <p:nvPr/>
        </p:nvSpPr>
        <p:spPr bwMode="auto">
          <a:xfrm>
            <a:off x="9111616" y="705231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54" name="Oval 142"/>
          <p:cNvSpPr>
            <a:spLocks noChangeArrowheads="1"/>
          </p:cNvSpPr>
          <p:nvPr/>
        </p:nvSpPr>
        <p:spPr bwMode="auto">
          <a:xfrm>
            <a:off x="8972551" y="696468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55" name="Oval 143"/>
          <p:cNvSpPr>
            <a:spLocks noChangeArrowheads="1"/>
          </p:cNvSpPr>
          <p:nvPr/>
        </p:nvSpPr>
        <p:spPr bwMode="auto">
          <a:xfrm>
            <a:off x="8422006" y="730948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56" name="Oval 144"/>
          <p:cNvSpPr>
            <a:spLocks noChangeArrowheads="1"/>
          </p:cNvSpPr>
          <p:nvPr/>
        </p:nvSpPr>
        <p:spPr bwMode="auto">
          <a:xfrm>
            <a:off x="8307706" y="755713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57" name="Oval 145"/>
          <p:cNvSpPr>
            <a:spLocks noChangeArrowheads="1"/>
          </p:cNvSpPr>
          <p:nvPr/>
        </p:nvSpPr>
        <p:spPr bwMode="auto">
          <a:xfrm>
            <a:off x="7888606" y="738378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58" name="Oval 146"/>
          <p:cNvSpPr>
            <a:spLocks noChangeArrowheads="1"/>
          </p:cNvSpPr>
          <p:nvPr/>
        </p:nvSpPr>
        <p:spPr bwMode="auto">
          <a:xfrm>
            <a:off x="8282941" y="679132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59" name="Oval 147"/>
          <p:cNvSpPr>
            <a:spLocks noChangeArrowheads="1"/>
          </p:cNvSpPr>
          <p:nvPr/>
        </p:nvSpPr>
        <p:spPr bwMode="auto">
          <a:xfrm>
            <a:off x="7562851" y="689038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60" name="Oval 148"/>
          <p:cNvSpPr>
            <a:spLocks noChangeArrowheads="1"/>
          </p:cNvSpPr>
          <p:nvPr/>
        </p:nvSpPr>
        <p:spPr bwMode="auto">
          <a:xfrm>
            <a:off x="7359016" y="705040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61" name="Oval 149"/>
          <p:cNvSpPr>
            <a:spLocks noChangeArrowheads="1"/>
          </p:cNvSpPr>
          <p:nvPr/>
        </p:nvSpPr>
        <p:spPr bwMode="auto">
          <a:xfrm>
            <a:off x="7823836" y="712470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62" name="Oval 150"/>
          <p:cNvSpPr>
            <a:spLocks noChangeArrowheads="1"/>
          </p:cNvSpPr>
          <p:nvPr/>
        </p:nvSpPr>
        <p:spPr bwMode="auto">
          <a:xfrm>
            <a:off x="8008621" y="715137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63" name="Oval 151"/>
          <p:cNvSpPr>
            <a:spLocks noChangeArrowheads="1"/>
          </p:cNvSpPr>
          <p:nvPr/>
        </p:nvSpPr>
        <p:spPr bwMode="auto">
          <a:xfrm>
            <a:off x="9304021" y="731139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64" name="Oval 152"/>
          <p:cNvSpPr>
            <a:spLocks noChangeArrowheads="1"/>
          </p:cNvSpPr>
          <p:nvPr/>
        </p:nvSpPr>
        <p:spPr bwMode="auto">
          <a:xfrm>
            <a:off x="9404986" y="748284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65" name="Oval 153"/>
          <p:cNvSpPr>
            <a:spLocks noChangeArrowheads="1"/>
          </p:cNvSpPr>
          <p:nvPr/>
        </p:nvSpPr>
        <p:spPr bwMode="auto">
          <a:xfrm>
            <a:off x="9578341" y="739711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66" name="Oval 154"/>
          <p:cNvSpPr>
            <a:spLocks noChangeArrowheads="1"/>
          </p:cNvSpPr>
          <p:nvPr/>
        </p:nvSpPr>
        <p:spPr bwMode="auto">
          <a:xfrm>
            <a:off x="9749791" y="731139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67" name="Oval 155"/>
          <p:cNvSpPr>
            <a:spLocks noChangeArrowheads="1"/>
          </p:cNvSpPr>
          <p:nvPr/>
        </p:nvSpPr>
        <p:spPr bwMode="auto">
          <a:xfrm>
            <a:off x="9490711" y="696468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68" name="Oval 156"/>
          <p:cNvSpPr>
            <a:spLocks noChangeArrowheads="1"/>
          </p:cNvSpPr>
          <p:nvPr/>
        </p:nvSpPr>
        <p:spPr bwMode="auto">
          <a:xfrm>
            <a:off x="9058276" y="670560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69" name="Oval 157"/>
          <p:cNvSpPr>
            <a:spLocks noChangeArrowheads="1"/>
          </p:cNvSpPr>
          <p:nvPr/>
        </p:nvSpPr>
        <p:spPr bwMode="auto">
          <a:xfrm>
            <a:off x="9839326" y="679132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70" name="Oval 158"/>
          <p:cNvSpPr>
            <a:spLocks noChangeArrowheads="1"/>
          </p:cNvSpPr>
          <p:nvPr/>
        </p:nvSpPr>
        <p:spPr bwMode="auto">
          <a:xfrm>
            <a:off x="10096501" y="705231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71" name="Oval 159"/>
          <p:cNvSpPr>
            <a:spLocks noChangeArrowheads="1"/>
          </p:cNvSpPr>
          <p:nvPr/>
        </p:nvSpPr>
        <p:spPr bwMode="auto">
          <a:xfrm>
            <a:off x="9665971" y="670369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72" name="Oval 160"/>
          <p:cNvSpPr>
            <a:spLocks noChangeArrowheads="1"/>
          </p:cNvSpPr>
          <p:nvPr/>
        </p:nvSpPr>
        <p:spPr bwMode="auto">
          <a:xfrm>
            <a:off x="9923146" y="696468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73" name="Oval 161"/>
          <p:cNvSpPr>
            <a:spLocks noChangeArrowheads="1"/>
          </p:cNvSpPr>
          <p:nvPr/>
        </p:nvSpPr>
        <p:spPr bwMode="auto">
          <a:xfrm>
            <a:off x="9334501" y="670560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74" name="Oval 162"/>
          <p:cNvSpPr>
            <a:spLocks noChangeArrowheads="1"/>
          </p:cNvSpPr>
          <p:nvPr/>
        </p:nvSpPr>
        <p:spPr bwMode="auto">
          <a:xfrm>
            <a:off x="9492616" y="661797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75" name="Oval 163"/>
          <p:cNvSpPr>
            <a:spLocks noChangeArrowheads="1"/>
          </p:cNvSpPr>
          <p:nvPr/>
        </p:nvSpPr>
        <p:spPr bwMode="auto">
          <a:xfrm>
            <a:off x="9492616" y="679132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76" name="Oval 164"/>
          <p:cNvSpPr>
            <a:spLocks noChangeArrowheads="1"/>
          </p:cNvSpPr>
          <p:nvPr/>
        </p:nvSpPr>
        <p:spPr bwMode="auto">
          <a:xfrm>
            <a:off x="10010776" y="679132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77" name="Oval 165"/>
          <p:cNvSpPr>
            <a:spLocks noChangeArrowheads="1"/>
          </p:cNvSpPr>
          <p:nvPr/>
        </p:nvSpPr>
        <p:spPr bwMode="auto">
          <a:xfrm>
            <a:off x="9233536" y="6619876"/>
            <a:ext cx="171450" cy="173354"/>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78" name="Oval 166"/>
          <p:cNvSpPr>
            <a:spLocks noChangeArrowheads="1"/>
          </p:cNvSpPr>
          <p:nvPr/>
        </p:nvSpPr>
        <p:spPr bwMode="auto">
          <a:xfrm>
            <a:off x="9404986" y="6865620"/>
            <a:ext cx="171450" cy="173356"/>
          </a:xfrm>
          <a:prstGeom prst="ellipse">
            <a:avLst/>
          </a:prstGeom>
          <a:gradFill rotWithShape="1">
            <a:gsLst>
              <a:gs pos="0">
                <a:srgbClr val="FFFFFF"/>
              </a:gs>
              <a:gs pos="100000">
                <a:srgbClr val="99CCFF"/>
              </a:gs>
            </a:gsLst>
            <a:path path="shape">
              <a:fillToRect l="50000" t="50000" r="50000" b="50000"/>
            </a:path>
          </a:gradFill>
          <a:ln w="9525">
            <a:noFill/>
            <a:round/>
            <a:headEnd/>
            <a:tailEnd/>
          </a:ln>
        </p:spPr>
        <p:txBody>
          <a:bodyPr wrap="none" anchor="ctr"/>
          <a:lstStyle/>
          <a:p>
            <a:pPr latinLnBrk="1"/>
            <a:endParaRPr kumimoji="1" lang="ko-KR" altLang="en-US" sz="3120">
              <a:latin typeface="Cambria" pitchFamily="18" charset="0"/>
              <a:ea typeface="굴림" pitchFamily="34" charset="-127"/>
            </a:endParaRPr>
          </a:p>
        </p:txBody>
      </p:sp>
      <p:sp>
        <p:nvSpPr>
          <p:cNvPr id="39079" name="Text Box 167"/>
          <p:cNvSpPr txBox="1">
            <a:spLocks noChangeArrowheads="1"/>
          </p:cNvSpPr>
          <p:nvPr/>
        </p:nvSpPr>
        <p:spPr bwMode="auto">
          <a:xfrm>
            <a:off x="8172194" y="4905376"/>
            <a:ext cx="895438" cy="535531"/>
          </a:xfrm>
          <a:prstGeom prst="rect">
            <a:avLst/>
          </a:prstGeom>
          <a:noFill/>
          <a:ln w="9525">
            <a:noFill/>
            <a:miter lim="800000"/>
            <a:headEnd/>
            <a:tailEnd/>
          </a:ln>
        </p:spPr>
        <p:txBody>
          <a:bodyPr wrap="none">
            <a:spAutoFit/>
          </a:bodyPr>
          <a:lstStyle/>
          <a:p>
            <a:pPr algn="ctr" latinLnBrk="1"/>
            <a:r>
              <a:rPr kumimoji="1" lang="en-US" altLang="ko-KR" sz="2880" b="1" dirty="0">
                <a:solidFill>
                  <a:srgbClr val="FF0000"/>
                </a:solidFill>
                <a:latin typeface="Cambria" pitchFamily="18" charset="0"/>
                <a:ea typeface="굴림" pitchFamily="34" charset="-127"/>
              </a:rPr>
              <a:t>ISPs</a:t>
            </a:r>
          </a:p>
        </p:txBody>
      </p:sp>
      <p:sp>
        <p:nvSpPr>
          <p:cNvPr id="39080" name="Text Box 168"/>
          <p:cNvSpPr txBox="1">
            <a:spLocks noChangeArrowheads="1"/>
          </p:cNvSpPr>
          <p:nvPr/>
        </p:nvSpPr>
        <p:spPr bwMode="auto">
          <a:xfrm>
            <a:off x="7542494" y="6913246"/>
            <a:ext cx="1879041" cy="535531"/>
          </a:xfrm>
          <a:prstGeom prst="rect">
            <a:avLst/>
          </a:prstGeom>
          <a:noFill/>
          <a:ln w="9525">
            <a:noFill/>
            <a:miter lim="800000"/>
            <a:headEnd/>
            <a:tailEnd/>
          </a:ln>
        </p:spPr>
        <p:txBody>
          <a:bodyPr wrap="none">
            <a:spAutoFit/>
          </a:bodyPr>
          <a:lstStyle/>
          <a:p>
            <a:pPr algn="ctr" latinLnBrk="1"/>
            <a:r>
              <a:rPr kumimoji="1" lang="en-US" altLang="ko-KR" sz="2880" b="1" dirty="0">
                <a:latin typeface="Cambria" pitchFamily="18" charset="0"/>
                <a:ea typeface="굴림" pitchFamily="34" charset="-127"/>
              </a:rPr>
              <a:t>End Users</a:t>
            </a:r>
          </a:p>
        </p:txBody>
      </p:sp>
      <p:sp>
        <p:nvSpPr>
          <p:cNvPr id="39081" name="Line 169"/>
          <p:cNvSpPr>
            <a:spLocks noChangeShapeType="1"/>
          </p:cNvSpPr>
          <p:nvPr/>
        </p:nvSpPr>
        <p:spPr bwMode="auto">
          <a:xfrm flipH="1">
            <a:off x="7330440" y="2474596"/>
            <a:ext cx="691516" cy="430530"/>
          </a:xfrm>
          <a:prstGeom prst="line">
            <a:avLst/>
          </a:prstGeom>
          <a:noFill/>
          <a:ln w="38100">
            <a:solidFill>
              <a:srgbClr val="006699"/>
            </a:solidFill>
            <a:round/>
            <a:headEnd/>
            <a:tailEnd type="triangle" w="med" len="med"/>
          </a:ln>
        </p:spPr>
        <p:txBody>
          <a:bodyPr/>
          <a:lstStyle/>
          <a:p>
            <a:endParaRPr lang="en-US" sz="3120" dirty="0"/>
          </a:p>
        </p:txBody>
      </p:sp>
      <p:sp>
        <p:nvSpPr>
          <p:cNvPr id="39082" name="Line 170"/>
          <p:cNvSpPr>
            <a:spLocks noChangeShapeType="1"/>
          </p:cNvSpPr>
          <p:nvPr/>
        </p:nvSpPr>
        <p:spPr bwMode="auto">
          <a:xfrm flipH="1">
            <a:off x="7850506" y="2474596"/>
            <a:ext cx="344804" cy="430530"/>
          </a:xfrm>
          <a:prstGeom prst="line">
            <a:avLst/>
          </a:prstGeom>
          <a:noFill/>
          <a:ln w="38100">
            <a:solidFill>
              <a:srgbClr val="006699"/>
            </a:solidFill>
            <a:round/>
            <a:headEnd/>
            <a:tailEnd type="triangle" w="med" len="med"/>
          </a:ln>
        </p:spPr>
        <p:txBody>
          <a:bodyPr/>
          <a:lstStyle/>
          <a:p>
            <a:endParaRPr lang="en-US" sz="3120" dirty="0"/>
          </a:p>
        </p:txBody>
      </p:sp>
      <p:sp>
        <p:nvSpPr>
          <p:cNvPr id="39083" name="Line 171"/>
          <p:cNvSpPr>
            <a:spLocks noChangeShapeType="1"/>
          </p:cNvSpPr>
          <p:nvPr/>
        </p:nvSpPr>
        <p:spPr bwMode="auto">
          <a:xfrm flipH="1">
            <a:off x="8414386" y="2501266"/>
            <a:ext cx="0" cy="430530"/>
          </a:xfrm>
          <a:prstGeom prst="line">
            <a:avLst/>
          </a:prstGeom>
          <a:noFill/>
          <a:ln w="38100">
            <a:solidFill>
              <a:srgbClr val="006699"/>
            </a:solidFill>
            <a:round/>
            <a:headEnd/>
            <a:tailEnd type="triangle" w="med" len="med"/>
          </a:ln>
        </p:spPr>
        <p:txBody>
          <a:bodyPr/>
          <a:lstStyle/>
          <a:p>
            <a:endParaRPr lang="en-US" sz="3120" dirty="0"/>
          </a:p>
        </p:txBody>
      </p:sp>
      <p:sp>
        <p:nvSpPr>
          <p:cNvPr id="39084" name="Line 172"/>
          <p:cNvSpPr>
            <a:spLocks noChangeShapeType="1"/>
          </p:cNvSpPr>
          <p:nvPr/>
        </p:nvSpPr>
        <p:spPr bwMode="auto">
          <a:xfrm>
            <a:off x="8650606" y="2487931"/>
            <a:ext cx="346710" cy="430530"/>
          </a:xfrm>
          <a:prstGeom prst="line">
            <a:avLst/>
          </a:prstGeom>
          <a:noFill/>
          <a:ln w="38100">
            <a:solidFill>
              <a:srgbClr val="006699"/>
            </a:solidFill>
            <a:round/>
            <a:headEnd/>
            <a:tailEnd type="triangle" w="med" len="med"/>
          </a:ln>
        </p:spPr>
        <p:txBody>
          <a:bodyPr/>
          <a:lstStyle/>
          <a:p>
            <a:endParaRPr lang="en-US" sz="3120" dirty="0"/>
          </a:p>
        </p:txBody>
      </p:sp>
      <p:sp>
        <p:nvSpPr>
          <p:cNvPr id="39085" name="Line 173"/>
          <p:cNvSpPr>
            <a:spLocks noChangeShapeType="1"/>
          </p:cNvSpPr>
          <p:nvPr/>
        </p:nvSpPr>
        <p:spPr bwMode="auto">
          <a:xfrm>
            <a:off x="8886826" y="2474596"/>
            <a:ext cx="603884" cy="430530"/>
          </a:xfrm>
          <a:prstGeom prst="line">
            <a:avLst/>
          </a:prstGeom>
          <a:noFill/>
          <a:ln w="38100">
            <a:solidFill>
              <a:srgbClr val="006699"/>
            </a:solidFill>
            <a:round/>
            <a:headEnd/>
            <a:tailEnd type="triangle" w="med" len="med"/>
          </a:ln>
        </p:spPr>
        <p:txBody>
          <a:bodyPr/>
          <a:lstStyle/>
          <a:p>
            <a:endParaRPr lang="en-US" sz="3120" dirty="0"/>
          </a:p>
        </p:txBody>
      </p:sp>
      <p:sp>
        <p:nvSpPr>
          <p:cNvPr id="39086" name="Line 174"/>
          <p:cNvSpPr>
            <a:spLocks noChangeShapeType="1"/>
          </p:cNvSpPr>
          <p:nvPr/>
        </p:nvSpPr>
        <p:spPr bwMode="auto">
          <a:xfrm>
            <a:off x="7118986" y="3956686"/>
            <a:ext cx="0" cy="691514"/>
          </a:xfrm>
          <a:prstGeom prst="line">
            <a:avLst/>
          </a:prstGeom>
          <a:noFill/>
          <a:ln w="19050" cap="rnd">
            <a:solidFill>
              <a:srgbClr val="33CCCC"/>
            </a:solidFill>
            <a:prstDash val="sysDot"/>
            <a:round/>
            <a:headEnd/>
            <a:tailEnd type="triangle" w="med" len="med"/>
          </a:ln>
        </p:spPr>
        <p:txBody>
          <a:bodyPr/>
          <a:lstStyle/>
          <a:p>
            <a:endParaRPr lang="en-US" sz="3120" dirty="0"/>
          </a:p>
        </p:txBody>
      </p:sp>
      <p:sp>
        <p:nvSpPr>
          <p:cNvPr id="39087" name="Line 175"/>
          <p:cNvSpPr>
            <a:spLocks noChangeShapeType="1"/>
          </p:cNvSpPr>
          <p:nvPr/>
        </p:nvSpPr>
        <p:spPr bwMode="auto">
          <a:xfrm>
            <a:off x="7311390" y="3950970"/>
            <a:ext cx="0" cy="691516"/>
          </a:xfrm>
          <a:prstGeom prst="line">
            <a:avLst/>
          </a:prstGeom>
          <a:noFill/>
          <a:ln w="19050" cap="rnd">
            <a:solidFill>
              <a:srgbClr val="33CCCC"/>
            </a:solidFill>
            <a:prstDash val="sysDot"/>
            <a:round/>
            <a:headEnd/>
            <a:tailEnd type="triangle" w="med" len="med"/>
          </a:ln>
        </p:spPr>
        <p:txBody>
          <a:bodyPr/>
          <a:lstStyle/>
          <a:p>
            <a:endParaRPr lang="en-US" sz="3120" dirty="0"/>
          </a:p>
        </p:txBody>
      </p:sp>
      <p:sp>
        <p:nvSpPr>
          <p:cNvPr id="39088" name="Line 176"/>
          <p:cNvSpPr>
            <a:spLocks noChangeShapeType="1"/>
          </p:cNvSpPr>
          <p:nvPr/>
        </p:nvSpPr>
        <p:spPr bwMode="auto">
          <a:xfrm>
            <a:off x="7509510" y="3958590"/>
            <a:ext cx="0" cy="691516"/>
          </a:xfrm>
          <a:prstGeom prst="line">
            <a:avLst/>
          </a:prstGeom>
          <a:noFill/>
          <a:ln w="19050" cap="rnd">
            <a:solidFill>
              <a:srgbClr val="33CCCC"/>
            </a:solidFill>
            <a:prstDash val="sysDot"/>
            <a:round/>
            <a:headEnd/>
            <a:tailEnd type="triangle" w="med" len="med"/>
          </a:ln>
        </p:spPr>
        <p:txBody>
          <a:bodyPr/>
          <a:lstStyle/>
          <a:p>
            <a:endParaRPr lang="en-US" sz="3120" dirty="0"/>
          </a:p>
        </p:txBody>
      </p:sp>
      <p:sp>
        <p:nvSpPr>
          <p:cNvPr id="39089" name="Line 177"/>
          <p:cNvSpPr>
            <a:spLocks noChangeShapeType="1"/>
          </p:cNvSpPr>
          <p:nvPr/>
        </p:nvSpPr>
        <p:spPr bwMode="auto">
          <a:xfrm>
            <a:off x="7688580" y="3958590"/>
            <a:ext cx="0" cy="691516"/>
          </a:xfrm>
          <a:prstGeom prst="line">
            <a:avLst/>
          </a:prstGeom>
          <a:noFill/>
          <a:ln w="19050" cap="rnd">
            <a:solidFill>
              <a:srgbClr val="33CCCC"/>
            </a:solidFill>
            <a:prstDash val="sysDot"/>
            <a:round/>
            <a:headEnd/>
            <a:tailEnd type="triangle" w="med" len="med"/>
          </a:ln>
        </p:spPr>
        <p:txBody>
          <a:bodyPr/>
          <a:lstStyle/>
          <a:p>
            <a:endParaRPr lang="en-US" sz="3120" dirty="0"/>
          </a:p>
        </p:txBody>
      </p:sp>
      <p:sp>
        <p:nvSpPr>
          <p:cNvPr id="39090" name="Line 178"/>
          <p:cNvSpPr>
            <a:spLocks noChangeShapeType="1"/>
          </p:cNvSpPr>
          <p:nvPr/>
        </p:nvSpPr>
        <p:spPr bwMode="auto">
          <a:xfrm>
            <a:off x="7873366" y="3952876"/>
            <a:ext cx="0" cy="691514"/>
          </a:xfrm>
          <a:prstGeom prst="line">
            <a:avLst/>
          </a:prstGeom>
          <a:noFill/>
          <a:ln w="19050" cap="rnd">
            <a:solidFill>
              <a:srgbClr val="33CCCC"/>
            </a:solidFill>
            <a:prstDash val="sysDot"/>
            <a:round/>
            <a:headEnd/>
            <a:tailEnd type="triangle" w="med" len="med"/>
          </a:ln>
        </p:spPr>
        <p:txBody>
          <a:bodyPr/>
          <a:lstStyle/>
          <a:p>
            <a:endParaRPr lang="en-US" sz="3120" dirty="0"/>
          </a:p>
        </p:txBody>
      </p:sp>
      <p:sp>
        <p:nvSpPr>
          <p:cNvPr id="39096" name="Line 184"/>
          <p:cNvSpPr>
            <a:spLocks noChangeShapeType="1"/>
          </p:cNvSpPr>
          <p:nvPr/>
        </p:nvSpPr>
        <p:spPr bwMode="auto">
          <a:xfrm>
            <a:off x="8069580" y="3960496"/>
            <a:ext cx="0" cy="691514"/>
          </a:xfrm>
          <a:prstGeom prst="line">
            <a:avLst/>
          </a:prstGeom>
          <a:noFill/>
          <a:ln w="19050" cap="rnd">
            <a:solidFill>
              <a:srgbClr val="33CCCC"/>
            </a:solidFill>
            <a:prstDash val="sysDot"/>
            <a:round/>
            <a:headEnd/>
            <a:tailEnd type="triangle" w="med" len="med"/>
          </a:ln>
        </p:spPr>
        <p:txBody>
          <a:bodyPr/>
          <a:lstStyle/>
          <a:p>
            <a:endParaRPr lang="en-US" sz="3120" dirty="0"/>
          </a:p>
        </p:txBody>
      </p:sp>
      <p:sp>
        <p:nvSpPr>
          <p:cNvPr id="39097" name="Line 185"/>
          <p:cNvSpPr>
            <a:spLocks noChangeShapeType="1"/>
          </p:cNvSpPr>
          <p:nvPr/>
        </p:nvSpPr>
        <p:spPr bwMode="auto">
          <a:xfrm>
            <a:off x="8261986" y="3954780"/>
            <a:ext cx="0" cy="691516"/>
          </a:xfrm>
          <a:prstGeom prst="line">
            <a:avLst/>
          </a:prstGeom>
          <a:noFill/>
          <a:ln w="19050" cap="rnd">
            <a:solidFill>
              <a:srgbClr val="33CCCC"/>
            </a:solidFill>
            <a:prstDash val="sysDot"/>
            <a:round/>
            <a:headEnd/>
            <a:tailEnd type="triangle" w="med" len="med"/>
          </a:ln>
        </p:spPr>
        <p:txBody>
          <a:bodyPr/>
          <a:lstStyle/>
          <a:p>
            <a:endParaRPr lang="en-US" sz="3120" dirty="0"/>
          </a:p>
        </p:txBody>
      </p:sp>
      <p:sp>
        <p:nvSpPr>
          <p:cNvPr id="39098" name="Line 186"/>
          <p:cNvSpPr>
            <a:spLocks noChangeShapeType="1"/>
          </p:cNvSpPr>
          <p:nvPr/>
        </p:nvSpPr>
        <p:spPr bwMode="auto">
          <a:xfrm>
            <a:off x="8460106" y="3962400"/>
            <a:ext cx="0" cy="691516"/>
          </a:xfrm>
          <a:prstGeom prst="line">
            <a:avLst/>
          </a:prstGeom>
          <a:noFill/>
          <a:ln w="19050" cap="rnd">
            <a:solidFill>
              <a:srgbClr val="33CCCC"/>
            </a:solidFill>
            <a:prstDash val="sysDot"/>
            <a:round/>
            <a:headEnd/>
            <a:tailEnd type="triangle" w="med" len="med"/>
          </a:ln>
        </p:spPr>
        <p:txBody>
          <a:bodyPr/>
          <a:lstStyle/>
          <a:p>
            <a:endParaRPr lang="en-US" sz="3120" dirty="0"/>
          </a:p>
        </p:txBody>
      </p:sp>
      <p:sp>
        <p:nvSpPr>
          <p:cNvPr id="39099" name="Line 187"/>
          <p:cNvSpPr>
            <a:spLocks noChangeShapeType="1"/>
          </p:cNvSpPr>
          <p:nvPr/>
        </p:nvSpPr>
        <p:spPr bwMode="auto">
          <a:xfrm>
            <a:off x="8639176" y="3962400"/>
            <a:ext cx="0" cy="691516"/>
          </a:xfrm>
          <a:prstGeom prst="line">
            <a:avLst/>
          </a:prstGeom>
          <a:noFill/>
          <a:ln w="19050" cap="rnd">
            <a:solidFill>
              <a:srgbClr val="33CCCC"/>
            </a:solidFill>
            <a:prstDash val="sysDot"/>
            <a:round/>
            <a:headEnd/>
            <a:tailEnd type="triangle" w="med" len="med"/>
          </a:ln>
        </p:spPr>
        <p:txBody>
          <a:bodyPr/>
          <a:lstStyle/>
          <a:p>
            <a:endParaRPr lang="en-US" sz="3120" dirty="0"/>
          </a:p>
        </p:txBody>
      </p:sp>
      <p:sp>
        <p:nvSpPr>
          <p:cNvPr id="39100" name="Line 188"/>
          <p:cNvSpPr>
            <a:spLocks noChangeShapeType="1"/>
          </p:cNvSpPr>
          <p:nvPr/>
        </p:nvSpPr>
        <p:spPr bwMode="auto">
          <a:xfrm>
            <a:off x="8823960" y="3956686"/>
            <a:ext cx="0" cy="691514"/>
          </a:xfrm>
          <a:prstGeom prst="line">
            <a:avLst/>
          </a:prstGeom>
          <a:noFill/>
          <a:ln w="19050" cap="rnd">
            <a:solidFill>
              <a:srgbClr val="33CCCC"/>
            </a:solidFill>
            <a:prstDash val="sysDot"/>
            <a:round/>
            <a:headEnd/>
            <a:tailEnd type="triangle" w="med" len="med"/>
          </a:ln>
        </p:spPr>
        <p:txBody>
          <a:bodyPr/>
          <a:lstStyle/>
          <a:p>
            <a:endParaRPr lang="en-US" sz="3120" dirty="0"/>
          </a:p>
        </p:txBody>
      </p:sp>
      <p:sp>
        <p:nvSpPr>
          <p:cNvPr id="39101" name="Line 189"/>
          <p:cNvSpPr>
            <a:spLocks noChangeShapeType="1"/>
          </p:cNvSpPr>
          <p:nvPr/>
        </p:nvSpPr>
        <p:spPr bwMode="auto">
          <a:xfrm>
            <a:off x="8997316" y="3960496"/>
            <a:ext cx="0" cy="691514"/>
          </a:xfrm>
          <a:prstGeom prst="line">
            <a:avLst/>
          </a:prstGeom>
          <a:noFill/>
          <a:ln w="19050" cap="rnd">
            <a:solidFill>
              <a:srgbClr val="33CCCC"/>
            </a:solidFill>
            <a:prstDash val="sysDot"/>
            <a:round/>
            <a:headEnd/>
            <a:tailEnd type="triangle" w="med" len="med"/>
          </a:ln>
        </p:spPr>
        <p:txBody>
          <a:bodyPr/>
          <a:lstStyle/>
          <a:p>
            <a:endParaRPr lang="en-US" sz="3120" dirty="0"/>
          </a:p>
        </p:txBody>
      </p:sp>
      <p:sp>
        <p:nvSpPr>
          <p:cNvPr id="39102" name="Line 190"/>
          <p:cNvSpPr>
            <a:spLocks noChangeShapeType="1"/>
          </p:cNvSpPr>
          <p:nvPr/>
        </p:nvSpPr>
        <p:spPr bwMode="auto">
          <a:xfrm>
            <a:off x="9189720" y="3954780"/>
            <a:ext cx="0" cy="691516"/>
          </a:xfrm>
          <a:prstGeom prst="line">
            <a:avLst/>
          </a:prstGeom>
          <a:noFill/>
          <a:ln w="19050" cap="rnd">
            <a:solidFill>
              <a:srgbClr val="33CCCC"/>
            </a:solidFill>
            <a:prstDash val="sysDot"/>
            <a:round/>
            <a:headEnd/>
            <a:tailEnd type="triangle" w="med" len="med"/>
          </a:ln>
        </p:spPr>
        <p:txBody>
          <a:bodyPr/>
          <a:lstStyle/>
          <a:p>
            <a:endParaRPr lang="en-US" sz="3120" dirty="0"/>
          </a:p>
        </p:txBody>
      </p:sp>
      <p:sp>
        <p:nvSpPr>
          <p:cNvPr id="39103" name="Line 191"/>
          <p:cNvSpPr>
            <a:spLocks noChangeShapeType="1"/>
          </p:cNvSpPr>
          <p:nvPr/>
        </p:nvSpPr>
        <p:spPr bwMode="auto">
          <a:xfrm>
            <a:off x="9387840" y="3962400"/>
            <a:ext cx="0" cy="691516"/>
          </a:xfrm>
          <a:prstGeom prst="line">
            <a:avLst/>
          </a:prstGeom>
          <a:noFill/>
          <a:ln w="19050" cap="rnd">
            <a:solidFill>
              <a:srgbClr val="33CCCC"/>
            </a:solidFill>
            <a:prstDash val="sysDot"/>
            <a:round/>
            <a:headEnd/>
            <a:tailEnd type="triangle" w="med" len="med"/>
          </a:ln>
        </p:spPr>
        <p:txBody>
          <a:bodyPr/>
          <a:lstStyle/>
          <a:p>
            <a:endParaRPr lang="en-US" sz="3120" dirty="0"/>
          </a:p>
        </p:txBody>
      </p:sp>
      <p:sp>
        <p:nvSpPr>
          <p:cNvPr id="39104" name="Line 192"/>
          <p:cNvSpPr>
            <a:spLocks noChangeShapeType="1"/>
          </p:cNvSpPr>
          <p:nvPr/>
        </p:nvSpPr>
        <p:spPr bwMode="auto">
          <a:xfrm>
            <a:off x="9566910" y="3962400"/>
            <a:ext cx="0" cy="691516"/>
          </a:xfrm>
          <a:prstGeom prst="line">
            <a:avLst/>
          </a:prstGeom>
          <a:noFill/>
          <a:ln w="19050" cap="rnd">
            <a:solidFill>
              <a:srgbClr val="33CCCC"/>
            </a:solidFill>
            <a:prstDash val="sysDot"/>
            <a:round/>
            <a:headEnd/>
            <a:tailEnd type="triangle" w="med" len="med"/>
          </a:ln>
        </p:spPr>
        <p:txBody>
          <a:bodyPr/>
          <a:lstStyle/>
          <a:p>
            <a:endParaRPr lang="en-US" sz="3120" dirty="0"/>
          </a:p>
        </p:txBody>
      </p:sp>
      <p:sp>
        <p:nvSpPr>
          <p:cNvPr id="39105" name="Line 193"/>
          <p:cNvSpPr>
            <a:spLocks noChangeShapeType="1"/>
          </p:cNvSpPr>
          <p:nvPr/>
        </p:nvSpPr>
        <p:spPr bwMode="auto">
          <a:xfrm>
            <a:off x="9751696" y="3956686"/>
            <a:ext cx="0" cy="691514"/>
          </a:xfrm>
          <a:prstGeom prst="line">
            <a:avLst/>
          </a:prstGeom>
          <a:noFill/>
          <a:ln w="19050" cap="rnd">
            <a:solidFill>
              <a:srgbClr val="33CCCC"/>
            </a:solidFill>
            <a:prstDash val="sysDot"/>
            <a:round/>
            <a:headEnd/>
            <a:tailEnd type="triangle" w="med" len="med"/>
          </a:ln>
        </p:spPr>
        <p:txBody>
          <a:bodyPr/>
          <a:lstStyle/>
          <a:p>
            <a:endParaRPr lang="en-US" sz="3120" dirty="0"/>
          </a:p>
        </p:txBody>
      </p:sp>
      <p:sp>
        <p:nvSpPr>
          <p:cNvPr id="39106" name="Line 194"/>
          <p:cNvSpPr>
            <a:spLocks noChangeShapeType="1"/>
          </p:cNvSpPr>
          <p:nvPr/>
        </p:nvSpPr>
        <p:spPr bwMode="auto">
          <a:xfrm>
            <a:off x="7117080" y="5825490"/>
            <a:ext cx="0" cy="691516"/>
          </a:xfrm>
          <a:prstGeom prst="line">
            <a:avLst/>
          </a:prstGeom>
          <a:noFill/>
          <a:ln w="19050" cap="rnd">
            <a:solidFill>
              <a:srgbClr val="99CCFF"/>
            </a:solidFill>
            <a:prstDash val="sysDot"/>
            <a:round/>
            <a:headEnd/>
            <a:tailEnd type="triangle" w="med" len="med"/>
          </a:ln>
        </p:spPr>
        <p:txBody>
          <a:bodyPr/>
          <a:lstStyle/>
          <a:p>
            <a:endParaRPr lang="en-US" sz="3120" dirty="0"/>
          </a:p>
        </p:txBody>
      </p:sp>
      <p:sp>
        <p:nvSpPr>
          <p:cNvPr id="39107" name="Line 195"/>
          <p:cNvSpPr>
            <a:spLocks noChangeShapeType="1"/>
          </p:cNvSpPr>
          <p:nvPr/>
        </p:nvSpPr>
        <p:spPr bwMode="auto">
          <a:xfrm>
            <a:off x="7309486" y="5819776"/>
            <a:ext cx="0" cy="691514"/>
          </a:xfrm>
          <a:prstGeom prst="line">
            <a:avLst/>
          </a:prstGeom>
          <a:noFill/>
          <a:ln w="19050" cap="rnd">
            <a:solidFill>
              <a:srgbClr val="99CCFF"/>
            </a:solidFill>
            <a:prstDash val="sysDot"/>
            <a:round/>
            <a:headEnd/>
            <a:tailEnd type="triangle" w="med" len="med"/>
          </a:ln>
        </p:spPr>
        <p:txBody>
          <a:bodyPr/>
          <a:lstStyle/>
          <a:p>
            <a:endParaRPr lang="en-US" sz="3120" dirty="0"/>
          </a:p>
        </p:txBody>
      </p:sp>
      <p:sp>
        <p:nvSpPr>
          <p:cNvPr id="39108" name="Line 196"/>
          <p:cNvSpPr>
            <a:spLocks noChangeShapeType="1"/>
          </p:cNvSpPr>
          <p:nvPr/>
        </p:nvSpPr>
        <p:spPr bwMode="auto">
          <a:xfrm>
            <a:off x="7507606" y="5827396"/>
            <a:ext cx="0" cy="691514"/>
          </a:xfrm>
          <a:prstGeom prst="line">
            <a:avLst/>
          </a:prstGeom>
          <a:noFill/>
          <a:ln w="19050" cap="rnd">
            <a:solidFill>
              <a:srgbClr val="99CCFF"/>
            </a:solidFill>
            <a:prstDash val="sysDot"/>
            <a:round/>
            <a:headEnd/>
            <a:tailEnd type="triangle" w="med" len="med"/>
          </a:ln>
        </p:spPr>
        <p:txBody>
          <a:bodyPr/>
          <a:lstStyle/>
          <a:p>
            <a:endParaRPr lang="en-US" sz="3120" dirty="0"/>
          </a:p>
        </p:txBody>
      </p:sp>
      <p:sp>
        <p:nvSpPr>
          <p:cNvPr id="39109" name="Line 197"/>
          <p:cNvSpPr>
            <a:spLocks noChangeShapeType="1"/>
          </p:cNvSpPr>
          <p:nvPr/>
        </p:nvSpPr>
        <p:spPr bwMode="auto">
          <a:xfrm>
            <a:off x="7686676" y="5827396"/>
            <a:ext cx="0" cy="691514"/>
          </a:xfrm>
          <a:prstGeom prst="line">
            <a:avLst/>
          </a:prstGeom>
          <a:noFill/>
          <a:ln w="19050" cap="rnd">
            <a:solidFill>
              <a:srgbClr val="99CCFF"/>
            </a:solidFill>
            <a:prstDash val="sysDot"/>
            <a:round/>
            <a:headEnd/>
            <a:tailEnd type="triangle" w="med" len="med"/>
          </a:ln>
        </p:spPr>
        <p:txBody>
          <a:bodyPr/>
          <a:lstStyle/>
          <a:p>
            <a:endParaRPr lang="en-US" sz="3120" dirty="0"/>
          </a:p>
        </p:txBody>
      </p:sp>
      <p:sp>
        <p:nvSpPr>
          <p:cNvPr id="39110" name="Line 198"/>
          <p:cNvSpPr>
            <a:spLocks noChangeShapeType="1"/>
          </p:cNvSpPr>
          <p:nvPr/>
        </p:nvSpPr>
        <p:spPr bwMode="auto">
          <a:xfrm>
            <a:off x="7871460" y="5821680"/>
            <a:ext cx="0" cy="691516"/>
          </a:xfrm>
          <a:prstGeom prst="line">
            <a:avLst/>
          </a:prstGeom>
          <a:noFill/>
          <a:ln w="19050" cap="rnd">
            <a:solidFill>
              <a:srgbClr val="99CCFF"/>
            </a:solidFill>
            <a:prstDash val="sysDot"/>
            <a:round/>
            <a:headEnd/>
            <a:tailEnd type="triangle" w="med" len="med"/>
          </a:ln>
        </p:spPr>
        <p:txBody>
          <a:bodyPr/>
          <a:lstStyle/>
          <a:p>
            <a:endParaRPr lang="en-US" sz="3120" dirty="0"/>
          </a:p>
        </p:txBody>
      </p:sp>
      <p:sp>
        <p:nvSpPr>
          <p:cNvPr id="39111" name="Line 199"/>
          <p:cNvSpPr>
            <a:spLocks noChangeShapeType="1"/>
          </p:cNvSpPr>
          <p:nvPr/>
        </p:nvSpPr>
        <p:spPr bwMode="auto">
          <a:xfrm>
            <a:off x="8067676" y="5829300"/>
            <a:ext cx="0" cy="691516"/>
          </a:xfrm>
          <a:prstGeom prst="line">
            <a:avLst/>
          </a:prstGeom>
          <a:noFill/>
          <a:ln w="19050" cap="rnd">
            <a:solidFill>
              <a:srgbClr val="99CCFF"/>
            </a:solidFill>
            <a:prstDash val="sysDot"/>
            <a:round/>
            <a:headEnd/>
            <a:tailEnd type="triangle" w="med" len="med"/>
          </a:ln>
        </p:spPr>
        <p:txBody>
          <a:bodyPr/>
          <a:lstStyle/>
          <a:p>
            <a:endParaRPr lang="en-US" sz="3120" dirty="0"/>
          </a:p>
        </p:txBody>
      </p:sp>
      <p:sp>
        <p:nvSpPr>
          <p:cNvPr id="39112" name="Line 200"/>
          <p:cNvSpPr>
            <a:spLocks noChangeShapeType="1"/>
          </p:cNvSpPr>
          <p:nvPr/>
        </p:nvSpPr>
        <p:spPr bwMode="auto">
          <a:xfrm>
            <a:off x="8260080" y="5823586"/>
            <a:ext cx="0" cy="691514"/>
          </a:xfrm>
          <a:prstGeom prst="line">
            <a:avLst/>
          </a:prstGeom>
          <a:noFill/>
          <a:ln w="19050" cap="rnd">
            <a:solidFill>
              <a:srgbClr val="99CCFF"/>
            </a:solidFill>
            <a:prstDash val="sysDot"/>
            <a:round/>
            <a:headEnd/>
            <a:tailEnd type="triangle" w="med" len="med"/>
          </a:ln>
        </p:spPr>
        <p:txBody>
          <a:bodyPr/>
          <a:lstStyle/>
          <a:p>
            <a:endParaRPr lang="en-US" sz="3120" dirty="0"/>
          </a:p>
        </p:txBody>
      </p:sp>
      <p:sp>
        <p:nvSpPr>
          <p:cNvPr id="39113" name="Line 201"/>
          <p:cNvSpPr>
            <a:spLocks noChangeShapeType="1"/>
          </p:cNvSpPr>
          <p:nvPr/>
        </p:nvSpPr>
        <p:spPr bwMode="auto">
          <a:xfrm>
            <a:off x="8458200" y="5831206"/>
            <a:ext cx="0" cy="691514"/>
          </a:xfrm>
          <a:prstGeom prst="line">
            <a:avLst/>
          </a:prstGeom>
          <a:noFill/>
          <a:ln w="19050" cap="rnd">
            <a:solidFill>
              <a:srgbClr val="99CCFF"/>
            </a:solidFill>
            <a:prstDash val="sysDot"/>
            <a:round/>
            <a:headEnd/>
            <a:tailEnd type="triangle" w="med" len="med"/>
          </a:ln>
        </p:spPr>
        <p:txBody>
          <a:bodyPr/>
          <a:lstStyle/>
          <a:p>
            <a:endParaRPr lang="en-US" sz="3120" dirty="0"/>
          </a:p>
        </p:txBody>
      </p:sp>
      <p:sp>
        <p:nvSpPr>
          <p:cNvPr id="39114" name="Line 202"/>
          <p:cNvSpPr>
            <a:spLocks noChangeShapeType="1"/>
          </p:cNvSpPr>
          <p:nvPr/>
        </p:nvSpPr>
        <p:spPr bwMode="auto">
          <a:xfrm>
            <a:off x="8637270" y="5831206"/>
            <a:ext cx="0" cy="691514"/>
          </a:xfrm>
          <a:prstGeom prst="line">
            <a:avLst/>
          </a:prstGeom>
          <a:noFill/>
          <a:ln w="19050" cap="rnd">
            <a:solidFill>
              <a:srgbClr val="99CCFF"/>
            </a:solidFill>
            <a:prstDash val="sysDot"/>
            <a:round/>
            <a:headEnd/>
            <a:tailEnd type="triangle" w="med" len="med"/>
          </a:ln>
        </p:spPr>
        <p:txBody>
          <a:bodyPr/>
          <a:lstStyle/>
          <a:p>
            <a:endParaRPr lang="en-US" sz="3120" dirty="0"/>
          </a:p>
        </p:txBody>
      </p:sp>
      <p:sp>
        <p:nvSpPr>
          <p:cNvPr id="39115" name="Line 203"/>
          <p:cNvSpPr>
            <a:spLocks noChangeShapeType="1"/>
          </p:cNvSpPr>
          <p:nvPr/>
        </p:nvSpPr>
        <p:spPr bwMode="auto">
          <a:xfrm>
            <a:off x="8822056" y="5825490"/>
            <a:ext cx="0" cy="691516"/>
          </a:xfrm>
          <a:prstGeom prst="line">
            <a:avLst/>
          </a:prstGeom>
          <a:noFill/>
          <a:ln w="19050" cap="rnd">
            <a:solidFill>
              <a:srgbClr val="99CCFF"/>
            </a:solidFill>
            <a:prstDash val="sysDot"/>
            <a:round/>
            <a:headEnd/>
            <a:tailEnd type="triangle" w="med" len="med"/>
          </a:ln>
        </p:spPr>
        <p:txBody>
          <a:bodyPr/>
          <a:lstStyle/>
          <a:p>
            <a:endParaRPr lang="en-US" sz="3120" dirty="0"/>
          </a:p>
        </p:txBody>
      </p:sp>
      <p:sp>
        <p:nvSpPr>
          <p:cNvPr id="39116" name="Line 204"/>
          <p:cNvSpPr>
            <a:spLocks noChangeShapeType="1"/>
          </p:cNvSpPr>
          <p:nvPr/>
        </p:nvSpPr>
        <p:spPr bwMode="auto">
          <a:xfrm>
            <a:off x="8995410" y="5829300"/>
            <a:ext cx="0" cy="691516"/>
          </a:xfrm>
          <a:prstGeom prst="line">
            <a:avLst/>
          </a:prstGeom>
          <a:noFill/>
          <a:ln w="19050" cap="rnd">
            <a:solidFill>
              <a:srgbClr val="99CCFF"/>
            </a:solidFill>
            <a:prstDash val="sysDot"/>
            <a:round/>
            <a:headEnd/>
            <a:tailEnd type="triangle" w="med" len="med"/>
          </a:ln>
        </p:spPr>
        <p:txBody>
          <a:bodyPr/>
          <a:lstStyle/>
          <a:p>
            <a:endParaRPr lang="en-US" sz="3120" dirty="0"/>
          </a:p>
        </p:txBody>
      </p:sp>
      <p:sp>
        <p:nvSpPr>
          <p:cNvPr id="39117" name="Line 205"/>
          <p:cNvSpPr>
            <a:spLocks noChangeShapeType="1"/>
          </p:cNvSpPr>
          <p:nvPr/>
        </p:nvSpPr>
        <p:spPr bwMode="auto">
          <a:xfrm>
            <a:off x="9187816" y="5823586"/>
            <a:ext cx="0" cy="691514"/>
          </a:xfrm>
          <a:prstGeom prst="line">
            <a:avLst/>
          </a:prstGeom>
          <a:noFill/>
          <a:ln w="19050" cap="rnd">
            <a:solidFill>
              <a:srgbClr val="99CCFF"/>
            </a:solidFill>
            <a:prstDash val="sysDot"/>
            <a:round/>
            <a:headEnd/>
            <a:tailEnd type="triangle" w="med" len="med"/>
          </a:ln>
        </p:spPr>
        <p:txBody>
          <a:bodyPr/>
          <a:lstStyle/>
          <a:p>
            <a:endParaRPr lang="en-US" sz="3120" dirty="0"/>
          </a:p>
        </p:txBody>
      </p:sp>
      <p:sp>
        <p:nvSpPr>
          <p:cNvPr id="39118" name="Line 206"/>
          <p:cNvSpPr>
            <a:spLocks noChangeShapeType="1"/>
          </p:cNvSpPr>
          <p:nvPr/>
        </p:nvSpPr>
        <p:spPr bwMode="auto">
          <a:xfrm>
            <a:off x="9385936" y="5831206"/>
            <a:ext cx="0" cy="691514"/>
          </a:xfrm>
          <a:prstGeom prst="line">
            <a:avLst/>
          </a:prstGeom>
          <a:noFill/>
          <a:ln w="19050" cap="rnd">
            <a:solidFill>
              <a:srgbClr val="99CCFF"/>
            </a:solidFill>
            <a:prstDash val="sysDot"/>
            <a:round/>
            <a:headEnd/>
            <a:tailEnd type="triangle" w="med" len="med"/>
          </a:ln>
        </p:spPr>
        <p:txBody>
          <a:bodyPr/>
          <a:lstStyle/>
          <a:p>
            <a:endParaRPr lang="en-US" sz="3120" dirty="0"/>
          </a:p>
        </p:txBody>
      </p:sp>
      <p:sp>
        <p:nvSpPr>
          <p:cNvPr id="39119" name="Line 207"/>
          <p:cNvSpPr>
            <a:spLocks noChangeShapeType="1"/>
          </p:cNvSpPr>
          <p:nvPr/>
        </p:nvSpPr>
        <p:spPr bwMode="auto">
          <a:xfrm>
            <a:off x="9565006" y="5831206"/>
            <a:ext cx="0" cy="691514"/>
          </a:xfrm>
          <a:prstGeom prst="line">
            <a:avLst/>
          </a:prstGeom>
          <a:noFill/>
          <a:ln w="19050" cap="rnd">
            <a:solidFill>
              <a:srgbClr val="99CCFF"/>
            </a:solidFill>
            <a:prstDash val="sysDot"/>
            <a:round/>
            <a:headEnd/>
            <a:tailEnd type="triangle" w="med" len="med"/>
          </a:ln>
        </p:spPr>
        <p:txBody>
          <a:bodyPr/>
          <a:lstStyle/>
          <a:p>
            <a:endParaRPr lang="en-US" sz="3120" dirty="0"/>
          </a:p>
        </p:txBody>
      </p:sp>
      <p:sp>
        <p:nvSpPr>
          <p:cNvPr id="39120" name="Line 208"/>
          <p:cNvSpPr>
            <a:spLocks noChangeShapeType="1"/>
          </p:cNvSpPr>
          <p:nvPr/>
        </p:nvSpPr>
        <p:spPr bwMode="auto">
          <a:xfrm>
            <a:off x="9749790" y="5825490"/>
            <a:ext cx="0" cy="691516"/>
          </a:xfrm>
          <a:prstGeom prst="line">
            <a:avLst/>
          </a:prstGeom>
          <a:noFill/>
          <a:ln w="19050" cap="rnd">
            <a:solidFill>
              <a:srgbClr val="99CCFF"/>
            </a:solidFill>
            <a:prstDash val="sysDot"/>
            <a:round/>
            <a:headEnd/>
            <a:tailEnd type="triangle" w="med" len="med"/>
          </a:ln>
        </p:spPr>
        <p:txBody>
          <a:bodyPr/>
          <a:lstStyle/>
          <a:p>
            <a:endParaRPr lang="en-US" sz="3120" dirty="0"/>
          </a:p>
        </p:txBody>
      </p:sp>
      <p:sp>
        <p:nvSpPr>
          <p:cNvPr id="17607" name="Text Box 209"/>
          <p:cNvSpPr txBox="1">
            <a:spLocks noChangeArrowheads="1"/>
          </p:cNvSpPr>
          <p:nvPr/>
        </p:nvSpPr>
        <p:spPr bwMode="auto">
          <a:xfrm>
            <a:off x="838200" y="6858001"/>
            <a:ext cx="6825614" cy="535531"/>
          </a:xfrm>
          <a:prstGeom prst="rect">
            <a:avLst/>
          </a:prstGeom>
          <a:noFill/>
          <a:ln w="9525">
            <a:noFill/>
            <a:miter lim="800000"/>
            <a:headEnd/>
            <a:tailEnd/>
          </a:ln>
        </p:spPr>
        <p:txBody>
          <a:bodyPr wrap="square">
            <a:spAutoFit/>
          </a:bodyPr>
          <a:lstStyle/>
          <a:p>
            <a:pPr latinLnBrk="1">
              <a:spcBef>
                <a:spcPct val="20000"/>
              </a:spcBef>
              <a:buClr>
                <a:schemeClr val="accent1"/>
              </a:buClr>
              <a:buSzPct val="70000"/>
              <a:buFont typeface="Arial" charset="0"/>
              <a:buNone/>
            </a:pPr>
            <a:r>
              <a:rPr lang="en-US" altLang="ko-KR" sz="2880" b="1" i="1" dirty="0">
                <a:latin typeface="Cambria" pitchFamily="18" charset="0"/>
                <a:ea typeface="HY견명조" pitchFamily="18" charset="-127"/>
              </a:rPr>
              <a:t>IP Addresses connect the Internet</a:t>
            </a:r>
            <a:endParaRPr kumimoji="1" lang="en-US" altLang="ko-KR" sz="2880" b="1" i="1" dirty="0">
              <a:latin typeface="Cambria" pitchFamily="18" charset="0"/>
              <a:ea typeface="굴림" pitchFamily="34" charset="-127"/>
            </a:endParaRPr>
          </a:p>
        </p:txBody>
      </p:sp>
      <p:sp>
        <p:nvSpPr>
          <p:cNvPr id="8388" name="Rectangle 4"/>
          <p:cNvSpPr>
            <a:spLocks noChangeArrowheads="1"/>
          </p:cNvSpPr>
          <p:nvPr/>
        </p:nvSpPr>
        <p:spPr bwMode="auto">
          <a:xfrm>
            <a:off x="899160" y="459104"/>
            <a:ext cx="7694296" cy="836296"/>
          </a:xfrm>
          <a:prstGeom prst="rect">
            <a:avLst/>
          </a:prstGeom>
          <a:noFill/>
          <a:ln w="9525">
            <a:noFill/>
            <a:miter lim="800000"/>
            <a:headEnd/>
            <a:tailEnd/>
          </a:ln>
        </p:spPr>
        <p:txBody>
          <a:bodyPr/>
          <a:lstStyle/>
          <a:p>
            <a:pPr algn="ctr" eaLnBrk="0" hangingPunct="0"/>
            <a:r>
              <a:rPr lang="en-US" altLang="ko-KR" sz="4400" b="1" dirty="0">
                <a:latin typeface="Eras Demi ITC" panose="020B0805030504020804" pitchFamily="34" charset="0"/>
                <a:ea typeface="+mj-ea"/>
                <a:cs typeface="Times New Roman" panose="02020603050405020304" pitchFamily="18" charset="0"/>
              </a:rPr>
              <a:t>Internet Addressing</a:t>
            </a:r>
          </a:p>
        </p:txBody>
      </p:sp>
      <p:pic>
        <p:nvPicPr>
          <p:cNvPr id="32965" name="Picture 197" descr="com"/>
          <p:cNvPicPr>
            <a:picLocks noChangeAspect="1" noChangeArrowheads="1"/>
          </p:cNvPicPr>
          <p:nvPr/>
        </p:nvPicPr>
        <p:blipFill>
          <a:blip r:embed="rId4"/>
          <a:srcRect/>
          <a:stretch>
            <a:fillRect/>
          </a:stretch>
        </p:blipFill>
        <p:spPr bwMode="auto">
          <a:xfrm>
            <a:off x="1110616" y="2646046"/>
            <a:ext cx="1295400" cy="798194"/>
          </a:xfrm>
          <a:prstGeom prst="rect">
            <a:avLst/>
          </a:prstGeom>
          <a:noFill/>
          <a:ln w="9525">
            <a:noFill/>
            <a:miter lim="800000"/>
            <a:headEnd/>
            <a:tailEnd/>
          </a:ln>
        </p:spPr>
      </p:pic>
      <p:pic>
        <p:nvPicPr>
          <p:cNvPr id="32966" name="Picture 198" descr="comm"/>
          <p:cNvPicPr>
            <a:picLocks noChangeAspect="1" noChangeArrowheads="1"/>
          </p:cNvPicPr>
          <p:nvPr/>
        </p:nvPicPr>
        <p:blipFill>
          <a:blip r:embed="rId5"/>
          <a:srcRect/>
          <a:stretch>
            <a:fillRect/>
          </a:stretch>
        </p:blipFill>
        <p:spPr bwMode="auto">
          <a:xfrm>
            <a:off x="4825366" y="2646046"/>
            <a:ext cx="1118234" cy="906780"/>
          </a:xfrm>
          <a:prstGeom prst="rect">
            <a:avLst/>
          </a:prstGeom>
          <a:noFill/>
          <a:ln w="9525">
            <a:noFill/>
            <a:miter lim="800000"/>
            <a:headEnd/>
            <a:tailEnd/>
          </a:ln>
        </p:spPr>
      </p:pic>
      <p:pic>
        <p:nvPicPr>
          <p:cNvPr id="32967" name="Picture 199" descr="commm"/>
          <p:cNvPicPr>
            <a:picLocks noChangeAspect="1" noChangeArrowheads="1"/>
          </p:cNvPicPr>
          <p:nvPr/>
        </p:nvPicPr>
        <p:blipFill>
          <a:blip r:embed="rId6"/>
          <a:srcRect/>
          <a:stretch>
            <a:fillRect/>
          </a:stretch>
        </p:blipFill>
        <p:spPr bwMode="auto">
          <a:xfrm>
            <a:off x="1455421" y="5497830"/>
            <a:ext cx="659130" cy="1125856"/>
          </a:xfrm>
          <a:prstGeom prst="rect">
            <a:avLst/>
          </a:prstGeom>
          <a:noFill/>
          <a:ln w="9525">
            <a:noFill/>
            <a:miter lim="800000"/>
            <a:headEnd/>
            <a:tailEnd/>
          </a:ln>
        </p:spPr>
      </p:pic>
      <p:pic>
        <p:nvPicPr>
          <p:cNvPr id="32968" name="Picture 200" descr="commmm"/>
          <p:cNvPicPr>
            <a:picLocks noChangeAspect="1" noChangeArrowheads="1"/>
          </p:cNvPicPr>
          <p:nvPr/>
        </p:nvPicPr>
        <p:blipFill>
          <a:blip r:embed="rId7"/>
          <a:srcRect/>
          <a:stretch>
            <a:fillRect/>
          </a:stretch>
        </p:blipFill>
        <p:spPr bwMode="auto">
          <a:xfrm>
            <a:off x="5170170" y="5497830"/>
            <a:ext cx="958216" cy="859156"/>
          </a:xfrm>
          <a:prstGeom prst="rect">
            <a:avLst/>
          </a:prstGeom>
          <a:noFill/>
          <a:ln w="9525">
            <a:noFill/>
            <a:miter lim="800000"/>
            <a:headEnd/>
            <a:tailEnd/>
          </a:ln>
        </p:spPr>
      </p:pic>
      <p:sp>
        <p:nvSpPr>
          <p:cNvPr id="203" name="Rectangle 202"/>
          <p:cNvSpPr/>
          <p:nvPr/>
        </p:nvSpPr>
        <p:spPr>
          <a:xfrm>
            <a:off x="11654589" y="1828802"/>
            <a:ext cx="2667000" cy="5760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a:p>
        </p:txBody>
      </p:sp>
      <p:sp>
        <p:nvSpPr>
          <p:cNvPr id="204" name="Rectangle 203"/>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Tree>
    <p:extLst>
      <p:ext uri="{BB962C8B-B14F-4D97-AF65-F5344CB8AC3E}">
        <p14:creationId xmlns:p14="http://schemas.microsoft.com/office/powerpoint/2010/main" val="953009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2387" y="152400"/>
            <a:ext cx="7643013" cy="1295400"/>
          </a:xfrm>
        </p:spPr>
        <p:txBody>
          <a:bodyPr>
            <a:normAutofit fontScale="90000"/>
          </a:bodyPr>
          <a:lstStyle/>
          <a:p>
            <a:r>
              <a:rPr lang="en-US" sz="4400" b="1" dirty="0">
                <a:latin typeface="Eras Demi ITC" panose="020B0805030504020804" pitchFamily="34" charset="0"/>
                <a:cs typeface="Times New Roman" panose="02020603050405020304" pitchFamily="18" charset="0"/>
              </a:rPr>
              <a:t>IPv6 Addressing </a:t>
            </a:r>
            <a:r>
              <a:rPr lang="en-US" sz="4400" b="1" dirty="0" smtClean="0">
                <a:latin typeface="Eras Demi ITC" panose="020B0805030504020804" pitchFamily="34" charset="0"/>
                <a:cs typeface="Times New Roman" panose="02020603050405020304" pitchFamily="18" charset="0"/>
              </a:rPr>
              <a:t>Types (Cont.)</a:t>
            </a:r>
            <a:endParaRPr lang="en-US" sz="4400" dirty="0"/>
          </a:p>
        </p:txBody>
      </p:sp>
      <p:sp>
        <p:nvSpPr>
          <p:cNvPr id="3" name="Text Placeholder 2"/>
          <p:cNvSpPr>
            <a:spLocks noGrp="1"/>
          </p:cNvSpPr>
          <p:nvPr>
            <p:ph type="body" sz="quarter" idx="10"/>
          </p:nvPr>
        </p:nvSpPr>
        <p:spPr>
          <a:xfrm>
            <a:off x="406402" y="1066800"/>
            <a:ext cx="10725155" cy="6387998"/>
          </a:xfrm>
        </p:spPr>
        <p:txBody>
          <a:bodyPr/>
          <a:lstStyle/>
          <a:p>
            <a:pPr marL="0" indent="0">
              <a:buNone/>
            </a:pPr>
            <a:r>
              <a:rPr lang="en-US" sz="2800" b="1" dirty="0" smtClean="0">
                <a:latin typeface="Times New Roman" pitchFamily="18" charset="0"/>
                <a:cs typeface="Times New Roman" pitchFamily="18" charset="0"/>
              </a:rPr>
              <a:t>Multicast Address:</a:t>
            </a:r>
          </a:p>
          <a:p>
            <a:pPr marL="1037681" lvl="1" indent="-457200" algn="just">
              <a:buFont typeface="Wingdings" pitchFamily="2" charset="2"/>
              <a:buChar char="q"/>
            </a:pPr>
            <a:r>
              <a:rPr lang="en-US" sz="2800" dirty="0" smtClean="0">
                <a:latin typeface="Times New Roman" pitchFamily="18" charset="0"/>
                <a:cs typeface="Times New Roman" pitchFamily="18" charset="0"/>
              </a:rPr>
              <a:t>All Multicast address are identified by their reserved address range FF00::0/8</a:t>
            </a:r>
          </a:p>
          <a:p>
            <a:pPr marL="1037681" lvl="1" indent="-457200" algn="just">
              <a:buFont typeface="Wingdings" pitchFamily="2" charset="2"/>
              <a:buChar char="q"/>
            </a:pPr>
            <a:r>
              <a:rPr lang="en-US" sz="2800" dirty="0" smtClean="0">
                <a:latin typeface="Times New Roman" pitchFamily="18" charset="0"/>
                <a:cs typeface="Times New Roman" pitchFamily="18" charset="0"/>
              </a:rPr>
              <a:t>A packet sent to a multicast address is delivered to all devices that are identified by that address.</a:t>
            </a:r>
          </a:p>
          <a:p>
            <a:pPr marL="1037681" lvl="1" indent="-457200" algn="just">
              <a:buFont typeface="Wingdings" pitchFamily="2" charset="2"/>
              <a:buChar char="q"/>
            </a:pPr>
            <a:r>
              <a:rPr lang="en-US" sz="2800" dirty="0">
                <a:latin typeface="Times New Roman" pitchFamily="18" charset="0"/>
                <a:cs typeface="Times New Roman" pitchFamily="18" charset="0"/>
              </a:rPr>
              <a:t>A Multicast address identifies a group of interfaces</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5" name="Rectangle 4"/>
          <p:cNvSpPr/>
          <p:nvPr/>
        </p:nvSpPr>
        <p:spPr>
          <a:xfrm>
            <a:off x="2057400" y="4695607"/>
            <a:ext cx="9074157" cy="1324193"/>
          </a:xfrm>
          <a:prstGeom prst="rect">
            <a:avLst/>
          </a:prstGeom>
          <a:solidFill>
            <a:schemeClr val="tx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0606" tIns="65305" rIns="130606" bIns="65305" rtlCol="0" anchor="ctr"/>
          <a:lstStyle/>
          <a:p>
            <a:r>
              <a:rPr lang="en-US" sz="1700" b="1" dirty="0">
                <a:solidFill>
                  <a:schemeClr val="bg1"/>
                </a:solidFill>
              </a:rPr>
              <a:t>    Protocol		IPv4 Multicast	IPv6 Multicast</a:t>
            </a:r>
          </a:p>
          <a:p>
            <a:r>
              <a:rPr lang="en-US" sz="1700" dirty="0">
                <a:solidFill>
                  <a:schemeClr val="bg1"/>
                </a:solidFill>
              </a:rPr>
              <a:t>OSPF (Router)	    224.0.0.5		     </a:t>
            </a:r>
            <a:r>
              <a:rPr lang="en-US" sz="1700" b="1" dirty="0">
                <a:solidFill>
                  <a:schemeClr val="bg1"/>
                </a:solidFill>
              </a:rPr>
              <a:t>FF02::5</a:t>
            </a:r>
            <a:r>
              <a:rPr lang="en-US" sz="1700" dirty="0">
                <a:solidFill>
                  <a:schemeClr val="bg1"/>
                </a:solidFill>
              </a:rPr>
              <a:t>		</a:t>
            </a:r>
          </a:p>
          <a:p>
            <a:r>
              <a:rPr lang="en-US" sz="1700" dirty="0">
                <a:solidFill>
                  <a:schemeClr val="bg1"/>
                </a:solidFill>
              </a:rPr>
              <a:t>OSPF (DR/BDR)	    224.0.0.6		     </a:t>
            </a:r>
            <a:r>
              <a:rPr lang="en-US" sz="1700" b="1" dirty="0">
                <a:solidFill>
                  <a:schemeClr val="bg1"/>
                </a:solidFill>
              </a:rPr>
              <a:t>FF02::6</a:t>
            </a:r>
          </a:p>
          <a:p>
            <a:r>
              <a:rPr lang="en-US" sz="1700" dirty="0">
                <a:solidFill>
                  <a:schemeClr val="bg1"/>
                </a:solidFill>
              </a:rPr>
              <a:t>RIPv2		    224.0.0.9		     </a:t>
            </a:r>
            <a:r>
              <a:rPr lang="en-US" sz="1700" b="1" dirty="0">
                <a:solidFill>
                  <a:schemeClr val="bg1"/>
                </a:solidFill>
              </a:rPr>
              <a:t>FF02::9</a:t>
            </a:r>
          </a:p>
          <a:p>
            <a:r>
              <a:rPr lang="en-US" sz="1700" dirty="0">
                <a:solidFill>
                  <a:schemeClr val="bg1"/>
                </a:solidFill>
              </a:rPr>
              <a:t>EIGRP		    224.0.0.10		     </a:t>
            </a:r>
            <a:r>
              <a:rPr lang="en-US" sz="1700" b="1" dirty="0">
                <a:solidFill>
                  <a:schemeClr val="bg1"/>
                </a:solidFill>
              </a:rPr>
              <a:t>FF02::A</a:t>
            </a:r>
          </a:p>
        </p:txBody>
      </p:sp>
      <p:sp>
        <p:nvSpPr>
          <p:cNvPr id="6" name="Rectangle 5"/>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
        <p:nvSpPr>
          <p:cNvPr id="7" name="Rectangle 6"/>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889462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525" y="518657"/>
            <a:ext cx="9843275" cy="929143"/>
          </a:xfrm>
        </p:spPr>
        <p:txBody>
          <a:bodyPr>
            <a:normAutofit/>
          </a:bodyPr>
          <a:lstStyle/>
          <a:p>
            <a:r>
              <a:rPr lang="en-US" sz="4400" b="1" dirty="0">
                <a:latin typeface="Eras Demi ITC" panose="020B0805030504020804" pitchFamily="34" charset="0"/>
                <a:cs typeface="Times New Roman" panose="02020603050405020304" pitchFamily="18" charset="0"/>
              </a:rPr>
              <a:t>IPv6 Addressing </a:t>
            </a:r>
            <a:r>
              <a:rPr lang="en-US" sz="4400" b="1" dirty="0" smtClean="0">
                <a:latin typeface="Eras Demi ITC" panose="020B0805030504020804" pitchFamily="34" charset="0"/>
                <a:cs typeface="Times New Roman" panose="02020603050405020304" pitchFamily="18" charset="0"/>
              </a:rPr>
              <a:t>Types (Cont.)</a:t>
            </a:r>
            <a:endParaRPr lang="en-US" sz="4400" dirty="0"/>
          </a:p>
        </p:txBody>
      </p:sp>
      <p:sp>
        <p:nvSpPr>
          <p:cNvPr id="3" name="Text Placeholder 2"/>
          <p:cNvSpPr>
            <a:spLocks noGrp="1"/>
          </p:cNvSpPr>
          <p:nvPr>
            <p:ph type="body" sz="quarter" idx="10"/>
          </p:nvPr>
        </p:nvSpPr>
        <p:spPr>
          <a:xfrm>
            <a:off x="365761" y="1613002"/>
            <a:ext cx="10988040" cy="5958230"/>
          </a:xfrm>
        </p:spPr>
        <p:txBody>
          <a:bodyPr/>
          <a:lstStyle/>
          <a:p>
            <a:pPr marL="0" indent="0" algn="just">
              <a:buNone/>
            </a:pPr>
            <a:r>
              <a:rPr lang="en-US" sz="2800" b="1" dirty="0" err="1">
                <a:latin typeface="Times New Roman" pitchFamily="18" charset="0"/>
                <a:cs typeface="Times New Roman" pitchFamily="18" charset="0"/>
              </a:rPr>
              <a:t>Anycast</a:t>
            </a:r>
            <a:r>
              <a:rPr lang="en-US" sz="2800" b="1" dirty="0">
                <a:latin typeface="Times New Roman" pitchFamily="18" charset="0"/>
                <a:cs typeface="Times New Roman" pitchFamily="18" charset="0"/>
              </a:rPr>
              <a:t> Address:</a:t>
            </a:r>
          </a:p>
          <a:p>
            <a:pPr marL="988631" lvl="1" indent="-408150" algn="just">
              <a:buFont typeface="Arial" panose="020B0604020202020204" pitchFamily="34" charset="0"/>
              <a:buChar char="•"/>
            </a:pPr>
            <a:r>
              <a:rPr lang="en-US" sz="2800" dirty="0">
                <a:latin typeface="Times New Roman" pitchFamily="18" charset="0"/>
                <a:cs typeface="Times New Roman" pitchFamily="18" charset="0"/>
              </a:rPr>
              <a:t>A unicast address can be assigned to several interfaces/devices.</a:t>
            </a:r>
          </a:p>
          <a:p>
            <a:pPr marL="988631" lvl="1" indent="-408150" algn="just">
              <a:buFont typeface="Arial" panose="020B0604020202020204" pitchFamily="34" charset="0"/>
              <a:buChar char="•"/>
            </a:pPr>
            <a:r>
              <a:rPr lang="en-US" sz="2800" dirty="0">
                <a:latin typeface="Times New Roman" pitchFamily="18" charset="0"/>
                <a:cs typeface="Times New Roman" pitchFamily="18" charset="0"/>
              </a:rPr>
              <a:t>A packet sent to an </a:t>
            </a:r>
            <a:r>
              <a:rPr lang="en-US" sz="2800" dirty="0" err="1">
                <a:latin typeface="Times New Roman" pitchFamily="18" charset="0"/>
                <a:cs typeface="Times New Roman" pitchFamily="18" charset="0"/>
              </a:rPr>
              <a:t>Anycast</a:t>
            </a:r>
            <a:r>
              <a:rPr lang="en-US" sz="2800" dirty="0">
                <a:latin typeface="Times New Roman" pitchFamily="18" charset="0"/>
                <a:cs typeface="Times New Roman" pitchFamily="18" charset="0"/>
              </a:rPr>
              <a:t> address goes only to the nearest member of the group, according to the routing protocols measures of distance.</a:t>
            </a:r>
          </a:p>
          <a:p>
            <a:pPr marL="988631" lvl="1" indent="-408150" algn="just">
              <a:buFont typeface="Arial" panose="020B0604020202020204" pitchFamily="34" charset="0"/>
              <a:buChar char="•"/>
            </a:pPr>
            <a:r>
              <a:rPr lang="en-US" sz="2800" dirty="0" err="1">
                <a:latin typeface="Times New Roman" pitchFamily="18" charset="0"/>
                <a:cs typeface="Times New Roman" pitchFamily="18" charset="0"/>
              </a:rPr>
              <a:t>Anycast</a:t>
            </a:r>
            <a:r>
              <a:rPr lang="en-US" sz="2800" dirty="0">
                <a:latin typeface="Times New Roman" pitchFamily="18" charset="0"/>
                <a:cs typeface="Times New Roman" pitchFamily="18" charset="0"/>
              </a:rPr>
              <a:t> is described as a cross between a Unicast and Multicast.</a:t>
            </a:r>
          </a:p>
          <a:p>
            <a:pPr marL="988631" lvl="1" indent="-408150" algn="just">
              <a:buFont typeface="Arial" panose="020B0604020202020204" pitchFamily="34" charset="0"/>
              <a:buChar char="•"/>
            </a:pPr>
            <a:r>
              <a:rPr lang="en-US" sz="2800" dirty="0">
                <a:latin typeface="Times New Roman" pitchFamily="18" charset="0"/>
                <a:cs typeface="Times New Roman" pitchFamily="18" charset="0"/>
              </a:rPr>
              <a:t>The difference between an </a:t>
            </a:r>
            <a:r>
              <a:rPr lang="en-US" sz="2800" dirty="0" err="1">
                <a:latin typeface="Times New Roman" pitchFamily="18" charset="0"/>
                <a:cs typeface="Times New Roman" pitchFamily="18" charset="0"/>
              </a:rPr>
              <a:t>Anycast</a:t>
            </a:r>
            <a:r>
              <a:rPr lang="en-US" sz="2800" dirty="0">
                <a:latin typeface="Times New Roman" pitchFamily="18" charset="0"/>
                <a:cs typeface="Times New Roman" pitchFamily="18" charset="0"/>
              </a:rPr>
              <a:t> and Multicast is that in </a:t>
            </a:r>
            <a:r>
              <a:rPr lang="en-US" sz="2800" dirty="0" err="1">
                <a:latin typeface="Times New Roman" pitchFamily="18" charset="0"/>
                <a:cs typeface="Times New Roman" pitchFamily="18" charset="0"/>
              </a:rPr>
              <a:t>Anycast</a:t>
            </a:r>
            <a:r>
              <a:rPr lang="en-US" sz="2800" dirty="0">
                <a:latin typeface="Times New Roman" pitchFamily="18" charset="0"/>
                <a:cs typeface="Times New Roman" pitchFamily="18" charset="0"/>
              </a:rPr>
              <a:t> packet is only delivered to a single device, while Multicast send it to multiple devices</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4" name="Rectangle 3"/>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
        <p:nvSpPr>
          <p:cNvPr id="5" name="Rectangle 4"/>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478929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529" y="305298"/>
            <a:ext cx="8776471" cy="990102"/>
          </a:xfrm>
        </p:spPr>
        <p:txBody>
          <a:bodyPr>
            <a:normAutofit/>
          </a:bodyPr>
          <a:lstStyle/>
          <a:p>
            <a:r>
              <a:rPr lang="en-US" sz="4400" b="1" dirty="0">
                <a:latin typeface="Eras Demi ITC" panose="020B0805030504020804" pitchFamily="34" charset="0"/>
                <a:cs typeface="Times New Roman" panose="02020603050405020304" pitchFamily="18" charset="0"/>
              </a:rPr>
              <a:t>IPv6 Addressing </a:t>
            </a:r>
            <a:r>
              <a:rPr lang="en-US" sz="4400" b="1" dirty="0" smtClean="0">
                <a:latin typeface="Eras Demi ITC" panose="020B0805030504020804" pitchFamily="34" charset="0"/>
                <a:cs typeface="Times New Roman" panose="02020603050405020304" pitchFamily="18" charset="0"/>
              </a:rPr>
              <a:t>Types (Cont.)</a:t>
            </a:r>
            <a:endParaRPr lang="en-US" sz="4400" dirty="0"/>
          </a:p>
        </p:txBody>
      </p:sp>
      <p:sp>
        <p:nvSpPr>
          <p:cNvPr id="3" name="Text Placeholder 2"/>
          <p:cNvSpPr>
            <a:spLocks noGrp="1"/>
          </p:cNvSpPr>
          <p:nvPr>
            <p:ph type="body" sz="quarter" idx="10"/>
          </p:nvPr>
        </p:nvSpPr>
        <p:spPr>
          <a:xfrm>
            <a:off x="457200" y="1038587"/>
            <a:ext cx="11125199" cy="5958230"/>
          </a:xfrm>
        </p:spPr>
        <p:txBody>
          <a:bodyPr/>
          <a:lstStyle/>
          <a:p>
            <a:pPr marL="0" indent="0">
              <a:buNone/>
            </a:pPr>
            <a:r>
              <a:rPr lang="en-US" sz="2800" b="1" dirty="0" smtClean="0">
                <a:latin typeface="Times New Roman" pitchFamily="18" charset="0"/>
                <a:cs typeface="Times New Roman" pitchFamily="18" charset="0"/>
              </a:rPr>
              <a:t>Link-Local Address:</a:t>
            </a:r>
          </a:p>
          <a:p>
            <a:pPr marL="1037681" lvl="1" indent="-457200" algn="just">
              <a:buFont typeface="Wingdings" pitchFamily="2" charset="2"/>
              <a:buChar char="q"/>
            </a:pPr>
            <a:r>
              <a:rPr lang="en-US" sz="2800" dirty="0" smtClean="0">
                <a:latin typeface="Times New Roman" pitchFamily="18" charset="0"/>
                <a:cs typeface="Times New Roman" pitchFamily="18" charset="0"/>
              </a:rPr>
              <a:t>Link-Local address are designed for use on a single local link.</a:t>
            </a:r>
          </a:p>
          <a:p>
            <a:pPr marL="1037681" lvl="1" indent="-457200" algn="just">
              <a:buFont typeface="Wingdings" pitchFamily="2" charset="2"/>
              <a:buChar char="q"/>
            </a:pPr>
            <a:r>
              <a:rPr lang="en-US" sz="2800" dirty="0" smtClean="0">
                <a:latin typeface="Times New Roman" pitchFamily="18" charset="0"/>
                <a:cs typeface="Times New Roman" pitchFamily="18" charset="0"/>
              </a:rPr>
              <a:t>Link-Local address are automatically configured on all interfaces.</a:t>
            </a:r>
          </a:p>
          <a:p>
            <a:pPr marL="1037681" lvl="1" indent="-457200" algn="just">
              <a:buFont typeface="Wingdings" pitchFamily="2" charset="2"/>
              <a:buChar char="q"/>
            </a:pPr>
            <a:r>
              <a:rPr lang="en-US" sz="2800" dirty="0" smtClean="0">
                <a:latin typeface="Times New Roman" pitchFamily="18" charset="0"/>
                <a:cs typeface="Times New Roman" pitchFamily="18" charset="0"/>
              </a:rPr>
              <a:t>The prefix used for a Link-Local address is FE80::X/10.</a:t>
            </a:r>
          </a:p>
          <a:p>
            <a:pPr marL="1037681" lvl="1" indent="-457200" algn="just">
              <a:buFont typeface="Wingdings" pitchFamily="2" charset="2"/>
              <a:buChar char="q"/>
            </a:pPr>
            <a:r>
              <a:rPr lang="en-US" sz="2800" dirty="0" smtClean="0">
                <a:latin typeface="Times New Roman" pitchFamily="18" charset="0"/>
                <a:cs typeface="Times New Roman" pitchFamily="18" charset="0"/>
              </a:rPr>
              <a:t>Routers do not forward packet with a destination and source address containing a link-local address.</a:t>
            </a:r>
          </a:p>
          <a:p>
            <a:pPr marL="0" indent="0">
              <a:buNone/>
            </a:pPr>
            <a:r>
              <a:rPr lang="en-US" sz="2800" b="1" dirty="0" smtClean="0">
                <a:latin typeface="Times New Roman" pitchFamily="18" charset="0"/>
                <a:cs typeface="Times New Roman" pitchFamily="18" charset="0"/>
              </a:rPr>
              <a:t>Loopback Address:</a:t>
            </a:r>
          </a:p>
          <a:p>
            <a:pPr marL="988631" lvl="1" indent="-408150">
              <a:buFont typeface="Arial" pitchFamily="34" charset="0"/>
              <a:buChar char="•"/>
            </a:pPr>
            <a:r>
              <a:rPr lang="en-US" sz="2800" dirty="0" smtClean="0">
                <a:latin typeface="Times New Roman" pitchFamily="18" charset="0"/>
                <a:cs typeface="Times New Roman" pitchFamily="18" charset="0"/>
              </a:rPr>
              <a:t>Similar function to IPv4 127.0.0.1 address</a:t>
            </a:r>
          </a:p>
          <a:p>
            <a:pPr marL="988631" lvl="1" indent="-408150">
              <a:buFont typeface="Arial" pitchFamily="34" charset="0"/>
              <a:buChar char="•"/>
            </a:pPr>
            <a:r>
              <a:rPr lang="en-US" sz="2800" dirty="0" smtClean="0">
                <a:latin typeface="Times New Roman" pitchFamily="18" charset="0"/>
                <a:cs typeface="Times New Roman" pitchFamily="18" charset="0"/>
              </a:rPr>
              <a:t>The Loopback address is 0:0:0:0:0:0:0:1 or may be simplify by using double colons as ::1.</a:t>
            </a:r>
          </a:p>
          <a:p>
            <a:pPr marL="988631" lvl="1" indent="-408150">
              <a:buFont typeface="Arial" pitchFamily="34" charset="0"/>
              <a:buChar char="•"/>
            </a:pPr>
            <a:r>
              <a:rPr lang="en-US" sz="2800" dirty="0" smtClean="0">
                <a:latin typeface="Times New Roman" pitchFamily="18" charset="0"/>
                <a:cs typeface="Times New Roman" pitchFamily="18" charset="0"/>
              </a:rPr>
              <a:t>It is used by a device to send a packet to itself </a:t>
            </a: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pPr lvl="1"/>
            <a:endParaRPr lang="en-US" sz="2800" dirty="0">
              <a:latin typeface="Times New Roman" pitchFamily="18" charset="0"/>
              <a:cs typeface="Times New Roman" pitchFamily="18" charset="0"/>
            </a:endParaRPr>
          </a:p>
        </p:txBody>
      </p:sp>
      <p:sp>
        <p:nvSpPr>
          <p:cNvPr id="5" name="Rectangle 4"/>
          <p:cNvSpPr/>
          <p:nvPr/>
        </p:nvSpPr>
        <p:spPr>
          <a:xfrm>
            <a:off x="2286000" y="6690360"/>
            <a:ext cx="9074157" cy="123444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0606" tIns="65305" rIns="130606" bIns="65305" rtlCol="0" anchor="ctr"/>
          <a:lstStyle/>
          <a:p>
            <a:r>
              <a:rPr lang="en-US" sz="2000" b="1" dirty="0">
                <a:solidFill>
                  <a:schemeClr val="bg1"/>
                </a:solidFill>
              </a:rPr>
              <a:t>Representation	              IPv6 Loopback Address</a:t>
            </a:r>
          </a:p>
          <a:p>
            <a:r>
              <a:rPr lang="en-US" sz="2000" dirty="0">
                <a:solidFill>
                  <a:schemeClr val="bg1"/>
                </a:solidFill>
              </a:rPr>
              <a:t>Preferred		0000:0000:0000:0000:0000:0000:0000:0001</a:t>
            </a:r>
          </a:p>
          <a:p>
            <a:r>
              <a:rPr lang="en-US" sz="2000" dirty="0">
                <a:solidFill>
                  <a:schemeClr val="bg1"/>
                </a:solidFill>
              </a:rPr>
              <a:t>No Leading 0’s		     0:0:0:0:0:0:0:1</a:t>
            </a:r>
          </a:p>
          <a:p>
            <a:r>
              <a:rPr lang="en-US" sz="2000" dirty="0">
                <a:solidFill>
                  <a:schemeClr val="bg1"/>
                </a:solidFill>
              </a:rPr>
              <a:t>Compresses		               ::1</a:t>
            </a:r>
          </a:p>
        </p:txBody>
      </p:sp>
      <p:sp>
        <p:nvSpPr>
          <p:cNvPr id="6" name="Rectangle 5"/>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
        <p:nvSpPr>
          <p:cNvPr id="7" name="Rectangle 6"/>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077856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133600" y="457200"/>
            <a:ext cx="8336280" cy="1066800"/>
          </a:xfrm>
        </p:spPr>
        <p:txBody>
          <a:bodyPr>
            <a:noAutofit/>
          </a:bodyPr>
          <a:lstStyle/>
          <a:p>
            <a:r>
              <a:rPr lang="en-US" sz="4400" b="1" dirty="0">
                <a:latin typeface="Eras Demi ITC" panose="020B0805030504020804" pitchFamily="34" charset="0"/>
                <a:cs typeface="Times New Roman" panose="02020603050405020304" pitchFamily="18" charset="0"/>
              </a:rPr>
              <a:t>Acquiring Address</a:t>
            </a:r>
          </a:p>
        </p:txBody>
      </p:sp>
      <p:pic>
        <p:nvPicPr>
          <p:cNvPr id="1026" name="Picture 2"/>
          <p:cNvPicPr>
            <a:picLocks noChangeAspect="1" noChangeArrowheads="1"/>
          </p:cNvPicPr>
          <p:nvPr/>
        </p:nvPicPr>
        <p:blipFill>
          <a:blip r:embed="rId2"/>
          <a:srcRect l="15227" t="17708" r="27379" b="19792"/>
          <a:stretch>
            <a:fillRect/>
          </a:stretch>
        </p:blipFill>
        <p:spPr bwMode="auto">
          <a:xfrm>
            <a:off x="762000" y="1759595"/>
            <a:ext cx="10515600" cy="5943600"/>
          </a:xfrm>
          <a:prstGeom prst="rect">
            <a:avLst/>
          </a:prstGeom>
          <a:noFill/>
          <a:ln w="9525">
            <a:noFill/>
            <a:miter lim="800000"/>
            <a:headEnd/>
            <a:tailEnd/>
          </a:ln>
          <a:effectLst/>
        </p:spPr>
      </p:pic>
      <p:sp>
        <p:nvSpPr>
          <p:cNvPr id="6" name="Rectangle 5"/>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a:p>
        </p:txBody>
      </p:sp>
      <p:sp>
        <p:nvSpPr>
          <p:cNvPr id="7" name="Rectangle 6"/>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Tree>
    <p:extLst>
      <p:ext uri="{BB962C8B-B14F-4D97-AF65-F5344CB8AC3E}">
        <p14:creationId xmlns:p14="http://schemas.microsoft.com/office/powerpoint/2010/main" val="3230784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066800" y="457200"/>
            <a:ext cx="8686800" cy="990600"/>
          </a:xfrm>
        </p:spPr>
        <p:txBody>
          <a:bodyPr>
            <a:noAutofit/>
          </a:bodyPr>
          <a:lstStyle/>
          <a:p>
            <a:r>
              <a:rPr lang="en-US" sz="4400" b="1" dirty="0">
                <a:latin typeface="Eras Demi ITC" panose="020B0805030504020804" pitchFamily="34" charset="0"/>
                <a:cs typeface="Times New Roman" panose="02020603050405020304" pitchFamily="18" charset="0"/>
              </a:rPr>
              <a:t>Interface Identifier Configuration</a:t>
            </a:r>
          </a:p>
        </p:txBody>
      </p:sp>
      <p:pic>
        <p:nvPicPr>
          <p:cNvPr id="3074" name="Picture 2"/>
          <p:cNvPicPr>
            <a:picLocks noChangeAspect="1" noChangeArrowheads="1"/>
          </p:cNvPicPr>
          <p:nvPr/>
        </p:nvPicPr>
        <p:blipFill>
          <a:blip r:embed="rId2"/>
          <a:srcRect l="16398" t="18750" r="19766" b="14583"/>
          <a:stretch>
            <a:fillRect/>
          </a:stretch>
        </p:blipFill>
        <p:spPr bwMode="auto">
          <a:xfrm>
            <a:off x="685800" y="1736735"/>
            <a:ext cx="10439400" cy="5852160"/>
          </a:xfrm>
          <a:prstGeom prst="rect">
            <a:avLst/>
          </a:prstGeom>
          <a:noFill/>
          <a:ln w="9525">
            <a:noFill/>
            <a:miter lim="800000"/>
            <a:headEnd/>
            <a:tailEnd/>
          </a:ln>
          <a:effectLst/>
        </p:spPr>
      </p:pic>
      <p:sp>
        <p:nvSpPr>
          <p:cNvPr id="6" name="Rectangle 5"/>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sp>
        <p:nvSpPr>
          <p:cNvPr id="7" name="Rectangle 6"/>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Tree>
    <p:extLst>
      <p:ext uri="{BB962C8B-B14F-4D97-AF65-F5344CB8AC3E}">
        <p14:creationId xmlns:p14="http://schemas.microsoft.com/office/powerpoint/2010/main" val="2988052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60120" y="457199"/>
            <a:ext cx="9326880" cy="856985"/>
          </a:xfrm>
        </p:spPr>
        <p:txBody>
          <a:bodyPr>
            <a:noAutofit/>
          </a:bodyPr>
          <a:lstStyle/>
          <a:p>
            <a:r>
              <a:rPr lang="en-US" sz="4400" b="1" dirty="0" smtClean="0">
                <a:latin typeface="Eras Demi ITC" panose="020B0805030504020804" pitchFamily="34" charset="0"/>
                <a:cs typeface="Times New Roman" panose="02020603050405020304" pitchFamily="18" charset="0"/>
              </a:rPr>
              <a:t>Modified </a:t>
            </a:r>
            <a:r>
              <a:rPr lang="en-US" sz="4400" b="1" dirty="0">
                <a:latin typeface="Eras Demi ITC" panose="020B0805030504020804" pitchFamily="34" charset="0"/>
                <a:cs typeface="Times New Roman" panose="02020603050405020304" pitchFamily="18" charset="0"/>
              </a:rPr>
              <a:t>EUI-64 (M-EUI-64)</a:t>
            </a:r>
          </a:p>
        </p:txBody>
      </p:sp>
      <p:pic>
        <p:nvPicPr>
          <p:cNvPr id="4098" name="Picture 2"/>
          <p:cNvPicPr>
            <a:picLocks noChangeAspect="1" noChangeArrowheads="1"/>
          </p:cNvPicPr>
          <p:nvPr/>
        </p:nvPicPr>
        <p:blipFill>
          <a:blip r:embed="rId2"/>
          <a:srcRect l="26940" t="15625" r="30893" b="58333"/>
          <a:stretch>
            <a:fillRect/>
          </a:stretch>
        </p:blipFill>
        <p:spPr bwMode="auto">
          <a:xfrm>
            <a:off x="3063240" y="1645920"/>
            <a:ext cx="4846320" cy="168275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l="21669" t="44791" r="27965" b="32292"/>
          <a:stretch>
            <a:fillRect/>
          </a:stretch>
        </p:blipFill>
        <p:spPr bwMode="auto">
          <a:xfrm>
            <a:off x="2514600" y="3749040"/>
            <a:ext cx="5852160" cy="1497065"/>
          </a:xfrm>
          <a:prstGeom prst="rect">
            <a:avLst/>
          </a:prstGeom>
          <a:noFill/>
          <a:ln w="9525">
            <a:noFill/>
            <a:miter lim="800000"/>
            <a:headEnd/>
            <a:tailEnd/>
          </a:ln>
          <a:effectLst/>
        </p:spPr>
      </p:pic>
      <p:sp>
        <p:nvSpPr>
          <p:cNvPr id="7" name="Rectangle 6"/>
          <p:cNvSpPr/>
          <p:nvPr/>
        </p:nvSpPr>
        <p:spPr>
          <a:xfrm>
            <a:off x="4956809" y="3840480"/>
            <a:ext cx="131445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20"/>
          </a:p>
        </p:txBody>
      </p:sp>
      <p:sp>
        <p:nvSpPr>
          <p:cNvPr id="9" name="Down Arrow 8"/>
          <p:cNvSpPr/>
          <p:nvPr/>
        </p:nvSpPr>
        <p:spPr>
          <a:xfrm>
            <a:off x="5440680" y="3291840"/>
            <a:ext cx="274320" cy="3657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20"/>
          </a:p>
        </p:txBody>
      </p:sp>
      <p:pic>
        <p:nvPicPr>
          <p:cNvPr id="4100" name="Picture 4"/>
          <p:cNvPicPr>
            <a:picLocks noChangeAspect="1" noChangeArrowheads="1"/>
          </p:cNvPicPr>
          <p:nvPr/>
        </p:nvPicPr>
        <p:blipFill>
          <a:blip r:embed="rId4"/>
          <a:srcRect l="22255" t="59375" r="28551" b="14583"/>
          <a:stretch>
            <a:fillRect/>
          </a:stretch>
        </p:blipFill>
        <p:spPr bwMode="auto">
          <a:xfrm>
            <a:off x="2529841" y="6035040"/>
            <a:ext cx="5837531" cy="1737360"/>
          </a:xfrm>
          <a:prstGeom prst="rect">
            <a:avLst/>
          </a:prstGeom>
          <a:noFill/>
          <a:ln w="9525">
            <a:noFill/>
            <a:miter lim="800000"/>
            <a:headEnd/>
            <a:tailEnd/>
          </a:ln>
          <a:effectLst/>
        </p:spPr>
      </p:pic>
      <p:cxnSp>
        <p:nvCxnSpPr>
          <p:cNvPr id="12" name="Straight Arrow Connector 11"/>
          <p:cNvCxnSpPr/>
          <p:nvPr/>
        </p:nvCxnSpPr>
        <p:spPr>
          <a:xfrm rot="5400000">
            <a:off x="4311967" y="5622607"/>
            <a:ext cx="641033" cy="9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Curved Right Arrow 13"/>
          <p:cNvSpPr/>
          <p:nvPr/>
        </p:nvSpPr>
        <p:spPr>
          <a:xfrm>
            <a:off x="685800" y="4023360"/>
            <a:ext cx="2194560" cy="3657600"/>
          </a:xfrm>
          <a:prstGeom prst="curvedRightArrow">
            <a:avLst>
              <a:gd name="adj1" fmla="val 9476"/>
              <a:gd name="adj2" fmla="val 28300"/>
              <a:gd name="adj3" fmla="val 2500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20">
              <a:solidFill>
                <a:schemeClr val="tx1"/>
              </a:solidFill>
            </a:endParaRPr>
          </a:p>
        </p:txBody>
      </p:sp>
      <p:sp>
        <p:nvSpPr>
          <p:cNvPr id="15" name="TextBox 14"/>
          <p:cNvSpPr txBox="1"/>
          <p:nvPr/>
        </p:nvSpPr>
        <p:spPr>
          <a:xfrm>
            <a:off x="5349240" y="5389603"/>
            <a:ext cx="4480560" cy="5355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80" b="1" dirty="0">
                <a:solidFill>
                  <a:srgbClr val="FF0000"/>
                </a:solidFill>
              </a:rPr>
              <a:t>Invert 7</a:t>
            </a:r>
            <a:r>
              <a:rPr lang="en-US" sz="2880" b="1" baseline="30000" dirty="0">
                <a:solidFill>
                  <a:srgbClr val="FF0000"/>
                </a:solidFill>
              </a:rPr>
              <a:t>th</a:t>
            </a:r>
            <a:r>
              <a:rPr lang="en-US" sz="2880" b="1" dirty="0">
                <a:solidFill>
                  <a:srgbClr val="FF0000"/>
                </a:solidFill>
              </a:rPr>
              <a:t> bit “0” to “1”</a:t>
            </a:r>
          </a:p>
        </p:txBody>
      </p:sp>
      <p:sp>
        <p:nvSpPr>
          <p:cNvPr id="17" name="Right Arrow 16"/>
          <p:cNvSpPr/>
          <p:nvPr/>
        </p:nvSpPr>
        <p:spPr>
          <a:xfrm rot="10800000">
            <a:off x="8534400" y="3901440"/>
            <a:ext cx="73152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20" dirty="0">
              <a:solidFill>
                <a:srgbClr val="FF0000"/>
              </a:solidFill>
            </a:endParaRPr>
          </a:p>
        </p:txBody>
      </p:sp>
      <p:sp>
        <p:nvSpPr>
          <p:cNvPr id="18" name="TextBox 17"/>
          <p:cNvSpPr txBox="1"/>
          <p:nvPr/>
        </p:nvSpPr>
        <p:spPr>
          <a:xfrm>
            <a:off x="9357361" y="3779521"/>
            <a:ext cx="1061509" cy="535531"/>
          </a:xfrm>
          <a:prstGeom prst="rect">
            <a:avLst/>
          </a:prstGeom>
          <a:noFill/>
        </p:spPr>
        <p:txBody>
          <a:bodyPr wrap="none" rtlCol="0">
            <a:spAutoFit/>
          </a:bodyPr>
          <a:lstStyle/>
          <a:p>
            <a:r>
              <a:rPr lang="en-US" sz="2880" b="1" dirty="0"/>
              <a:t>64 bit</a:t>
            </a:r>
          </a:p>
        </p:txBody>
      </p:sp>
      <p:sp>
        <p:nvSpPr>
          <p:cNvPr id="19" name="Rectangle 18"/>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a:p>
        </p:txBody>
      </p:sp>
      <p:sp>
        <p:nvSpPr>
          <p:cNvPr id="16" name="Rectangle 15"/>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Tree>
    <p:extLst>
      <p:ext uri="{BB962C8B-B14F-4D97-AF65-F5344CB8AC3E}">
        <p14:creationId xmlns:p14="http://schemas.microsoft.com/office/powerpoint/2010/main" val="3774699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anim calcmode="lin" valueType="num">
                                      <p:cBhvr additive="base">
                                        <p:cTn id="15" dur="500" fill="hold"/>
                                        <p:tgtEl>
                                          <p:spTgt spid="4100"/>
                                        </p:tgtEl>
                                        <p:attrNameLst>
                                          <p:attrName>ppt_x</p:attrName>
                                        </p:attrNameLst>
                                      </p:cBhvr>
                                      <p:tavLst>
                                        <p:tav tm="0">
                                          <p:val>
                                            <p:strVal val="#ppt_x"/>
                                          </p:val>
                                        </p:tav>
                                        <p:tav tm="100000">
                                          <p:val>
                                            <p:strVal val="#ppt_x"/>
                                          </p:val>
                                        </p:tav>
                                      </p:tavLst>
                                    </p:anim>
                                    <p:anim calcmode="lin" valueType="num">
                                      <p:cBhvr additive="base">
                                        <p:cTn id="16" dur="500" fill="hold"/>
                                        <p:tgtEl>
                                          <p:spTgt spid="410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127760" y="279328"/>
            <a:ext cx="9326880" cy="1112520"/>
          </a:xfrm>
        </p:spPr>
        <p:txBody>
          <a:bodyPr>
            <a:noAutofit/>
          </a:bodyPr>
          <a:lstStyle/>
          <a:p>
            <a:r>
              <a:rPr lang="en-US" sz="4400" b="1" dirty="0" smtClean="0">
                <a:latin typeface="Eras Demi ITC" panose="020B0805030504020804" pitchFamily="34" charset="0"/>
                <a:cs typeface="Times New Roman" panose="02020603050405020304" pitchFamily="18" charset="0"/>
              </a:rPr>
              <a:t>IPv6 </a:t>
            </a:r>
            <a:r>
              <a:rPr lang="en-US" sz="4400" b="1" dirty="0">
                <a:latin typeface="Eras Demi ITC" panose="020B0805030504020804" pitchFamily="34" charset="0"/>
                <a:cs typeface="Times New Roman" panose="02020603050405020304" pitchFamily="18" charset="0"/>
              </a:rPr>
              <a:t>Configuration Verify</a:t>
            </a:r>
          </a:p>
        </p:txBody>
      </p:sp>
      <p:pic>
        <p:nvPicPr>
          <p:cNvPr id="3075" name="Picture 3"/>
          <p:cNvPicPr>
            <a:picLocks noChangeAspect="1" noChangeArrowheads="1"/>
          </p:cNvPicPr>
          <p:nvPr/>
        </p:nvPicPr>
        <p:blipFill>
          <a:blip r:embed="rId2"/>
          <a:srcRect l="3733" t="19792" r="55857" b="20833"/>
          <a:stretch>
            <a:fillRect/>
          </a:stretch>
        </p:blipFill>
        <p:spPr bwMode="auto">
          <a:xfrm>
            <a:off x="685800" y="1552530"/>
            <a:ext cx="7696200" cy="63577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6" name="Picture 4"/>
          <p:cNvPicPr>
            <a:picLocks noChangeAspect="1" noChangeArrowheads="1"/>
          </p:cNvPicPr>
          <p:nvPr/>
        </p:nvPicPr>
        <p:blipFill>
          <a:blip r:embed="rId3"/>
          <a:srcRect l="5490" t="34375" r="69913" b="47917"/>
          <a:stretch>
            <a:fillRect/>
          </a:stretch>
        </p:blipFill>
        <p:spPr bwMode="auto">
          <a:xfrm>
            <a:off x="5791200" y="1873895"/>
            <a:ext cx="4389120" cy="1776548"/>
          </a:xfrm>
          <a:prstGeom prst="rect">
            <a:avLst/>
          </a:prstGeom>
          <a:ln w="38100" cap="sq">
            <a:solidFill>
              <a:srgbClr val="FF0000"/>
            </a:solidFill>
            <a:prstDash val="solid"/>
            <a:miter lim="800000"/>
          </a:ln>
          <a:effectLst>
            <a:outerShdw blurRad="50800" dist="38100" dir="2700000" algn="tl" rotWithShape="0">
              <a:srgbClr val="FF0000">
                <a:alpha val="43000"/>
              </a:srgbClr>
            </a:outerShdw>
          </a:effectLst>
        </p:spPr>
      </p:pic>
      <p:sp>
        <p:nvSpPr>
          <p:cNvPr id="6" name="Rectangle 5"/>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a:p>
        </p:txBody>
      </p:sp>
      <p:sp>
        <p:nvSpPr>
          <p:cNvPr id="7" name="Rectangle 6"/>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Tree>
    <p:extLst>
      <p:ext uri="{BB962C8B-B14F-4D97-AF65-F5344CB8AC3E}">
        <p14:creationId xmlns:p14="http://schemas.microsoft.com/office/powerpoint/2010/main" val="4243085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240106" y="457200"/>
            <a:ext cx="7980094" cy="838200"/>
          </a:xfrm>
        </p:spPr>
        <p:txBody>
          <a:bodyPr>
            <a:noAutofit/>
          </a:bodyPr>
          <a:lstStyle/>
          <a:p>
            <a:r>
              <a:rPr lang="en-US" sz="4400" b="1" dirty="0" smtClean="0">
                <a:latin typeface="Eras Demi ITC" panose="020B0805030504020804" pitchFamily="34" charset="0"/>
                <a:cs typeface="Times New Roman" panose="02020603050405020304" pitchFamily="18" charset="0"/>
              </a:rPr>
              <a:t>IPv6 </a:t>
            </a:r>
            <a:r>
              <a:rPr lang="en-US" sz="4400" b="1" dirty="0">
                <a:latin typeface="Eras Demi ITC" panose="020B0805030504020804" pitchFamily="34" charset="0"/>
                <a:cs typeface="Times New Roman" panose="02020603050405020304" pitchFamily="18" charset="0"/>
              </a:rPr>
              <a:t>Configuration </a:t>
            </a:r>
            <a:r>
              <a:rPr lang="en-US" sz="4400" b="1" dirty="0" smtClean="0">
                <a:latin typeface="Eras Demi ITC" panose="020B0805030504020804" pitchFamily="34" charset="0"/>
                <a:cs typeface="Times New Roman" panose="02020603050405020304" pitchFamily="18" charset="0"/>
              </a:rPr>
              <a:t>Verify(Cont.)</a:t>
            </a:r>
            <a:endParaRPr lang="en-US" sz="4400" b="1" dirty="0">
              <a:latin typeface="Eras Demi ITC" panose="020B0805030504020804" pitchFamily="34" charset="0"/>
              <a:cs typeface="Times New Roman" panose="02020603050405020304" pitchFamily="18" charset="0"/>
            </a:endParaRPr>
          </a:p>
        </p:txBody>
      </p:sp>
      <p:pic>
        <p:nvPicPr>
          <p:cNvPr id="3077" name="Picture 5"/>
          <p:cNvPicPr>
            <a:picLocks noChangeAspect="1" noChangeArrowheads="1"/>
          </p:cNvPicPr>
          <p:nvPr/>
        </p:nvPicPr>
        <p:blipFill>
          <a:blip r:embed="rId2"/>
          <a:srcRect l="25768" t="13541" r="24451" b="45834"/>
          <a:stretch>
            <a:fillRect/>
          </a:stretch>
        </p:blipFill>
        <p:spPr bwMode="auto">
          <a:xfrm>
            <a:off x="838200" y="2209800"/>
            <a:ext cx="10130693" cy="5105400"/>
          </a:xfrm>
          <a:prstGeom prst="rect">
            <a:avLst/>
          </a:prstGeom>
          <a:solidFill>
            <a:schemeClr val="accent1"/>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a:p>
        </p:txBody>
      </p:sp>
      <p:sp>
        <p:nvSpPr>
          <p:cNvPr id="7" name="Rectangle 6"/>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Tree>
    <p:extLst>
      <p:ext uri="{BB962C8B-B14F-4D97-AF65-F5344CB8AC3E}">
        <p14:creationId xmlns:p14="http://schemas.microsoft.com/office/powerpoint/2010/main" val="1386497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3" name="Rectangle 3"/>
          <p:cNvSpPr>
            <a:spLocks noGrp="1" noChangeArrowheads="1"/>
          </p:cNvSpPr>
          <p:nvPr>
            <p:ph type="body" idx="1"/>
          </p:nvPr>
        </p:nvSpPr>
        <p:spPr>
          <a:xfrm>
            <a:off x="731520" y="1757991"/>
            <a:ext cx="9565006" cy="1554480"/>
          </a:xfrm>
        </p:spPr>
        <p:txBody>
          <a:bodyPr>
            <a:normAutofit/>
          </a:bodyPr>
          <a:lstStyle/>
          <a:p>
            <a:r>
              <a:rPr lang="en-US" sz="2800" dirty="0">
                <a:latin typeface="Times New Roman" panose="02020603050405020304" pitchFamily="18" charset="0"/>
                <a:cs typeface="Times New Roman" panose="02020603050405020304" pitchFamily="18" charset="0"/>
              </a:rPr>
              <a:t>Every ISP receives a /32 (or more)</a:t>
            </a:r>
          </a:p>
          <a:p>
            <a:pPr lvl="1"/>
            <a:r>
              <a:rPr lang="en-US" sz="2800" dirty="0">
                <a:latin typeface="Times New Roman" panose="02020603050405020304" pitchFamily="18" charset="0"/>
                <a:cs typeface="Times New Roman" panose="02020603050405020304" pitchFamily="18" charset="0"/>
              </a:rPr>
              <a:t>Providing 65,536 site addresses (/48)</a:t>
            </a:r>
          </a:p>
        </p:txBody>
      </p:sp>
      <p:grpSp>
        <p:nvGrpSpPr>
          <p:cNvPr id="2" name="Group 115"/>
          <p:cNvGrpSpPr>
            <a:grpSpLocks/>
          </p:cNvGrpSpPr>
          <p:nvPr/>
        </p:nvGrpSpPr>
        <p:grpSpPr bwMode="auto">
          <a:xfrm>
            <a:off x="3251936" y="4178065"/>
            <a:ext cx="4149090" cy="2186940"/>
            <a:chOff x="1914" y="2258"/>
            <a:chExt cx="2178" cy="1148"/>
          </a:xfrm>
        </p:grpSpPr>
        <p:cxnSp>
          <p:nvCxnSpPr>
            <p:cNvPr id="404584" name="AutoShape 104"/>
            <p:cNvCxnSpPr>
              <a:cxnSpLocks noChangeShapeType="1"/>
            </p:cNvCxnSpPr>
            <p:nvPr/>
          </p:nvCxnSpPr>
          <p:spPr bwMode="auto">
            <a:xfrm>
              <a:off x="1914" y="2258"/>
              <a:ext cx="2022" cy="766"/>
            </a:xfrm>
            <a:prstGeom prst="straightConnector1">
              <a:avLst/>
            </a:prstGeom>
            <a:noFill/>
            <a:ln w="57150">
              <a:solidFill>
                <a:srgbClr val="FF0000"/>
              </a:solidFill>
              <a:miter lim="800000"/>
              <a:headEnd type="none" w="sm" len="sm"/>
              <a:tailEnd type="none" w="sm" len="sm"/>
            </a:ln>
            <a:effectLst/>
          </p:spPr>
        </p:cxnSp>
        <p:pic>
          <p:nvPicPr>
            <p:cNvPr id="404585" name="Picture 105"/>
            <p:cNvPicPr>
              <a:picLocks noChangeAspect="1" noChangeArrowheads="1"/>
            </p:cNvPicPr>
            <p:nvPr/>
          </p:nvPicPr>
          <p:blipFill>
            <a:blip r:embed="rId3"/>
            <a:srcRect/>
            <a:stretch>
              <a:fillRect/>
            </a:stretch>
          </p:blipFill>
          <p:spPr bwMode="auto">
            <a:xfrm>
              <a:off x="3364" y="2636"/>
              <a:ext cx="728" cy="770"/>
            </a:xfrm>
            <a:prstGeom prst="rect">
              <a:avLst/>
            </a:prstGeom>
            <a:noFill/>
            <a:ln w="9525">
              <a:noFill/>
              <a:miter lim="800000"/>
              <a:headEnd/>
              <a:tailEnd/>
            </a:ln>
          </p:spPr>
        </p:pic>
        <p:sp>
          <p:nvSpPr>
            <p:cNvPr id="404586" name="Text Box 106"/>
            <p:cNvSpPr txBox="1">
              <a:spLocks noChangeArrowheads="1"/>
            </p:cNvSpPr>
            <p:nvPr/>
          </p:nvSpPr>
          <p:spPr bwMode="auto">
            <a:xfrm>
              <a:off x="3161" y="2867"/>
              <a:ext cx="299" cy="223"/>
            </a:xfrm>
            <a:prstGeom prst="rect">
              <a:avLst/>
            </a:prstGeom>
            <a:noFill/>
            <a:ln w="28575">
              <a:noFill/>
              <a:miter lim="800000"/>
              <a:headEnd/>
              <a:tailEnd/>
            </a:ln>
            <a:effectLst/>
          </p:spPr>
          <p:txBody>
            <a:bodyPr wrap="none" anchor="ctr">
              <a:spAutoFit/>
            </a:bodyPr>
            <a:lstStyle/>
            <a:p>
              <a:pPr algn="ctr" eaLnBrk="0" hangingPunct="0"/>
              <a:r>
                <a:rPr lang="en-US" sz="2160" b="1" dirty="0">
                  <a:latin typeface="Arial" charset="0"/>
                </a:rPr>
                <a:t>/32</a:t>
              </a:r>
              <a:endParaRPr lang="en-US" sz="3360" b="1" dirty="0">
                <a:latin typeface="Arial" charset="0"/>
              </a:endParaRPr>
            </a:p>
          </p:txBody>
        </p:sp>
      </p:grpSp>
      <p:grpSp>
        <p:nvGrpSpPr>
          <p:cNvPr id="3" name="Group 116"/>
          <p:cNvGrpSpPr>
            <a:grpSpLocks/>
          </p:cNvGrpSpPr>
          <p:nvPr/>
        </p:nvGrpSpPr>
        <p:grpSpPr bwMode="auto">
          <a:xfrm>
            <a:off x="3194988" y="4172350"/>
            <a:ext cx="2076450" cy="3653790"/>
            <a:chOff x="1914" y="2258"/>
            <a:chExt cx="1090" cy="1918"/>
          </a:xfrm>
        </p:grpSpPr>
        <p:cxnSp>
          <p:nvCxnSpPr>
            <p:cNvPr id="404588" name="AutoShape 108"/>
            <p:cNvCxnSpPr>
              <a:cxnSpLocks noChangeShapeType="1"/>
            </p:cNvCxnSpPr>
            <p:nvPr/>
          </p:nvCxnSpPr>
          <p:spPr bwMode="auto">
            <a:xfrm rot="16200000" flipH="1">
              <a:off x="1678" y="2494"/>
              <a:ext cx="1486" cy="1014"/>
            </a:xfrm>
            <a:prstGeom prst="straightConnector1">
              <a:avLst/>
            </a:prstGeom>
            <a:noFill/>
            <a:ln w="57150">
              <a:solidFill>
                <a:srgbClr val="FF0000"/>
              </a:solidFill>
              <a:miter lim="800000"/>
              <a:headEnd type="none" w="sm" len="sm"/>
              <a:tailEnd type="none" w="sm" len="sm"/>
            </a:ln>
            <a:effectLst/>
          </p:spPr>
        </p:cxnSp>
        <p:pic>
          <p:nvPicPr>
            <p:cNvPr id="404589" name="Picture 109"/>
            <p:cNvPicPr>
              <a:picLocks noChangeAspect="1" noChangeArrowheads="1"/>
            </p:cNvPicPr>
            <p:nvPr/>
          </p:nvPicPr>
          <p:blipFill>
            <a:blip r:embed="rId3"/>
            <a:srcRect/>
            <a:stretch>
              <a:fillRect/>
            </a:stretch>
          </p:blipFill>
          <p:spPr bwMode="auto">
            <a:xfrm>
              <a:off x="2276" y="3406"/>
              <a:ext cx="728" cy="770"/>
            </a:xfrm>
            <a:prstGeom prst="rect">
              <a:avLst/>
            </a:prstGeom>
            <a:noFill/>
            <a:ln w="9525">
              <a:noFill/>
              <a:miter lim="800000"/>
              <a:headEnd/>
              <a:tailEnd/>
            </a:ln>
          </p:spPr>
        </p:pic>
        <p:sp>
          <p:nvSpPr>
            <p:cNvPr id="404590" name="Text Box 110"/>
            <p:cNvSpPr txBox="1">
              <a:spLocks noChangeArrowheads="1"/>
            </p:cNvSpPr>
            <p:nvPr/>
          </p:nvSpPr>
          <p:spPr bwMode="auto">
            <a:xfrm>
              <a:off x="2073" y="3411"/>
              <a:ext cx="299" cy="223"/>
            </a:xfrm>
            <a:prstGeom prst="rect">
              <a:avLst/>
            </a:prstGeom>
            <a:noFill/>
            <a:ln w="28575">
              <a:noFill/>
              <a:miter lim="800000"/>
              <a:headEnd/>
              <a:tailEnd/>
            </a:ln>
            <a:effectLst/>
          </p:spPr>
          <p:txBody>
            <a:bodyPr wrap="none" anchor="ctr">
              <a:spAutoFit/>
            </a:bodyPr>
            <a:lstStyle/>
            <a:p>
              <a:pPr algn="ctr" eaLnBrk="0" hangingPunct="0"/>
              <a:r>
                <a:rPr lang="en-US" sz="2160" b="1" dirty="0">
                  <a:latin typeface="Arial" charset="0"/>
                </a:rPr>
                <a:t>/32</a:t>
              </a:r>
              <a:endParaRPr lang="en-US" sz="3360" b="1" dirty="0">
                <a:latin typeface="Arial" charset="0"/>
              </a:endParaRPr>
            </a:p>
          </p:txBody>
        </p:sp>
      </p:grpSp>
      <p:sp>
        <p:nvSpPr>
          <p:cNvPr id="404482" name="Rectangle 2"/>
          <p:cNvSpPr>
            <a:spLocks noGrp="1" noChangeArrowheads="1"/>
          </p:cNvSpPr>
          <p:nvPr>
            <p:ph type="title"/>
          </p:nvPr>
        </p:nvSpPr>
        <p:spPr>
          <a:xfrm>
            <a:off x="1541246" y="220333"/>
            <a:ext cx="8945880" cy="1371600"/>
          </a:xfrm>
        </p:spPr>
        <p:txBody>
          <a:bodyPr>
            <a:normAutofit/>
          </a:bodyPr>
          <a:lstStyle/>
          <a:p>
            <a:r>
              <a:rPr lang="en-US" sz="4400" b="1" dirty="0">
                <a:latin typeface="Eras Demi ITC" panose="020B0805030504020804" pitchFamily="34" charset="0"/>
                <a:cs typeface="Times New Roman" panose="02020603050405020304" pitchFamily="18" charset="0"/>
              </a:rPr>
              <a:t>IPv6 – ISP addressing</a:t>
            </a:r>
          </a:p>
        </p:txBody>
      </p:sp>
      <p:grpSp>
        <p:nvGrpSpPr>
          <p:cNvPr id="4" name="Group 114"/>
          <p:cNvGrpSpPr>
            <a:grpSpLocks/>
          </p:cNvGrpSpPr>
          <p:nvPr/>
        </p:nvGrpSpPr>
        <p:grpSpPr bwMode="auto">
          <a:xfrm>
            <a:off x="3200501" y="3375659"/>
            <a:ext cx="6223636" cy="1466850"/>
            <a:chOff x="1914" y="1842"/>
            <a:chExt cx="3267" cy="770"/>
          </a:xfrm>
        </p:grpSpPr>
        <p:cxnSp>
          <p:nvCxnSpPr>
            <p:cNvPr id="404570" name="AutoShape 90"/>
            <p:cNvCxnSpPr>
              <a:cxnSpLocks noChangeShapeType="1"/>
            </p:cNvCxnSpPr>
            <p:nvPr/>
          </p:nvCxnSpPr>
          <p:spPr bwMode="auto">
            <a:xfrm flipV="1">
              <a:off x="1914" y="2256"/>
              <a:ext cx="3126" cy="2"/>
            </a:xfrm>
            <a:prstGeom prst="straightConnector1">
              <a:avLst/>
            </a:prstGeom>
            <a:noFill/>
            <a:ln w="57150">
              <a:solidFill>
                <a:srgbClr val="FF0000"/>
              </a:solidFill>
              <a:miter lim="800000"/>
              <a:headEnd type="none" w="sm" len="sm"/>
              <a:tailEnd type="none" w="sm" len="sm"/>
            </a:ln>
            <a:effectLst/>
          </p:spPr>
        </p:cxnSp>
        <p:pic>
          <p:nvPicPr>
            <p:cNvPr id="404521" name="Picture 41"/>
            <p:cNvPicPr>
              <a:picLocks noChangeAspect="1" noChangeArrowheads="1"/>
            </p:cNvPicPr>
            <p:nvPr/>
          </p:nvPicPr>
          <p:blipFill>
            <a:blip r:embed="rId3"/>
            <a:srcRect/>
            <a:stretch>
              <a:fillRect/>
            </a:stretch>
          </p:blipFill>
          <p:spPr bwMode="auto">
            <a:xfrm>
              <a:off x="4453" y="1842"/>
              <a:ext cx="728" cy="770"/>
            </a:xfrm>
            <a:prstGeom prst="rect">
              <a:avLst/>
            </a:prstGeom>
            <a:noFill/>
            <a:ln w="9525">
              <a:noFill/>
              <a:miter lim="800000"/>
              <a:headEnd/>
              <a:tailEnd/>
            </a:ln>
          </p:spPr>
        </p:pic>
        <p:sp>
          <p:nvSpPr>
            <p:cNvPr id="404571" name="Text Box 91"/>
            <p:cNvSpPr txBox="1">
              <a:spLocks noChangeArrowheads="1"/>
            </p:cNvSpPr>
            <p:nvPr/>
          </p:nvSpPr>
          <p:spPr bwMode="auto">
            <a:xfrm>
              <a:off x="4146" y="2256"/>
              <a:ext cx="299" cy="223"/>
            </a:xfrm>
            <a:prstGeom prst="rect">
              <a:avLst/>
            </a:prstGeom>
            <a:noFill/>
            <a:ln w="28575">
              <a:noFill/>
              <a:miter lim="800000"/>
              <a:headEnd/>
              <a:tailEnd/>
            </a:ln>
            <a:effectLst/>
          </p:spPr>
          <p:txBody>
            <a:bodyPr wrap="none" anchor="ctr">
              <a:spAutoFit/>
            </a:bodyPr>
            <a:lstStyle/>
            <a:p>
              <a:pPr algn="ctr" eaLnBrk="0" hangingPunct="0"/>
              <a:r>
                <a:rPr lang="en-US" sz="2160" b="1" dirty="0">
                  <a:latin typeface="Arial" charset="0"/>
                </a:rPr>
                <a:t>/32</a:t>
              </a:r>
              <a:endParaRPr lang="en-US" sz="3360" b="1" dirty="0">
                <a:latin typeface="Arial" charset="0"/>
              </a:endParaRPr>
            </a:p>
          </p:txBody>
        </p:sp>
      </p:grpSp>
      <p:pic>
        <p:nvPicPr>
          <p:cNvPr id="404579" name="Picture 99"/>
          <p:cNvPicPr>
            <a:picLocks noChangeAspect="1" noChangeArrowheads="1"/>
          </p:cNvPicPr>
          <p:nvPr/>
        </p:nvPicPr>
        <p:blipFill>
          <a:blip r:embed="rId4"/>
          <a:srcRect/>
          <a:stretch>
            <a:fillRect/>
          </a:stretch>
        </p:blipFill>
        <p:spPr bwMode="auto">
          <a:xfrm>
            <a:off x="979271" y="3446145"/>
            <a:ext cx="2221230" cy="1584960"/>
          </a:xfrm>
          <a:prstGeom prst="rect">
            <a:avLst/>
          </a:prstGeom>
          <a:noFill/>
        </p:spPr>
      </p:pic>
      <p:sp>
        <p:nvSpPr>
          <p:cNvPr id="19" name="Rectangle 18"/>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
        <p:nvSpPr>
          <p:cNvPr id="20" name="Rectangle 19"/>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Tree>
    <p:extLst>
      <p:ext uri="{BB962C8B-B14F-4D97-AF65-F5344CB8AC3E}">
        <p14:creationId xmlns:p14="http://schemas.microsoft.com/office/powerpoint/2010/main" val="3777016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87" name="Rectangle 27"/>
          <p:cNvSpPr>
            <a:spLocks noGrp="1" noChangeArrowheads="1"/>
          </p:cNvSpPr>
          <p:nvPr>
            <p:ph type="body" idx="1"/>
          </p:nvPr>
        </p:nvSpPr>
        <p:spPr>
          <a:xfrm>
            <a:off x="731520" y="1920241"/>
            <a:ext cx="9782176" cy="1995815"/>
          </a:xfrm>
        </p:spPr>
        <p:txBody>
          <a:bodyPr/>
          <a:lstStyle/>
          <a:p>
            <a:r>
              <a:rPr lang="en-US" sz="2800" dirty="0">
                <a:latin typeface="Times New Roman" panose="02020603050405020304" pitchFamily="18" charset="0"/>
                <a:cs typeface="Times New Roman" panose="02020603050405020304" pitchFamily="18" charset="0"/>
              </a:rPr>
              <a:t>Every “site” receives a /48</a:t>
            </a:r>
          </a:p>
          <a:p>
            <a:pPr lvl="1"/>
            <a:r>
              <a:rPr lang="en-US" sz="2800" dirty="0">
                <a:latin typeface="Times New Roman" panose="02020603050405020304" pitchFamily="18" charset="0"/>
                <a:cs typeface="Times New Roman" panose="02020603050405020304" pitchFamily="18" charset="0"/>
              </a:rPr>
              <a:t>Providing 65,536 /64 (LAN) addresses</a:t>
            </a:r>
          </a:p>
          <a:p>
            <a:endParaRPr lang="en-US" dirty="0"/>
          </a:p>
          <a:p>
            <a:endParaRPr lang="en-US" dirty="0"/>
          </a:p>
          <a:p>
            <a:endParaRPr lang="en-US" dirty="0"/>
          </a:p>
          <a:p>
            <a:endParaRPr lang="en-US" dirty="0"/>
          </a:p>
          <a:p>
            <a:endParaRPr lang="en-US" dirty="0"/>
          </a:p>
          <a:p>
            <a:endParaRPr lang="en-US" dirty="0"/>
          </a:p>
        </p:txBody>
      </p:sp>
      <p:grpSp>
        <p:nvGrpSpPr>
          <p:cNvPr id="2" name="Group 36"/>
          <p:cNvGrpSpPr>
            <a:grpSpLocks/>
          </p:cNvGrpSpPr>
          <p:nvPr/>
        </p:nvGrpSpPr>
        <p:grpSpPr bwMode="auto">
          <a:xfrm>
            <a:off x="4500866" y="3646811"/>
            <a:ext cx="5615940" cy="4320540"/>
            <a:chOff x="2699" y="1933"/>
            <a:chExt cx="2948" cy="2268"/>
          </a:xfrm>
        </p:grpSpPr>
        <p:sp>
          <p:nvSpPr>
            <p:cNvPr id="578563" name="Oval 3"/>
            <p:cNvSpPr>
              <a:spLocks noChangeArrowheads="1"/>
            </p:cNvSpPr>
            <p:nvPr/>
          </p:nvSpPr>
          <p:spPr bwMode="auto">
            <a:xfrm>
              <a:off x="2699" y="1933"/>
              <a:ext cx="2948" cy="2268"/>
            </a:xfrm>
            <a:prstGeom prst="ellipse">
              <a:avLst/>
            </a:prstGeom>
            <a:solidFill>
              <a:srgbClr val="000066">
                <a:alpha val="24001"/>
              </a:srgbClr>
            </a:solidFill>
            <a:ln w="12700">
              <a:solidFill>
                <a:schemeClr val="accent1"/>
              </a:solidFill>
              <a:miter lim="800000"/>
              <a:headEnd type="none" w="sm" len="sm"/>
              <a:tailEnd type="none" w="sm" len="sm"/>
            </a:ln>
            <a:effectLst/>
          </p:spPr>
          <p:txBody>
            <a:bodyPr wrap="none" anchor="ctr"/>
            <a:lstStyle/>
            <a:p>
              <a:pPr algn="ctr"/>
              <a:endParaRPr lang="en-US" sz="3120">
                <a:solidFill>
                  <a:schemeClr val="hlink"/>
                </a:solidFill>
              </a:endParaRPr>
            </a:p>
          </p:txBody>
        </p:sp>
        <p:pic>
          <p:nvPicPr>
            <p:cNvPr id="578564" name="Picture 4"/>
            <p:cNvPicPr>
              <a:picLocks noChangeAspect="1" noChangeArrowheads="1"/>
            </p:cNvPicPr>
            <p:nvPr/>
          </p:nvPicPr>
          <p:blipFill>
            <a:blip r:embed="rId3"/>
            <a:srcRect/>
            <a:stretch>
              <a:fillRect/>
            </a:stretch>
          </p:blipFill>
          <p:spPr bwMode="auto">
            <a:xfrm>
              <a:off x="3788" y="2795"/>
              <a:ext cx="661" cy="658"/>
            </a:xfrm>
            <a:prstGeom prst="rect">
              <a:avLst/>
            </a:prstGeom>
            <a:noFill/>
            <a:ln/>
            <a:effectLst/>
          </p:spPr>
        </p:pic>
        <p:grpSp>
          <p:nvGrpSpPr>
            <p:cNvPr id="3" name="Group 5"/>
            <p:cNvGrpSpPr>
              <a:grpSpLocks/>
            </p:cNvGrpSpPr>
            <p:nvPr/>
          </p:nvGrpSpPr>
          <p:grpSpPr bwMode="auto">
            <a:xfrm>
              <a:off x="3471" y="2160"/>
              <a:ext cx="1403" cy="315"/>
              <a:chOff x="3742" y="1665"/>
              <a:chExt cx="1403" cy="315"/>
            </a:xfrm>
          </p:grpSpPr>
          <p:pic>
            <p:nvPicPr>
              <p:cNvPr id="578566" name="Picture 6"/>
              <p:cNvPicPr>
                <a:picLocks noChangeAspect="1" noChangeArrowheads="1"/>
              </p:cNvPicPr>
              <p:nvPr/>
            </p:nvPicPr>
            <p:blipFill>
              <a:blip r:embed="rId4"/>
              <a:srcRect/>
              <a:stretch>
                <a:fillRect/>
              </a:stretch>
            </p:blipFill>
            <p:spPr bwMode="auto">
              <a:xfrm>
                <a:off x="4830" y="1706"/>
                <a:ext cx="315" cy="274"/>
              </a:xfrm>
              <a:prstGeom prst="rect">
                <a:avLst/>
              </a:prstGeom>
              <a:noFill/>
              <a:ln/>
              <a:effectLst/>
            </p:spPr>
          </p:pic>
          <p:pic>
            <p:nvPicPr>
              <p:cNvPr id="578567" name="Picture 7"/>
              <p:cNvPicPr>
                <a:picLocks noChangeAspect="1" noChangeArrowheads="1"/>
              </p:cNvPicPr>
              <p:nvPr/>
            </p:nvPicPr>
            <p:blipFill>
              <a:blip r:embed="rId4"/>
              <a:srcRect/>
              <a:stretch>
                <a:fillRect/>
              </a:stretch>
            </p:blipFill>
            <p:spPr bwMode="auto">
              <a:xfrm>
                <a:off x="4048" y="1706"/>
                <a:ext cx="315" cy="274"/>
              </a:xfrm>
              <a:prstGeom prst="rect">
                <a:avLst/>
              </a:prstGeom>
              <a:noFill/>
              <a:ln w="9525">
                <a:noFill/>
                <a:miter lim="800000"/>
                <a:headEnd/>
                <a:tailEnd/>
              </a:ln>
            </p:spPr>
          </p:pic>
          <p:pic>
            <p:nvPicPr>
              <p:cNvPr id="578568" name="Picture 8"/>
              <p:cNvPicPr>
                <a:picLocks noChangeAspect="1" noChangeArrowheads="1"/>
              </p:cNvPicPr>
              <p:nvPr/>
            </p:nvPicPr>
            <p:blipFill>
              <a:blip r:embed="rId4"/>
              <a:srcRect/>
              <a:stretch>
                <a:fillRect/>
              </a:stretch>
            </p:blipFill>
            <p:spPr bwMode="auto">
              <a:xfrm>
                <a:off x="4439" y="1706"/>
                <a:ext cx="315" cy="274"/>
              </a:xfrm>
              <a:prstGeom prst="rect">
                <a:avLst/>
              </a:prstGeom>
              <a:noFill/>
              <a:ln w="9525">
                <a:noFill/>
                <a:miter lim="800000"/>
                <a:headEnd/>
                <a:tailEnd/>
              </a:ln>
            </p:spPr>
          </p:pic>
          <p:pic>
            <p:nvPicPr>
              <p:cNvPr id="578569" name="Picture 9"/>
              <p:cNvPicPr>
                <a:picLocks noChangeAspect="1" noChangeArrowheads="1"/>
              </p:cNvPicPr>
              <p:nvPr/>
            </p:nvPicPr>
            <p:blipFill>
              <a:blip r:embed="rId5"/>
              <a:srcRect/>
              <a:stretch>
                <a:fillRect/>
              </a:stretch>
            </p:blipFill>
            <p:spPr bwMode="auto">
              <a:xfrm>
                <a:off x="3742" y="1665"/>
                <a:ext cx="230" cy="315"/>
              </a:xfrm>
              <a:prstGeom prst="rect">
                <a:avLst/>
              </a:prstGeom>
              <a:noFill/>
            </p:spPr>
          </p:pic>
        </p:grpSp>
        <p:cxnSp>
          <p:nvCxnSpPr>
            <p:cNvPr id="578570" name="AutoShape 10"/>
            <p:cNvCxnSpPr>
              <a:cxnSpLocks noChangeShapeType="1"/>
            </p:cNvCxnSpPr>
            <p:nvPr/>
          </p:nvCxnSpPr>
          <p:spPr bwMode="auto">
            <a:xfrm rot="16200000" flipH="1">
              <a:off x="3693" y="2368"/>
              <a:ext cx="320" cy="533"/>
            </a:xfrm>
            <a:prstGeom prst="bentConnector3">
              <a:avLst>
                <a:gd name="adj1" fmla="val 50000"/>
              </a:avLst>
            </a:prstGeom>
            <a:noFill/>
            <a:ln w="38100">
              <a:solidFill>
                <a:srgbClr val="FF0000"/>
              </a:solidFill>
              <a:miter lim="800000"/>
              <a:headEnd type="none" w="sm" len="sm"/>
              <a:tailEnd type="none" w="sm" len="sm"/>
            </a:ln>
            <a:effectLst/>
          </p:spPr>
        </p:cxnSp>
        <p:cxnSp>
          <p:nvCxnSpPr>
            <p:cNvPr id="578571" name="AutoShape 11"/>
            <p:cNvCxnSpPr>
              <a:cxnSpLocks noChangeShapeType="1"/>
            </p:cNvCxnSpPr>
            <p:nvPr/>
          </p:nvCxnSpPr>
          <p:spPr bwMode="auto">
            <a:xfrm rot="5400000">
              <a:off x="4258" y="2336"/>
              <a:ext cx="320" cy="598"/>
            </a:xfrm>
            <a:prstGeom prst="bentConnector3">
              <a:avLst>
                <a:gd name="adj1" fmla="val 50000"/>
              </a:avLst>
            </a:prstGeom>
            <a:noFill/>
            <a:ln w="38100">
              <a:solidFill>
                <a:srgbClr val="FF0000"/>
              </a:solidFill>
              <a:miter lim="800000"/>
              <a:headEnd type="none" w="sm" len="sm"/>
              <a:tailEnd type="none" w="sm" len="sm"/>
            </a:ln>
            <a:effectLst/>
          </p:spPr>
        </p:cxnSp>
        <p:cxnSp>
          <p:nvCxnSpPr>
            <p:cNvPr id="578572" name="AutoShape 12"/>
            <p:cNvCxnSpPr>
              <a:cxnSpLocks noChangeShapeType="1"/>
            </p:cNvCxnSpPr>
            <p:nvPr/>
          </p:nvCxnSpPr>
          <p:spPr bwMode="auto">
            <a:xfrm rot="16200000" flipH="1">
              <a:off x="3867" y="2543"/>
              <a:ext cx="320" cy="184"/>
            </a:xfrm>
            <a:prstGeom prst="bentConnector3">
              <a:avLst>
                <a:gd name="adj1" fmla="val 50000"/>
              </a:avLst>
            </a:prstGeom>
            <a:noFill/>
            <a:ln w="38100">
              <a:solidFill>
                <a:srgbClr val="FF0000"/>
              </a:solidFill>
              <a:miter lim="800000"/>
              <a:headEnd type="none" w="sm" len="sm"/>
              <a:tailEnd type="none" w="sm" len="sm"/>
            </a:ln>
            <a:effectLst/>
          </p:spPr>
        </p:cxnSp>
        <p:cxnSp>
          <p:nvCxnSpPr>
            <p:cNvPr id="578573" name="AutoShape 13"/>
            <p:cNvCxnSpPr>
              <a:cxnSpLocks noChangeShapeType="1"/>
            </p:cNvCxnSpPr>
            <p:nvPr/>
          </p:nvCxnSpPr>
          <p:spPr bwMode="auto">
            <a:xfrm rot="5400000">
              <a:off x="4063" y="2531"/>
              <a:ext cx="320" cy="207"/>
            </a:xfrm>
            <a:prstGeom prst="bentConnector3">
              <a:avLst>
                <a:gd name="adj1" fmla="val 50000"/>
              </a:avLst>
            </a:prstGeom>
            <a:noFill/>
            <a:ln w="38100">
              <a:solidFill>
                <a:srgbClr val="FF0000"/>
              </a:solidFill>
              <a:miter lim="800000"/>
              <a:headEnd type="none" w="sm" len="sm"/>
              <a:tailEnd type="none" w="sm" len="sm"/>
            </a:ln>
            <a:effectLst/>
          </p:spPr>
        </p:cxnSp>
        <p:cxnSp>
          <p:nvCxnSpPr>
            <p:cNvPr id="578574" name="AutoShape 14"/>
            <p:cNvCxnSpPr>
              <a:cxnSpLocks noChangeShapeType="1"/>
            </p:cNvCxnSpPr>
            <p:nvPr/>
          </p:nvCxnSpPr>
          <p:spPr bwMode="auto">
            <a:xfrm rot="10800000" flipV="1">
              <a:off x="4449" y="2887"/>
              <a:ext cx="519" cy="237"/>
            </a:xfrm>
            <a:prstGeom prst="bentConnector3">
              <a:avLst>
                <a:gd name="adj1" fmla="val 49903"/>
              </a:avLst>
            </a:prstGeom>
            <a:noFill/>
            <a:ln w="38100">
              <a:solidFill>
                <a:srgbClr val="FF0000"/>
              </a:solidFill>
              <a:miter lim="800000"/>
              <a:headEnd type="none" w="sm" len="sm"/>
              <a:tailEnd type="none" w="sm" len="sm"/>
            </a:ln>
            <a:effectLst/>
          </p:spPr>
        </p:cxnSp>
        <p:grpSp>
          <p:nvGrpSpPr>
            <p:cNvPr id="4" name="Group 15"/>
            <p:cNvGrpSpPr>
              <a:grpSpLocks/>
            </p:cNvGrpSpPr>
            <p:nvPr/>
          </p:nvGrpSpPr>
          <p:grpSpPr bwMode="auto">
            <a:xfrm>
              <a:off x="4968" y="2750"/>
              <a:ext cx="315" cy="1000"/>
              <a:chOff x="4694" y="2568"/>
              <a:chExt cx="315" cy="1000"/>
            </a:xfrm>
          </p:grpSpPr>
          <p:pic>
            <p:nvPicPr>
              <p:cNvPr id="578576" name="Picture 16"/>
              <p:cNvPicPr>
                <a:picLocks noChangeAspect="1" noChangeArrowheads="1"/>
              </p:cNvPicPr>
              <p:nvPr/>
            </p:nvPicPr>
            <p:blipFill>
              <a:blip r:embed="rId4"/>
              <a:srcRect/>
              <a:stretch>
                <a:fillRect/>
              </a:stretch>
            </p:blipFill>
            <p:spPr bwMode="auto">
              <a:xfrm>
                <a:off x="4694" y="2568"/>
                <a:ext cx="315" cy="274"/>
              </a:xfrm>
              <a:prstGeom prst="rect">
                <a:avLst/>
              </a:prstGeom>
              <a:noFill/>
              <a:ln w="9525">
                <a:noFill/>
                <a:miter lim="800000"/>
                <a:headEnd/>
                <a:tailEnd/>
              </a:ln>
            </p:spPr>
          </p:pic>
          <p:pic>
            <p:nvPicPr>
              <p:cNvPr id="578577" name="Picture 17"/>
              <p:cNvPicPr>
                <a:picLocks noChangeAspect="1" noChangeArrowheads="1"/>
              </p:cNvPicPr>
              <p:nvPr/>
            </p:nvPicPr>
            <p:blipFill>
              <a:blip r:embed="rId4"/>
              <a:srcRect/>
              <a:stretch>
                <a:fillRect/>
              </a:stretch>
            </p:blipFill>
            <p:spPr bwMode="auto">
              <a:xfrm>
                <a:off x="4694" y="2931"/>
                <a:ext cx="315" cy="274"/>
              </a:xfrm>
              <a:prstGeom prst="rect">
                <a:avLst/>
              </a:prstGeom>
              <a:noFill/>
              <a:ln w="9525">
                <a:noFill/>
                <a:miter lim="800000"/>
                <a:headEnd/>
                <a:tailEnd/>
              </a:ln>
            </p:spPr>
          </p:pic>
          <p:pic>
            <p:nvPicPr>
              <p:cNvPr id="578578" name="Picture 18"/>
              <p:cNvPicPr>
                <a:picLocks noChangeAspect="1" noChangeArrowheads="1"/>
              </p:cNvPicPr>
              <p:nvPr/>
            </p:nvPicPr>
            <p:blipFill>
              <a:blip r:embed="rId4"/>
              <a:srcRect/>
              <a:stretch>
                <a:fillRect/>
              </a:stretch>
            </p:blipFill>
            <p:spPr bwMode="auto">
              <a:xfrm>
                <a:off x="4694" y="3294"/>
                <a:ext cx="315" cy="274"/>
              </a:xfrm>
              <a:prstGeom prst="rect">
                <a:avLst/>
              </a:prstGeom>
              <a:noFill/>
              <a:ln w="9525">
                <a:noFill/>
                <a:miter lim="800000"/>
                <a:headEnd/>
                <a:tailEnd/>
              </a:ln>
            </p:spPr>
          </p:pic>
        </p:grpSp>
        <p:cxnSp>
          <p:nvCxnSpPr>
            <p:cNvPr id="578579" name="AutoShape 19"/>
            <p:cNvCxnSpPr>
              <a:cxnSpLocks noChangeShapeType="1"/>
            </p:cNvCxnSpPr>
            <p:nvPr/>
          </p:nvCxnSpPr>
          <p:spPr bwMode="auto">
            <a:xfrm rot="10800000">
              <a:off x="4449" y="3124"/>
              <a:ext cx="519" cy="126"/>
            </a:xfrm>
            <a:prstGeom prst="bentConnector3">
              <a:avLst>
                <a:gd name="adj1" fmla="val 49903"/>
              </a:avLst>
            </a:prstGeom>
            <a:noFill/>
            <a:ln w="38100">
              <a:solidFill>
                <a:srgbClr val="FF0000"/>
              </a:solidFill>
              <a:miter lim="800000"/>
              <a:headEnd type="none" w="sm" len="sm"/>
              <a:tailEnd type="none" w="sm" len="sm"/>
            </a:ln>
            <a:effectLst/>
          </p:spPr>
        </p:cxnSp>
        <p:cxnSp>
          <p:nvCxnSpPr>
            <p:cNvPr id="578580" name="AutoShape 20"/>
            <p:cNvCxnSpPr>
              <a:cxnSpLocks noChangeShapeType="1"/>
            </p:cNvCxnSpPr>
            <p:nvPr/>
          </p:nvCxnSpPr>
          <p:spPr bwMode="auto">
            <a:xfrm rot="10800000">
              <a:off x="4449" y="3124"/>
              <a:ext cx="519" cy="489"/>
            </a:xfrm>
            <a:prstGeom prst="bentConnector3">
              <a:avLst>
                <a:gd name="adj1" fmla="val 49903"/>
              </a:avLst>
            </a:prstGeom>
            <a:noFill/>
            <a:ln w="38100">
              <a:solidFill>
                <a:srgbClr val="FF0000"/>
              </a:solidFill>
              <a:miter lim="800000"/>
              <a:headEnd type="none" w="sm" len="sm"/>
              <a:tailEnd type="none" w="sm" len="sm"/>
            </a:ln>
            <a:effectLst/>
          </p:spPr>
        </p:cxnSp>
        <p:cxnSp>
          <p:nvCxnSpPr>
            <p:cNvPr id="578581" name="AutoShape 21"/>
            <p:cNvCxnSpPr>
              <a:cxnSpLocks noChangeShapeType="1"/>
            </p:cNvCxnSpPr>
            <p:nvPr/>
          </p:nvCxnSpPr>
          <p:spPr bwMode="auto">
            <a:xfrm rot="5400000" flipH="1">
              <a:off x="4045" y="3527"/>
              <a:ext cx="295" cy="148"/>
            </a:xfrm>
            <a:prstGeom prst="bentConnector3">
              <a:avLst>
                <a:gd name="adj1" fmla="val 49829"/>
              </a:avLst>
            </a:prstGeom>
            <a:noFill/>
            <a:ln w="38100">
              <a:solidFill>
                <a:srgbClr val="FF0000"/>
              </a:solidFill>
              <a:miter lim="800000"/>
              <a:headEnd type="none" w="sm" len="sm"/>
              <a:tailEnd type="none" w="sm" len="sm"/>
            </a:ln>
            <a:effectLst/>
          </p:spPr>
        </p:cxnSp>
        <p:grpSp>
          <p:nvGrpSpPr>
            <p:cNvPr id="5" name="Group 22"/>
            <p:cNvGrpSpPr>
              <a:grpSpLocks/>
            </p:cNvGrpSpPr>
            <p:nvPr/>
          </p:nvGrpSpPr>
          <p:grpSpPr bwMode="auto">
            <a:xfrm>
              <a:off x="3698" y="3748"/>
              <a:ext cx="684" cy="315"/>
              <a:chOff x="3197" y="3249"/>
              <a:chExt cx="684" cy="315"/>
            </a:xfrm>
          </p:grpSpPr>
          <p:pic>
            <p:nvPicPr>
              <p:cNvPr id="578583" name="Picture 23"/>
              <p:cNvPicPr>
                <a:picLocks noChangeAspect="1" noChangeArrowheads="1"/>
              </p:cNvPicPr>
              <p:nvPr/>
            </p:nvPicPr>
            <p:blipFill>
              <a:blip r:embed="rId5"/>
              <a:srcRect/>
              <a:stretch>
                <a:fillRect/>
              </a:stretch>
            </p:blipFill>
            <p:spPr bwMode="auto">
              <a:xfrm>
                <a:off x="3651" y="3249"/>
                <a:ext cx="230" cy="315"/>
              </a:xfrm>
              <a:prstGeom prst="rect">
                <a:avLst/>
              </a:prstGeom>
              <a:noFill/>
            </p:spPr>
          </p:pic>
          <p:pic>
            <p:nvPicPr>
              <p:cNvPr id="578584" name="Picture 24"/>
              <p:cNvPicPr>
                <a:picLocks noChangeAspect="1" noChangeArrowheads="1"/>
              </p:cNvPicPr>
              <p:nvPr/>
            </p:nvPicPr>
            <p:blipFill>
              <a:blip r:embed="rId5"/>
              <a:srcRect/>
              <a:stretch>
                <a:fillRect/>
              </a:stretch>
            </p:blipFill>
            <p:spPr bwMode="auto">
              <a:xfrm>
                <a:off x="3197" y="3249"/>
                <a:ext cx="230" cy="315"/>
              </a:xfrm>
              <a:prstGeom prst="rect">
                <a:avLst/>
              </a:prstGeom>
              <a:noFill/>
            </p:spPr>
          </p:pic>
        </p:grpSp>
        <p:cxnSp>
          <p:nvCxnSpPr>
            <p:cNvPr id="578585" name="AutoShape 25"/>
            <p:cNvCxnSpPr>
              <a:cxnSpLocks noChangeShapeType="1"/>
            </p:cNvCxnSpPr>
            <p:nvPr/>
          </p:nvCxnSpPr>
          <p:spPr bwMode="auto">
            <a:xfrm rot="16200000">
              <a:off x="3818" y="3448"/>
              <a:ext cx="295" cy="306"/>
            </a:xfrm>
            <a:prstGeom prst="bentConnector3">
              <a:avLst>
                <a:gd name="adj1" fmla="val 49829"/>
              </a:avLst>
            </a:prstGeom>
            <a:noFill/>
            <a:ln w="38100">
              <a:solidFill>
                <a:srgbClr val="FF0000"/>
              </a:solidFill>
              <a:miter lim="800000"/>
              <a:headEnd type="none" w="sm" len="sm"/>
              <a:tailEnd type="none" w="sm" len="sm"/>
            </a:ln>
            <a:effectLst/>
          </p:spPr>
        </p:cxnSp>
      </p:grpSp>
      <p:sp>
        <p:nvSpPr>
          <p:cNvPr id="578588" name="Rectangle 28"/>
          <p:cNvSpPr>
            <a:spLocks noGrp="1" noChangeArrowheads="1"/>
          </p:cNvSpPr>
          <p:nvPr>
            <p:ph type="title"/>
          </p:nvPr>
        </p:nvSpPr>
        <p:spPr>
          <a:xfrm>
            <a:off x="2007221" y="354307"/>
            <a:ext cx="7898779" cy="1247414"/>
          </a:xfrm>
        </p:spPr>
        <p:txBody>
          <a:bodyPr>
            <a:normAutofit/>
          </a:bodyPr>
          <a:lstStyle/>
          <a:p>
            <a:r>
              <a:rPr lang="en-US" sz="4400" b="1" dirty="0">
                <a:latin typeface="Eras Demi ITC" panose="020B0805030504020804" pitchFamily="34" charset="0"/>
                <a:cs typeface="Times New Roman" panose="02020603050405020304" pitchFamily="18" charset="0"/>
              </a:rPr>
              <a:t>IPv6 – Site addressing</a:t>
            </a:r>
          </a:p>
        </p:txBody>
      </p:sp>
      <p:grpSp>
        <p:nvGrpSpPr>
          <p:cNvPr id="6" name="Group 35"/>
          <p:cNvGrpSpPr>
            <a:grpSpLocks/>
          </p:cNvGrpSpPr>
          <p:nvPr/>
        </p:nvGrpSpPr>
        <p:grpSpPr bwMode="auto">
          <a:xfrm>
            <a:off x="2428226" y="4185925"/>
            <a:ext cx="4145280" cy="1773556"/>
            <a:chOff x="1612" y="2273"/>
            <a:chExt cx="2176" cy="931"/>
          </a:xfrm>
        </p:grpSpPr>
        <p:sp>
          <p:nvSpPr>
            <p:cNvPr id="578586" name="Text Box 26"/>
            <p:cNvSpPr txBox="1">
              <a:spLocks noChangeArrowheads="1"/>
            </p:cNvSpPr>
            <p:nvPr/>
          </p:nvSpPr>
          <p:spPr bwMode="auto">
            <a:xfrm>
              <a:off x="2934" y="2981"/>
              <a:ext cx="299" cy="223"/>
            </a:xfrm>
            <a:prstGeom prst="rect">
              <a:avLst/>
            </a:prstGeom>
            <a:noFill/>
            <a:ln w="28575">
              <a:noFill/>
              <a:miter lim="800000"/>
              <a:headEnd/>
              <a:tailEnd/>
            </a:ln>
            <a:effectLst/>
          </p:spPr>
          <p:txBody>
            <a:bodyPr wrap="none" anchor="ctr">
              <a:spAutoFit/>
            </a:bodyPr>
            <a:lstStyle/>
            <a:p>
              <a:pPr algn="ctr" eaLnBrk="0" hangingPunct="0"/>
              <a:r>
                <a:rPr lang="en-US" sz="2160" b="1" dirty="0">
                  <a:latin typeface="Arial" charset="0"/>
                </a:rPr>
                <a:t>/48</a:t>
              </a:r>
              <a:endParaRPr lang="en-US" sz="3360" b="1" dirty="0">
                <a:latin typeface="Arial" charset="0"/>
              </a:endParaRPr>
            </a:p>
          </p:txBody>
        </p:sp>
        <p:cxnSp>
          <p:nvCxnSpPr>
            <p:cNvPr id="578589" name="AutoShape 29"/>
            <p:cNvCxnSpPr>
              <a:cxnSpLocks noChangeShapeType="1"/>
            </p:cNvCxnSpPr>
            <p:nvPr/>
          </p:nvCxnSpPr>
          <p:spPr bwMode="auto">
            <a:xfrm>
              <a:off x="1612" y="2273"/>
              <a:ext cx="2176" cy="851"/>
            </a:xfrm>
            <a:prstGeom prst="straightConnector1">
              <a:avLst/>
            </a:prstGeom>
            <a:noFill/>
            <a:ln w="57150">
              <a:solidFill>
                <a:srgbClr val="FF0000"/>
              </a:solidFill>
              <a:miter lim="800000"/>
              <a:headEnd type="none" w="sm" len="sm"/>
              <a:tailEnd type="none" w="sm" len="sm"/>
            </a:ln>
            <a:effectLst/>
          </p:spPr>
        </p:cxnSp>
      </p:grpSp>
      <p:pic>
        <p:nvPicPr>
          <p:cNvPr id="578592" name="Picture 32"/>
          <p:cNvPicPr>
            <a:picLocks noChangeAspect="1" noChangeArrowheads="1"/>
          </p:cNvPicPr>
          <p:nvPr/>
        </p:nvPicPr>
        <p:blipFill>
          <a:blip r:embed="rId6"/>
          <a:srcRect/>
          <a:stretch>
            <a:fillRect/>
          </a:stretch>
        </p:blipFill>
        <p:spPr bwMode="auto">
          <a:xfrm>
            <a:off x="1078783" y="3321056"/>
            <a:ext cx="1386840" cy="1466850"/>
          </a:xfrm>
          <a:prstGeom prst="rect">
            <a:avLst/>
          </a:prstGeom>
          <a:noFill/>
          <a:ln w="9525">
            <a:noFill/>
            <a:miter lim="800000"/>
            <a:headEnd/>
            <a:tailEnd/>
          </a:ln>
        </p:spPr>
      </p:pic>
      <p:sp>
        <p:nvSpPr>
          <p:cNvPr id="34" name="Rectangle 33"/>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29</a:t>
            </a:fld>
            <a:endParaRPr lang="en-US"/>
          </a:p>
        </p:txBody>
      </p:sp>
      <p:sp>
        <p:nvSpPr>
          <p:cNvPr id="35" name="Rectangle 34"/>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Tree>
    <p:extLst>
      <p:ext uri="{BB962C8B-B14F-4D97-AF65-F5344CB8AC3E}">
        <p14:creationId xmlns:p14="http://schemas.microsoft.com/office/powerpoint/2010/main" val="2413573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462" y="230293"/>
            <a:ext cx="7824537" cy="1371428"/>
          </a:xfrm>
        </p:spPr>
        <p:txBody>
          <a:bodyPr>
            <a:noAutofit/>
          </a:bodyPr>
          <a:lstStyle/>
          <a:p>
            <a:r>
              <a:rPr lang="en-US" sz="4400" b="1" dirty="0">
                <a:latin typeface="Eras Demi ITC" panose="020B0805030504020804" pitchFamily="34" charset="0"/>
                <a:cs typeface="Times New Roman" panose="02020603050405020304" pitchFamily="18" charset="0"/>
              </a:rPr>
              <a:t>Internet Protocol version 6 (IPv6)</a:t>
            </a:r>
          </a:p>
        </p:txBody>
      </p:sp>
      <p:sp>
        <p:nvSpPr>
          <p:cNvPr id="3" name="Content Placeholder 2"/>
          <p:cNvSpPr>
            <a:spLocks noGrp="1"/>
          </p:cNvSpPr>
          <p:nvPr>
            <p:ph idx="1"/>
          </p:nvPr>
        </p:nvSpPr>
        <p:spPr>
          <a:xfrm>
            <a:off x="914400" y="1816770"/>
            <a:ext cx="9448800" cy="1826897"/>
          </a:xfrm>
        </p:spPr>
        <p:txBody>
          <a:bodyPr>
            <a:noAutofit/>
          </a:bodyPr>
          <a:lstStyle/>
          <a:p>
            <a:pPr marL="0" indent="0" algn="just">
              <a:buNone/>
            </a:pPr>
            <a:r>
              <a:rPr lang="en-US" sz="2800" dirty="0">
                <a:latin typeface="Times New Roman" panose="02020603050405020304" pitchFamily="18" charset="0"/>
                <a:cs typeface="Times New Roman" panose="02020603050405020304" pitchFamily="18" charset="0"/>
              </a:rPr>
              <a:t>IPv6 is the most recent version of the Internet Protocol (IP), the communications protocol that provides an identification and location system for computers on networks and routes traffic across the Internet.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
        <p:nvSpPr>
          <p:cNvPr id="5" name="Rectangle 4"/>
          <p:cNvSpPr/>
          <p:nvPr/>
        </p:nvSpPr>
        <p:spPr>
          <a:xfrm>
            <a:off x="11654589" y="1828802"/>
            <a:ext cx="2667000" cy="5760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pic>
        <p:nvPicPr>
          <p:cNvPr id="6" name="Picture 5"/>
          <p:cNvPicPr>
            <a:picLocks noChangeAspect="1"/>
          </p:cNvPicPr>
          <p:nvPr/>
        </p:nvPicPr>
        <p:blipFill>
          <a:blip r:embed="rId2"/>
          <a:stretch>
            <a:fillRect/>
          </a:stretch>
        </p:blipFill>
        <p:spPr>
          <a:xfrm>
            <a:off x="938463" y="3637168"/>
            <a:ext cx="9601200" cy="4428604"/>
          </a:xfrm>
          <a:prstGeom prst="rect">
            <a:avLst/>
          </a:prstGeom>
        </p:spPr>
      </p:pic>
      <p:sp>
        <p:nvSpPr>
          <p:cNvPr id="7" name="Rectangle 6"/>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Tree>
    <p:extLst>
      <p:ext uri="{BB962C8B-B14F-4D97-AF65-F5344CB8AC3E}">
        <p14:creationId xmlns:p14="http://schemas.microsoft.com/office/powerpoint/2010/main" val="1071392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0" name="Picture 40"/>
          <p:cNvPicPr>
            <a:picLocks noChangeAspect="1" noChangeArrowheads="1"/>
          </p:cNvPicPr>
          <p:nvPr/>
        </p:nvPicPr>
        <p:blipFill>
          <a:blip r:embed="rId3"/>
          <a:srcRect/>
          <a:stretch>
            <a:fillRect/>
          </a:stretch>
        </p:blipFill>
        <p:spPr bwMode="auto">
          <a:xfrm>
            <a:off x="1368292" y="4635819"/>
            <a:ext cx="1689736" cy="1682114"/>
          </a:xfrm>
          <a:prstGeom prst="rect">
            <a:avLst/>
          </a:prstGeom>
          <a:noFill/>
          <a:ln w="9525">
            <a:noFill/>
            <a:miter lim="800000"/>
            <a:headEnd/>
            <a:tailEnd/>
          </a:ln>
        </p:spPr>
      </p:pic>
      <p:sp>
        <p:nvSpPr>
          <p:cNvPr id="563202" name="Rectangle 2"/>
          <p:cNvSpPr>
            <a:spLocks noGrp="1" noChangeArrowheads="1"/>
          </p:cNvSpPr>
          <p:nvPr>
            <p:ph type="title"/>
          </p:nvPr>
        </p:nvSpPr>
        <p:spPr>
          <a:xfrm>
            <a:off x="914400" y="467659"/>
            <a:ext cx="10028321" cy="1371600"/>
          </a:xfrm>
        </p:spPr>
        <p:txBody>
          <a:bodyPr>
            <a:normAutofit/>
          </a:bodyPr>
          <a:lstStyle/>
          <a:p>
            <a:r>
              <a:rPr lang="en-US" sz="4400" b="1" dirty="0">
                <a:latin typeface="Eras Demi ITC" panose="020B0805030504020804" pitchFamily="34" charset="0"/>
                <a:cs typeface="Times New Roman" panose="02020603050405020304" pitchFamily="18" charset="0"/>
              </a:rPr>
              <a:t>IPv6 – LAN addressing</a:t>
            </a:r>
          </a:p>
        </p:txBody>
      </p:sp>
      <p:sp>
        <p:nvSpPr>
          <p:cNvPr id="563203" name="Rectangle 3"/>
          <p:cNvSpPr>
            <a:spLocks noGrp="1" noChangeArrowheads="1"/>
          </p:cNvSpPr>
          <p:nvPr>
            <p:ph type="body" idx="1"/>
          </p:nvPr>
        </p:nvSpPr>
        <p:spPr/>
        <p:txBody>
          <a:bodyPr>
            <a:normAutofit/>
          </a:bodyPr>
          <a:lstStyle/>
          <a:p>
            <a:r>
              <a:rPr lang="en-US" sz="2800" dirty="0">
                <a:latin typeface="Times New Roman" panose="02020603050405020304" pitchFamily="18" charset="0"/>
                <a:cs typeface="Times New Roman" panose="02020603050405020304" pitchFamily="18" charset="0"/>
              </a:rPr>
              <a:t>Every LAN segment receives a /64</a:t>
            </a:r>
          </a:p>
          <a:p>
            <a:pPr lvl="1"/>
            <a:r>
              <a:rPr lang="en-US" sz="2800" dirty="0">
                <a:latin typeface="Times New Roman" panose="02020603050405020304" pitchFamily="18" charset="0"/>
                <a:cs typeface="Times New Roman" panose="02020603050405020304" pitchFamily="18" charset="0"/>
              </a:rPr>
              <a:t>Providing 264 interface addresses per LAN</a:t>
            </a:r>
          </a:p>
        </p:txBody>
      </p:sp>
      <p:grpSp>
        <p:nvGrpSpPr>
          <p:cNvPr id="2" name="Group 89"/>
          <p:cNvGrpSpPr>
            <a:grpSpLocks/>
          </p:cNvGrpSpPr>
          <p:nvPr/>
        </p:nvGrpSpPr>
        <p:grpSpPr bwMode="auto">
          <a:xfrm>
            <a:off x="3058028" y="3663316"/>
            <a:ext cx="7170420" cy="3627120"/>
            <a:chOff x="1746" y="2024"/>
            <a:chExt cx="3764" cy="1904"/>
          </a:xfrm>
        </p:grpSpPr>
        <p:sp>
          <p:nvSpPr>
            <p:cNvPr id="563285" name="Oval 85"/>
            <p:cNvSpPr>
              <a:spLocks noChangeArrowheads="1"/>
            </p:cNvSpPr>
            <p:nvPr/>
          </p:nvSpPr>
          <p:spPr bwMode="auto">
            <a:xfrm>
              <a:off x="1746" y="2024"/>
              <a:ext cx="3764" cy="1904"/>
            </a:xfrm>
            <a:prstGeom prst="ellipse">
              <a:avLst/>
            </a:prstGeom>
            <a:solidFill>
              <a:srgbClr val="000066">
                <a:alpha val="24001"/>
              </a:srgbClr>
            </a:solidFill>
            <a:ln w="12700">
              <a:solidFill>
                <a:schemeClr val="accent1"/>
              </a:solidFill>
              <a:miter lim="800000"/>
              <a:headEnd type="none" w="sm" len="sm"/>
              <a:tailEnd type="none" w="sm" len="sm"/>
            </a:ln>
            <a:effectLst/>
          </p:spPr>
          <p:txBody>
            <a:bodyPr wrap="none" anchor="ctr"/>
            <a:lstStyle/>
            <a:p>
              <a:pPr algn="ctr"/>
              <a:endParaRPr lang="en-US" sz="3120">
                <a:solidFill>
                  <a:schemeClr val="hlink"/>
                </a:solidFill>
              </a:endParaRPr>
            </a:p>
          </p:txBody>
        </p:sp>
        <p:cxnSp>
          <p:nvCxnSpPr>
            <p:cNvPr id="563241" name="AutoShape 41"/>
            <p:cNvCxnSpPr>
              <a:cxnSpLocks noChangeShapeType="1"/>
            </p:cNvCxnSpPr>
            <p:nvPr/>
          </p:nvCxnSpPr>
          <p:spPr bwMode="auto">
            <a:xfrm rot="10800000" flipV="1">
              <a:off x="1817" y="2417"/>
              <a:ext cx="2288" cy="548"/>
            </a:xfrm>
            <a:prstGeom prst="bentConnector3">
              <a:avLst>
                <a:gd name="adj1" fmla="val 50000"/>
              </a:avLst>
            </a:prstGeom>
            <a:noFill/>
            <a:ln w="38100">
              <a:solidFill>
                <a:srgbClr val="FF0000"/>
              </a:solidFill>
              <a:miter lim="800000"/>
              <a:headEnd type="none" w="sm" len="sm"/>
              <a:tailEnd type="none" w="sm" len="sm"/>
            </a:ln>
            <a:effectLst/>
          </p:spPr>
        </p:cxnSp>
        <p:grpSp>
          <p:nvGrpSpPr>
            <p:cNvPr id="3" name="Group 42"/>
            <p:cNvGrpSpPr>
              <a:grpSpLocks/>
            </p:cNvGrpSpPr>
            <p:nvPr/>
          </p:nvGrpSpPr>
          <p:grpSpPr bwMode="auto">
            <a:xfrm>
              <a:off x="4105" y="2205"/>
              <a:ext cx="486" cy="1544"/>
              <a:chOff x="4694" y="2568"/>
              <a:chExt cx="315" cy="1000"/>
            </a:xfrm>
          </p:grpSpPr>
          <p:pic>
            <p:nvPicPr>
              <p:cNvPr id="563243" name="Picture 43"/>
              <p:cNvPicPr>
                <a:picLocks noChangeAspect="1" noChangeArrowheads="1"/>
              </p:cNvPicPr>
              <p:nvPr/>
            </p:nvPicPr>
            <p:blipFill>
              <a:blip r:embed="rId4"/>
              <a:srcRect/>
              <a:stretch>
                <a:fillRect/>
              </a:stretch>
            </p:blipFill>
            <p:spPr bwMode="auto">
              <a:xfrm>
                <a:off x="4694" y="2568"/>
                <a:ext cx="315" cy="274"/>
              </a:xfrm>
              <a:prstGeom prst="rect">
                <a:avLst/>
              </a:prstGeom>
              <a:noFill/>
              <a:ln w="9525">
                <a:noFill/>
                <a:miter lim="800000"/>
                <a:headEnd/>
                <a:tailEnd/>
              </a:ln>
            </p:spPr>
          </p:pic>
          <p:pic>
            <p:nvPicPr>
              <p:cNvPr id="563244" name="Picture 44"/>
              <p:cNvPicPr>
                <a:picLocks noChangeAspect="1" noChangeArrowheads="1"/>
              </p:cNvPicPr>
              <p:nvPr/>
            </p:nvPicPr>
            <p:blipFill>
              <a:blip r:embed="rId4"/>
              <a:srcRect/>
              <a:stretch>
                <a:fillRect/>
              </a:stretch>
            </p:blipFill>
            <p:spPr bwMode="auto">
              <a:xfrm>
                <a:off x="4694" y="2931"/>
                <a:ext cx="315" cy="274"/>
              </a:xfrm>
              <a:prstGeom prst="rect">
                <a:avLst/>
              </a:prstGeom>
              <a:noFill/>
              <a:ln w="9525">
                <a:noFill/>
                <a:miter lim="800000"/>
                <a:headEnd/>
                <a:tailEnd/>
              </a:ln>
            </p:spPr>
          </p:pic>
          <p:pic>
            <p:nvPicPr>
              <p:cNvPr id="563245" name="Picture 45"/>
              <p:cNvPicPr>
                <a:picLocks noChangeAspect="1" noChangeArrowheads="1"/>
              </p:cNvPicPr>
              <p:nvPr/>
            </p:nvPicPr>
            <p:blipFill>
              <a:blip r:embed="rId4"/>
              <a:srcRect/>
              <a:stretch>
                <a:fillRect/>
              </a:stretch>
            </p:blipFill>
            <p:spPr bwMode="auto">
              <a:xfrm>
                <a:off x="4694" y="3294"/>
                <a:ext cx="315" cy="274"/>
              </a:xfrm>
              <a:prstGeom prst="rect">
                <a:avLst/>
              </a:prstGeom>
              <a:noFill/>
              <a:ln w="9525">
                <a:noFill/>
                <a:miter lim="800000"/>
                <a:headEnd/>
                <a:tailEnd/>
              </a:ln>
            </p:spPr>
          </p:pic>
        </p:grpSp>
        <p:cxnSp>
          <p:nvCxnSpPr>
            <p:cNvPr id="563246" name="AutoShape 46"/>
            <p:cNvCxnSpPr>
              <a:cxnSpLocks noChangeShapeType="1"/>
            </p:cNvCxnSpPr>
            <p:nvPr/>
          </p:nvCxnSpPr>
          <p:spPr bwMode="auto">
            <a:xfrm rot="10800000">
              <a:off x="1817" y="2965"/>
              <a:ext cx="2288" cy="12"/>
            </a:xfrm>
            <a:prstGeom prst="bentConnector3">
              <a:avLst>
                <a:gd name="adj1" fmla="val 50000"/>
              </a:avLst>
            </a:prstGeom>
            <a:noFill/>
            <a:ln w="38100">
              <a:solidFill>
                <a:srgbClr val="FF0000"/>
              </a:solidFill>
              <a:miter lim="800000"/>
              <a:headEnd type="none" w="sm" len="sm"/>
              <a:tailEnd type="none" w="sm" len="sm"/>
            </a:ln>
            <a:effectLst/>
          </p:spPr>
        </p:cxnSp>
        <p:cxnSp>
          <p:nvCxnSpPr>
            <p:cNvPr id="563247" name="AutoShape 47"/>
            <p:cNvCxnSpPr>
              <a:cxnSpLocks noChangeShapeType="1"/>
            </p:cNvCxnSpPr>
            <p:nvPr/>
          </p:nvCxnSpPr>
          <p:spPr bwMode="auto">
            <a:xfrm rot="10800000">
              <a:off x="1817" y="2965"/>
              <a:ext cx="2288" cy="573"/>
            </a:xfrm>
            <a:prstGeom prst="bentConnector3">
              <a:avLst>
                <a:gd name="adj1" fmla="val 50000"/>
              </a:avLst>
            </a:prstGeom>
            <a:noFill/>
            <a:ln w="38100">
              <a:solidFill>
                <a:srgbClr val="FF0000"/>
              </a:solidFill>
              <a:miter lim="800000"/>
              <a:headEnd type="none" w="sm" len="sm"/>
              <a:tailEnd type="none" w="sm" len="sm"/>
            </a:ln>
            <a:effectLst/>
          </p:spPr>
        </p:cxnSp>
        <p:sp>
          <p:nvSpPr>
            <p:cNvPr id="563254" name="Text Box 54"/>
            <p:cNvSpPr txBox="1">
              <a:spLocks noChangeArrowheads="1"/>
            </p:cNvSpPr>
            <p:nvPr/>
          </p:nvSpPr>
          <p:spPr bwMode="auto">
            <a:xfrm>
              <a:off x="3388" y="2755"/>
              <a:ext cx="299" cy="223"/>
            </a:xfrm>
            <a:prstGeom prst="rect">
              <a:avLst/>
            </a:prstGeom>
            <a:noFill/>
            <a:ln w="28575">
              <a:noFill/>
              <a:miter lim="800000"/>
              <a:headEnd/>
              <a:tailEnd/>
            </a:ln>
            <a:effectLst/>
          </p:spPr>
          <p:txBody>
            <a:bodyPr wrap="none" anchor="ctr">
              <a:spAutoFit/>
            </a:bodyPr>
            <a:lstStyle/>
            <a:p>
              <a:pPr algn="ctr" eaLnBrk="0" hangingPunct="0"/>
              <a:r>
                <a:rPr lang="en-US" sz="2160" b="1" dirty="0">
                  <a:latin typeface="Arial" charset="0"/>
                </a:rPr>
                <a:t>/64</a:t>
              </a:r>
              <a:endParaRPr lang="en-US" sz="3360" b="1" dirty="0">
                <a:latin typeface="Arial" charset="0"/>
              </a:endParaRPr>
            </a:p>
          </p:txBody>
        </p:sp>
      </p:grpSp>
      <p:sp>
        <p:nvSpPr>
          <p:cNvPr id="16" name="Rectangle 15"/>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
        <p:nvSpPr>
          <p:cNvPr id="17" name="Rectangle 16"/>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Tree>
    <p:extLst>
      <p:ext uri="{BB962C8B-B14F-4D97-AF65-F5344CB8AC3E}">
        <p14:creationId xmlns:p14="http://schemas.microsoft.com/office/powerpoint/2010/main" val="2472301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838200" y="381000"/>
            <a:ext cx="9875520" cy="1371600"/>
          </a:xfrm>
        </p:spPr>
        <p:txBody>
          <a:bodyPr>
            <a:normAutofit/>
          </a:bodyPr>
          <a:lstStyle/>
          <a:p>
            <a:r>
              <a:rPr lang="en-US" sz="4400" b="1" dirty="0">
                <a:latin typeface="Eras Demi ITC" panose="020B0805030504020804" pitchFamily="34" charset="0"/>
                <a:cs typeface="Times New Roman" panose="02020603050405020304" pitchFamily="18" charset="0"/>
              </a:rPr>
              <a:t>IPv6 – Device addressing</a:t>
            </a:r>
          </a:p>
        </p:txBody>
      </p:sp>
      <p:sp>
        <p:nvSpPr>
          <p:cNvPr id="576515" name="Rectangle 3"/>
          <p:cNvSpPr>
            <a:spLocks noGrp="1" noChangeArrowheads="1"/>
          </p:cNvSpPr>
          <p:nvPr>
            <p:ph type="body" idx="1"/>
          </p:nvPr>
        </p:nvSpPr>
        <p:spPr>
          <a:xfrm>
            <a:off x="731520" y="1682115"/>
            <a:ext cx="10516752" cy="1752202"/>
          </a:xfrm>
        </p:spPr>
        <p:txBody>
          <a:bodyPr>
            <a:normAutofit/>
          </a:bodyPr>
          <a:lstStyle/>
          <a:p>
            <a:r>
              <a:rPr lang="en-US" sz="2800" dirty="0">
                <a:latin typeface="Times New Roman" panose="02020603050405020304" pitchFamily="18" charset="0"/>
                <a:cs typeface="Times New Roman" panose="02020603050405020304" pitchFamily="18" charset="0"/>
              </a:rPr>
              <a:t>Every device interface receives a /128</a:t>
            </a:r>
          </a:p>
          <a:p>
            <a:pPr lvl="1"/>
            <a:r>
              <a:rPr lang="en-US" sz="2800" dirty="0">
                <a:latin typeface="Times New Roman" panose="02020603050405020304" pitchFamily="18" charset="0"/>
                <a:cs typeface="Times New Roman" panose="02020603050405020304" pitchFamily="18" charset="0"/>
              </a:rPr>
              <a:t>May be EUI-64 (derived from interface MAC address), random number , auto-configuration, or manual </a:t>
            </a:r>
            <a:r>
              <a:rPr lang="en-US" sz="2800" dirty="0" smtClean="0">
                <a:latin typeface="Times New Roman" panose="02020603050405020304" pitchFamily="18" charset="0"/>
                <a:cs typeface="Times New Roman" panose="02020603050405020304" pitchFamily="18" charset="0"/>
              </a:rPr>
              <a:t>configuration.</a:t>
            </a:r>
            <a:endParaRPr lang="en-US" sz="2800" dirty="0">
              <a:latin typeface="Times New Roman" panose="02020603050405020304" pitchFamily="18" charset="0"/>
              <a:cs typeface="Times New Roman" panose="02020603050405020304" pitchFamily="18" charset="0"/>
            </a:endParaRPr>
          </a:p>
        </p:txBody>
      </p:sp>
      <p:pic>
        <p:nvPicPr>
          <p:cNvPr id="576537" name="Picture 25"/>
          <p:cNvPicPr>
            <a:picLocks noChangeAspect="1" noChangeArrowheads="1"/>
          </p:cNvPicPr>
          <p:nvPr/>
        </p:nvPicPr>
        <p:blipFill>
          <a:blip r:embed="rId3"/>
          <a:srcRect/>
          <a:stretch>
            <a:fillRect/>
          </a:stretch>
        </p:blipFill>
        <p:spPr bwMode="auto">
          <a:xfrm>
            <a:off x="1033260" y="4653809"/>
            <a:ext cx="1689736" cy="1682114"/>
          </a:xfrm>
          <a:prstGeom prst="rect">
            <a:avLst/>
          </a:prstGeom>
          <a:noFill/>
          <a:ln w="9525">
            <a:noFill/>
            <a:miter lim="800000"/>
            <a:headEnd/>
            <a:tailEnd/>
          </a:ln>
        </p:spPr>
      </p:pic>
      <p:grpSp>
        <p:nvGrpSpPr>
          <p:cNvPr id="2" name="Group 51"/>
          <p:cNvGrpSpPr>
            <a:grpSpLocks/>
          </p:cNvGrpSpPr>
          <p:nvPr/>
        </p:nvGrpSpPr>
        <p:grpSpPr bwMode="auto">
          <a:xfrm>
            <a:off x="2725302" y="3725782"/>
            <a:ext cx="7170420" cy="3627120"/>
            <a:chOff x="1746" y="2024"/>
            <a:chExt cx="3764" cy="1904"/>
          </a:xfrm>
        </p:grpSpPr>
        <p:sp>
          <p:nvSpPr>
            <p:cNvPr id="576539" name="Oval 27"/>
            <p:cNvSpPr>
              <a:spLocks noChangeArrowheads="1"/>
            </p:cNvSpPr>
            <p:nvPr/>
          </p:nvSpPr>
          <p:spPr bwMode="auto">
            <a:xfrm>
              <a:off x="1746" y="2024"/>
              <a:ext cx="3764" cy="1904"/>
            </a:xfrm>
            <a:prstGeom prst="ellipse">
              <a:avLst/>
            </a:prstGeom>
            <a:solidFill>
              <a:srgbClr val="000066">
                <a:alpha val="24001"/>
              </a:srgbClr>
            </a:solidFill>
            <a:ln w="12700">
              <a:solidFill>
                <a:schemeClr val="accent1"/>
              </a:solidFill>
              <a:miter lim="800000"/>
              <a:headEnd type="none" w="sm" len="sm"/>
              <a:tailEnd type="none" w="sm" len="sm"/>
            </a:ln>
            <a:effectLst/>
          </p:spPr>
          <p:txBody>
            <a:bodyPr wrap="none" anchor="ctr"/>
            <a:lstStyle/>
            <a:p>
              <a:pPr algn="ctr"/>
              <a:endParaRPr lang="en-US" sz="3120">
                <a:solidFill>
                  <a:schemeClr val="hlink"/>
                </a:solidFill>
              </a:endParaRPr>
            </a:p>
          </p:txBody>
        </p:sp>
        <p:cxnSp>
          <p:nvCxnSpPr>
            <p:cNvPr id="576540" name="AutoShape 28"/>
            <p:cNvCxnSpPr>
              <a:cxnSpLocks noChangeShapeType="1"/>
            </p:cNvCxnSpPr>
            <p:nvPr/>
          </p:nvCxnSpPr>
          <p:spPr bwMode="auto">
            <a:xfrm rot="10800000" flipV="1">
              <a:off x="1817" y="2417"/>
              <a:ext cx="2288" cy="548"/>
            </a:xfrm>
            <a:prstGeom prst="bentConnector3">
              <a:avLst>
                <a:gd name="adj1" fmla="val 50000"/>
              </a:avLst>
            </a:prstGeom>
            <a:noFill/>
            <a:ln w="38100">
              <a:solidFill>
                <a:srgbClr val="FF0000"/>
              </a:solidFill>
              <a:miter lim="800000"/>
              <a:headEnd type="none" w="sm" len="sm"/>
              <a:tailEnd type="none" w="sm" len="sm"/>
            </a:ln>
            <a:effectLst/>
          </p:spPr>
        </p:cxnSp>
        <p:grpSp>
          <p:nvGrpSpPr>
            <p:cNvPr id="3" name="Group 29"/>
            <p:cNvGrpSpPr>
              <a:grpSpLocks/>
            </p:cNvGrpSpPr>
            <p:nvPr/>
          </p:nvGrpSpPr>
          <p:grpSpPr bwMode="auto">
            <a:xfrm>
              <a:off x="4105" y="2205"/>
              <a:ext cx="486" cy="1544"/>
              <a:chOff x="4694" y="2568"/>
              <a:chExt cx="315" cy="1000"/>
            </a:xfrm>
          </p:grpSpPr>
          <p:pic>
            <p:nvPicPr>
              <p:cNvPr id="576542" name="Picture 30"/>
              <p:cNvPicPr>
                <a:picLocks noChangeAspect="1" noChangeArrowheads="1"/>
              </p:cNvPicPr>
              <p:nvPr/>
            </p:nvPicPr>
            <p:blipFill>
              <a:blip r:embed="rId4"/>
              <a:srcRect/>
              <a:stretch>
                <a:fillRect/>
              </a:stretch>
            </p:blipFill>
            <p:spPr bwMode="auto">
              <a:xfrm>
                <a:off x="4694" y="2568"/>
                <a:ext cx="315" cy="274"/>
              </a:xfrm>
              <a:prstGeom prst="rect">
                <a:avLst/>
              </a:prstGeom>
              <a:noFill/>
              <a:ln w="9525">
                <a:noFill/>
                <a:miter lim="800000"/>
                <a:headEnd/>
                <a:tailEnd/>
              </a:ln>
            </p:spPr>
          </p:pic>
          <p:pic>
            <p:nvPicPr>
              <p:cNvPr id="576543" name="Picture 31"/>
              <p:cNvPicPr>
                <a:picLocks noChangeAspect="1" noChangeArrowheads="1"/>
              </p:cNvPicPr>
              <p:nvPr/>
            </p:nvPicPr>
            <p:blipFill>
              <a:blip r:embed="rId4"/>
              <a:srcRect/>
              <a:stretch>
                <a:fillRect/>
              </a:stretch>
            </p:blipFill>
            <p:spPr bwMode="auto">
              <a:xfrm>
                <a:off x="4694" y="2931"/>
                <a:ext cx="315" cy="274"/>
              </a:xfrm>
              <a:prstGeom prst="rect">
                <a:avLst/>
              </a:prstGeom>
              <a:noFill/>
              <a:ln w="9525">
                <a:noFill/>
                <a:miter lim="800000"/>
                <a:headEnd/>
                <a:tailEnd/>
              </a:ln>
            </p:spPr>
          </p:pic>
          <p:pic>
            <p:nvPicPr>
              <p:cNvPr id="576544" name="Picture 32"/>
              <p:cNvPicPr>
                <a:picLocks noChangeAspect="1" noChangeArrowheads="1"/>
              </p:cNvPicPr>
              <p:nvPr/>
            </p:nvPicPr>
            <p:blipFill>
              <a:blip r:embed="rId4"/>
              <a:srcRect/>
              <a:stretch>
                <a:fillRect/>
              </a:stretch>
            </p:blipFill>
            <p:spPr bwMode="auto">
              <a:xfrm>
                <a:off x="4694" y="3294"/>
                <a:ext cx="315" cy="274"/>
              </a:xfrm>
              <a:prstGeom prst="rect">
                <a:avLst/>
              </a:prstGeom>
              <a:noFill/>
              <a:ln w="9525">
                <a:noFill/>
                <a:miter lim="800000"/>
                <a:headEnd/>
                <a:tailEnd/>
              </a:ln>
            </p:spPr>
          </p:pic>
        </p:grpSp>
        <p:cxnSp>
          <p:nvCxnSpPr>
            <p:cNvPr id="576545" name="AutoShape 33"/>
            <p:cNvCxnSpPr>
              <a:cxnSpLocks noChangeShapeType="1"/>
            </p:cNvCxnSpPr>
            <p:nvPr/>
          </p:nvCxnSpPr>
          <p:spPr bwMode="auto">
            <a:xfrm rot="10800000">
              <a:off x="1817" y="2965"/>
              <a:ext cx="2288" cy="12"/>
            </a:xfrm>
            <a:prstGeom prst="bentConnector3">
              <a:avLst>
                <a:gd name="adj1" fmla="val 50000"/>
              </a:avLst>
            </a:prstGeom>
            <a:noFill/>
            <a:ln w="38100">
              <a:solidFill>
                <a:srgbClr val="FF0000"/>
              </a:solidFill>
              <a:miter lim="800000"/>
              <a:headEnd type="none" w="sm" len="sm"/>
              <a:tailEnd type="none" w="sm" len="sm"/>
            </a:ln>
            <a:effectLst/>
          </p:spPr>
        </p:cxnSp>
        <p:cxnSp>
          <p:nvCxnSpPr>
            <p:cNvPr id="576546" name="AutoShape 34"/>
            <p:cNvCxnSpPr>
              <a:cxnSpLocks noChangeShapeType="1"/>
            </p:cNvCxnSpPr>
            <p:nvPr/>
          </p:nvCxnSpPr>
          <p:spPr bwMode="auto">
            <a:xfrm rot="10800000">
              <a:off x="1817" y="2965"/>
              <a:ext cx="2288" cy="573"/>
            </a:xfrm>
            <a:prstGeom prst="bentConnector3">
              <a:avLst>
                <a:gd name="adj1" fmla="val 50000"/>
              </a:avLst>
            </a:prstGeom>
            <a:noFill/>
            <a:ln w="38100">
              <a:solidFill>
                <a:srgbClr val="FF0000"/>
              </a:solidFill>
              <a:miter lim="800000"/>
              <a:headEnd type="none" w="sm" len="sm"/>
              <a:tailEnd type="none" w="sm" len="sm"/>
            </a:ln>
            <a:effectLst/>
          </p:spPr>
        </p:cxnSp>
        <p:sp>
          <p:nvSpPr>
            <p:cNvPr id="576559" name="Rectangle 47"/>
            <p:cNvSpPr>
              <a:spLocks noChangeArrowheads="1"/>
            </p:cNvSpPr>
            <p:nvPr/>
          </p:nvSpPr>
          <p:spPr bwMode="auto">
            <a:xfrm>
              <a:off x="1791" y="2976"/>
              <a:ext cx="510" cy="194"/>
            </a:xfrm>
            <a:prstGeom prst="rect">
              <a:avLst/>
            </a:prstGeom>
            <a:noFill/>
            <a:ln w="9525">
              <a:noFill/>
              <a:miter lim="800000"/>
              <a:headEnd/>
              <a:tailEnd/>
            </a:ln>
            <a:effectLst/>
          </p:spPr>
          <p:txBody>
            <a:bodyPr lIns="110490" tIns="55246" rIns="110490" bIns="55246">
              <a:spAutoFit/>
            </a:bodyPr>
            <a:lstStyle/>
            <a:p>
              <a:pPr eaLnBrk="0" hangingPunct="0"/>
              <a:r>
                <a:rPr lang="en-GB" sz="1680" b="1" dirty="0">
                  <a:latin typeface="Arial" charset="0"/>
                </a:rPr>
                <a:t> /128</a:t>
              </a:r>
            </a:p>
          </p:txBody>
        </p:sp>
        <p:sp>
          <p:nvSpPr>
            <p:cNvPr id="576560" name="Rectangle 48"/>
            <p:cNvSpPr>
              <a:spLocks noChangeArrowheads="1"/>
            </p:cNvSpPr>
            <p:nvPr/>
          </p:nvSpPr>
          <p:spPr bwMode="auto">
            <a:xfrm>
              <a:off x="3742" y="2977"/>
              <a:ext cx="510" cy="194"/>
            </a:xfrm>
            <a:prstGeom prst="rect">
              <a:avLst/>
            </a:prstGeom>
            <a:noFill/>
            <a:ln w="9525">
              <a:noFill/>
              <a:miter lim="800000"/>
              <a:headEnd/>
              <a:tailEnd/>
            </a:ln>
            <a:effectLst/>
          </p:spPr>
          <p:txBody>
            <a:bodyPr lIns="110490" tIns="55246" rIns="110490" bIns="55246">
              <a:spAutoFit/>
            </a:bodyPr>
            <a:lstStyle/>
            <a:p>
              <a:pPr eaLnBrk="0" hangingPunct="0"/>
              <a:r>
                <a:rPr lang="en-GB" sz="1680" b="1" dirty="0">
                  <a:latin typeface="Arial" charset="0"/>
                </a:rPr>
                <a:t> /128</a:t>
              </a:r>
            </a:p>
          </p:txBody>
        </p:sp>
        <p:sp>
          <p:nvSpPr>
            <p:cNvPr id="576561" name="Rectangle 49"/>
            <p:cNvSpPr>
              <a:spLocks noChangeArrowheads="1"/>
            </p:cNvSpPr>
            <p:nvPr/>
          </p:nvSpPr>
          <p:spPr bwMode="auto">
            <a:xfrm>
              <a:off x="3742" y="2432"/>
              <a:ext cx="510" cy="194"/>
            </a:xfrm>
            <a:prstGeom prst="rect">
              <a:avLst/>
            </a:prstGeom>
            <a:noFill/>
            <a:ln w="9525">
              <a:noFill/>
              <a:miter lim="800000"/>
              <a:headEnd/>
              <a:tailEnd/>
            </a:ln>
            <a:effectLst/>
          </p:spPr>
          <p:txBody>
            <a:bodyPr lIns="110490" tIns="55246" rIns="110490" bIns="55246">
              <a:spAutoFit/>
            </a:bodyPr>
            <a:lstStyle/>
            <a:p>
              <a:pPr eaLnBrk="0" hangingPunct="0"/>
              <a:r>
                <a:rPr lang="en-GB" sz="1680" b="1" dirty="0">
                  <a:latin typeface="Arial" charset="0"/>
                </a:rPr>
                <a:t> /128</a:t>
              </a:r>
            </a:p>
          </p:txBody>
        </p:sp>
        <p:sp>
          <p:nvSpPr>
            <p:cNvPr id="576562" name="Rectangle 50"/>
            <p:cNvSpPr>
              <a:spLocks noChangeArrowheads="1"/>
            </p:cNvSpPr>
            <p:nvPr/>
          </p:nvSpPr>
          <p:spPr bwMode="auto">
            <a:xfrm>
              <a:off x="3742" y="3566"/>
              <a:ext cx="510" cy="194"/>
            </a:xfrm>
            <a:prstGeom prst="rect">
              <a:avLst/>
            </a:prstGeom>
            <a:noFill/>
            <a:ln w="9525">
              <a:noFill/>
              <a:miter lim="800000"/>
              <a:headEnd/>
              <a:tailEnd/>
            </a:ln>
            <a:effectLst/>
          </p:spPr>
          <p:txBody>
            <a:bodyPr lIns="110490" tIns="55246" rIns="110490" bIns="55246">
              <a:spAutoFit/>
            </a:bodyPr>
            <a:lstStyle/>
            <a:p>
              <a:pPr eaLnBrk="0" hangingPunct="0"/>
              <a:r>
                <a:rPr lang="en-GB" sz="1680" b="1" dirty="0">
                  <a:latin typeface="Arial" charset="0"/>
                </a:rPr>
                <a:t> /128</a:t>
              </a:r>
            </a:p>
          </p:txBody>
        </p:sp>
      </p:grpSp>
      <p:sp>
        <p:nvSpPr>
          <p:cNvPr id="20" name="Rectangle 19"/>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
        <p:nvSpPr>
          <p:cNvPr id="21" name="Rectangle 20"/>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Tree>
    <p:extLst>
      <p:ext uri="{BB962C8B-B14F-4D97-AF65-F5344CB8AC3E}">
        <p14:creationId xmlns:p14="http://schemas.microsoft.com/office/powerpoint/2010/main" val="3831952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2" name="Picture 1"/>
          <p:cNvPicPr>
            <a:picLocks noChangeAspect="1"/>
          </p:cNvPicPr>
          <p:nvPr/>
        </p:nvPicPr>
        <p:blipFill>
          <a:blip r:embed="rId2"/>
          <a:stretch>
            <a:fillRect/>
          </a:stretch>
        </p:blipFill>
        <p:spPr>
          <a:xfrm>
            <a:off x="662940" y="1821268"/>
            <a:ext cx="10287000" cy="5820253"/>
          </a:xfrm>
          <a:prstGeom prst="rect">
            <a:avLst/>
          </a:prstGeom>
        </p:spPr>
      </p:pic>
      <p:sp>
        <p:nvSpPr>
          <p:cNvPr id="7" name="Rectangle 3"/>
          <p:cNvSpPr txBox="1">
            <a:spLocks noChangeArrowheads="1"/>
          </p:cNvSpPr>
          <p:nvPr/>
        </p:nvSpPr>
        <p:spPr>
          <a:xfrm>
            <a:off x="1699260" y="228600"/>
            <a:ext cx="8214360" cy="1133474"/>
          </a:xfrm>
          <a:prstGeom prst="rect">
            <a:avLst/>
          </a:prstGeom>
        </p:spPr>
        <p:txBody>
          <a:bodyPr vert="horz" lIns="130622" tIns="65311" rIns="130622" bIns="65311" rtlCol="0" anchor="ctr">
            <a:normAutofit/>
          </a:bodyPr>
          <a:lstStyle>
            <a:lvl1pPr algn="ctr" defTabSz="1306220" rtl="0" eaLnBrk="1" latinLnBrk="0" hangingPunct="1">
              <a:spcBef>
                <a:spcPct val="0"/>
              </a:spcBef>
              <a:buNone/>
              <a:defRPr sz="6300" kern="1200">
                <a:solidFill>
                  <a:schemeClr val="tx1"/>
                </a:solidFill>
                <a:latin typeface="+mj-lt"/>
                <a:ea typeface="+mj-ea"/>
                <a:cs typeface="+mj-cs"/>
              </a:defRPr>
            </a:lvl1pPr>
          </a:lstStyle>
          <a:p>
            <a:r>
              <a:rPr lang="en-US" sz="4400" b="1" dirty="0">
                <a:latin typeface="Eras Demi ITC" panose="020B0805030504020804" pitchFamily="34" charset="0"/>
                <a:cs typeface="Times New Roman" panose="02020603050405020304" pitchFamily="18" charset="0"/>
              </a:rPr>
              <a:t>IPv6 Address Space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p:sp>
        <p:nvSpPr>
          <p:cNvPr id="8" name="Rectangle 7"/>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Tree>
    <p:extLst>
      <p:ext uri="{BB962C8B-B14F-4D97-AF65-F5344CB8AC3E}">
        <p14:creationId xmlns:p14="http://schemas.microsoft.com/office/powerpoint/2010/main" val="3554860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3" name="Picture 2"/>
          <p:cNvPicPr>
            <a:picLocks noChangeAspect="1"/>
          </p:cNvPicPr>
          <p:nvPr/>
        </p:nvPicPr>
        <p:blipFill>
          <a:blip r:embed="rId2"/>
          <a:stretch>
            <a:fillRect/>
          </a:stretch>
        </p:blipFill>
        <p:spPr>
          <a:xfrm>
            <a:off x="685800" y="2362200"/>
            <a:ext cx="10210800" cy="5226695"/>
          </a:xfrm>
          <a:prstGeom prst="rect">
            <a:avLst/>
          </a:prstGeom>
        </p:spPr>
      </p:pic>
      <p:sp>
        <p:nvSpPr>
          <p:cNvPr id="6" name="Rectangle 3"/>
          <p:cNvSpPr txBox="1">
            <a:spLocks noChangeArrowheads="1"/>
          </p:cNvSpPr>
          <p:nvPr/>
        </p:nvSpPr>
        <p:spPr>
          <a:xfrm>
            <a:off x="1699260" y="228600"/>
            <a:ext cx="7825740" cy="1133474"/>
          </a:xfrm>
          <a:prstGeom prst="rect">
            <a:avLst/>
          </a:prstGeom>
        </p:spPr>
        <p:txBody>
          <a:bodyPr vert="horz" lIns="130622" tIns="65311" rIns="130622" bIns="65311" rtlCol="0" anchor="ctr">
            <a:normAutofit/>
          </a:bodyPr>
          <a:lstStyle>
            <a:lvl1pPr algn="ctr" defTabSz="1306220" rtl="0" eaLnBrk="1" latinLnBrk="0" hangingPunct="1">
              <a:spcBef>
                <a:spcPct val="0"/>
              </a:spcBef>
              <a:buNone/>
              <a:defRPr sz="6300" kern="1200">
                <a:solidFill>
                  <a:schemeClr val="tx1"/>
                </a:solidFill>
                <a:latin typeface="+mj-lt"/>
                <a:ea typeface="+mj-ea"/>
                <a:cs typeface="+mj-cs"/>
              </a:defRPr>
            </a:lvl1pPr>
          </a:lstStyle>
          <a:p>
            <a:r>
              <a:rPr lang="en-US" sz="4400" b="1" dirty="0">
                <a:latin typeface="Eras Demi ITC" panose="020B0805030504020804" pitchFamily="34" charset="0"/>
                <a:cs typeface="Times New Roman" panose="02020603050405020304" pitchFamily="18" charset="0"/>
              </a:rPr>
              <a:t>IPv6 Address Space(Cont.)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sp>
        <p:nvSpPr>
          <p:cNvPr id="7" name="Rectangle 6"/>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Tree>
    <p:extLst>
      <p:ext uri="{BB962C8B-B14F-4D97-AF65-F5344CB8AC3E}">
        <p14:creationId xmlns:p14="http://schemas.microsoft.com/office/powerpoint/2010/main" val="3061634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3" name="Rectangle 3"/>
          <p:cNvSpPr>
            <a:spLocks noGrp="1" noChangeArrowheads="1"/>
          </p:cNvSpPr>
          <p:nvPr>
            <p:ph type="title"/>
          </p:nvPr>
        </p:nvSpPr>
        <p:spPr>
          <a:xfrm>
            <a:off x="1622990" y="228600"/>
            <a:ext cx="8214360" cy="1133474"/>
          </a:xfrm>
        </p:spPr>
        <p:txBody>
          <a:bodyPr>
            <a:normAutofit/>
          </a:bodyPr>
          <a:lstStyle/>
          <a:p>
            <a:r>
              <a:rPr lang="en-GB" sz="4400" b="1" dirty="0">
                <a:latin typeface="Eras Demi ITC" panose="020B0805030504020804" pitchFamily="34" charset="0"/>
                <a:cs typeface="Times New Roman" panose="02020603050405020304" pitchFamily="18" charset="0"/>
              </a:rPr>
              <a:t>Header Comparison</a:t>
            </a:r>
            <a:endParaRPr lang="en-US" sz="4400" b="1" dirty="0">
              <a:latin typeface="Eras Demi ITC" panose="020B0805030504020804" pitchFamily="34" charset="0"/>
              <a:cs typeface="Times New Roman" panose="02020603050405020304" pitchFamily="18" charset="0"/>
            </a:endParaRPr>
          </a:p>
        </p:txBody>
      </p:sp>
      <p:pic>
        <p:nvPicPr>
          <p:cNvPr id="2050" name="Picture 2" descr="https://343networks.files.wordpress.com/2010/06/ipv4-ipv6-header.gif"/>
          <p:cNvPicPr>
            <a:picLocks noChangeAspect="1" noChangeArrowheads="1"/>
          </p:cNvPicPr>
          <p:nvPr/>
        </p:nvPicPr>
        <p:blipFill>
          <a:blip r:embed="rId3"/>
          <a:srcRect/>
          <a:stretch>
            <a:fillRect/>
          </a:stretch>
        </p:blipFill>
        <p:spPr bwMode="auto">
          <a:xfrm>
            <a:off x="457200" y="1752600"/>
            <a:ext cx="10545941" cy="5943600"/>
          </a:xfrm>
          <a:prstGeom prst="rect">
            <a:avLst/>
          </a:prstGeom>
          <a:noFill/>
        </p:spPr>
      </p:pic>
      <p:sp>
        <p:nvSpPr>
          <p:cNvPr id="5" name="Rectangle 4"/>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34</a:t>
            </a:fld>
            <a:endParaRPr lang="en-US"/>
          </a:p>
        </p:txBody>
      </p:sp>
      <p:sp>
        <p:nvSpPr>
          <p:cNvPr id="6" name="Rectangle 5"/>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Tree>
    <p:extLst>
      <p:ext uri="{BB962C8B-B14F-4D97-AF65-F5344CB8AC3E}">
        <p14:creationId xmlns:p14="http://schemas.microsoft.com/office/powerpoint/2010/main" val="623534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3" name="Rectangle 3"/>
          <p:cNvSpPr>
            <a:spLocks noGrp="1" noChangeArrowheads="1"/>
          </p:cNvSpPr>
          <p:nvPr>
            <p:ph type="title"/>
          </p:nvPr>
        </p:nvSpPr>
        <p:spPr>
          <a:xfrm>
            <a:off x="1699260" y="228600"/>
            <a:ext cx="8214360" cy="1133474"/>
          </a:xfrm>
        </p:spPr>
        <p:txBody>
          <a:bodyPr>
            <a:normAutofit/>
          </a:bodyPr>
          <a:lstStyle/>
          <a:p>
            <a:r>
              <a:rPr lang="en-GB" sz="4400" b="1" dirty="0">
                <a:latin typeface="Eras Demi ITC" panose="020B0805030504020804" pitchFamily="34" charset="0"/>
                <a:cs typeface="Times New Roman" panose="02020603050405020304" pitchFamily="18" charset="0"/>
              </a:rPr>
              <a:t>IPv6 Transition</a:t>
            </a:r>
            <a:endParaRPr lang="en-US" sz="4400" b="1" dirty="0">
              <a:latin typeface="Eras Demi ITC" panose="020B0805030504020804" pitchFamily="34" charset="0"/>
              <a:cs typeface="Times New Roman" panose="02020603050405020304" pitchFamily="18" charset="0"/>
            </a:endParaRPr>
          </a:p>
        </p:txBody>
      </p:sp>
      <p:pic>
        <p:nvPicPr>
          <p:cNvPr id="72706" name="Picture 2" descr="https://www.us.ntt.net/assets/gr_ipv6_tunneling.jpg"/>
          <p:cNvPicPr>
            <a:picLocks noChangeAspect="1" noChangeArrowheads="1"/>
          </p:cNvPicPr>
          <p:nvPr/>
        </p:nvPicPr>
        <p:blipFill>
          <a:blip r:embed="rId3"/>
          <a:srcRect/>
          <a:stretch>
            <a:fillRect/>
          </a:stretch>
        </p:blipFill>
        <p:spPr bwMode="auto">
          <a:xfrm>
            <a:off x="685800" y="1659010"/>
            <a:ext cx="10241280" cy="6144769"/>
          </a:xfrm>
          <a:prstGeom prst="rect">
            <a:avLst/>
          </a:prstGeom>
          <a:noFill/>
        </p:spPr>
      </p:pic>
      <p:sp>
        <p:nvSpPr>
          <p:cNvPr id="5" name="Rectangle 4"/>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35</a:t>
            </a:fld>
            <a:endParaRPr lang="en-US"/>
          </a:p>
        </p:txBody>
      </p:sp>
      <p:sp>
        <p:nvSpPr>
          <p:cNvPr id="6" name="Rectangle 5"/>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Tree>
    <p:extLst>
      <p:ext uri="{BB962C8B-B14F-4D97-AF65-F5344CB8AC3E}">
        <p14:creationId xmlns:p14="http://schemas.microsoft.com/office/powerpoint/2010/main" val="2768741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srcRect l="15227" t="27083" r="15666" b="8333"/>
          <a:stretch>
            <a:fillRect/>
          </a:stretch>
        </p:blipFill>
        <p:spPr bwMode="auto">
          <a:xfrm>
            <a:off x="533400" y="1873895"/>
            <a:ext cx="10789920" cy="5669280"/>
          </a:xfrm>
          <a:prstGeom prst="rect">
            <a:avLst/>
          </a:prstGeom>
          <a:noFill/>
          <a:ln w="9525">
            <a:noFill/>
            <a:miter lim="800000"/>
            <a:headEnd/>
            <a:tailEnd/>
          </a:ln>
          <a:effectLst/>
        </p:spPr>
      </p:pic>
      <p:sp>
        <p:nvSpPr>
          <p:cNvPr id="6" name="Rectangle 5"/>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7" name="Rectangle 3"/>
          <p:cNvSpPr txBox="1">
            <a:spLocks noChangeArrowheads="1"/>
          </p:cNvSpPr>
          <p:nvPr/>
        </p:nvSpPr>
        <p:spPr>
          <a:xfrm>
            <a:off x="1699260" y="228600"/>
            <a:ext cx="7825740" cy="1133474"/>
          </a:xfrm>
          <a:prstGeom prst="rect">
            <a:avLst/>
          </a:prstGeom>
        </p:spPr>
        <p:txBody>
          <a:bodyPr vert="horz" lIns="130622" tIns="65311" rIns="130622" bIns="65311" rtlCol="0" anchor="ctr">
            <a:normAutofit/>
          </a:bodyPr>
          <a:lstStyle>
            <a:lvl1pPr algn="ctr" defTabSz="1306220" rtl="0" eaLnBrk="1" latinLnBrk="0" hangingPunct="1">
              <a:spcBef>
                <a:spcPct val="0"/>
              </a:spcBef>
              <a:buNone/>
              <a:defRPr sz="6300" kern="1200">
                <a:solidFill>
                  <a:schemeClr val="tx1"/>
                </a:solidFill>
                <a:latin typeface="+mj-lt"/>
                <a:ea typeface="+mj-ea"/>
                <a:cs typeface="+mj-cs"/>
              </a:defRPr>
            </a:lvl1pPr>
          </a:lstStyle>
          <a:p>
            <a:r>
              <a:rPr lang="en-US" sz="4400" b="1" dirty="0">
                <a:latin typeface="Eras Demi ITC" panose="020B0805030504020804" pitchFamily="34" charset="0"/>
                <a:cs typeface="Times New Roman" panose="02020603050405020304" pitchFamily="18" charset="0"/>
              </a:rPr>
              <a:t>A Dual Stack Configuration</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36</a:t>
            </a:fld>
            <a:endParaRPr lang="en-US"/>
          </a:p>
        </p:txBody>
      </p:sp>
      <p:sp>
        <p:nvSpPr>
          <p:cNvPr id="8" name="Rectangle 7"/>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Tree>
    <p:extLst>
      <p:ext uri="{BB962C8B-B14F-4D97-AF65-F5344CB8AC3E}">
        <p14:creationId xmlns:p14="http://schemas.microsoft.com/office/powerpoint/2010/main" val="457158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
        <p:nvSpPr>
          <p:cNvPr id="7" name="Rectangle 6"/>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8" name="Picture 7"/>
          <p:cNvPicPr>
            <a:picLocks noChangeAspect="1"/>
          </p:cNvPicPr>
          <p:nvPr/>
        </p:nvPicPr>
        <p:blipFill>
          <a:blip r:embed="rId2"/>
          <a:stretch>
            <a:fillRect/>
          </a:stretch>
        </p:blipFill>
        <p:spPr>
          <a:xfrm>
            <a:off x="721995" y="1708472"/>
            <a:ext cx="10351130" cy="2676525"/>
          </a:xfrm>
          <a:prstGeom prst="rect">
            <a:avLst/>
          </a:prstGeom>
        </p:spPr>
      </p:pic>
      <p:pic>
        <p:nvPicPr>
          <p:cNvPr id="9" name="Picture 8"/>
          <p:cNvPicPr>
            <a:picLocks noChangeAspect="1"/>
          </p:cNvPicPr>
          <p:nvPr/>
        </p:nvPicPr>
        <p:blipFill>
          <a:blip r:embed="rId3"/>
          <a:stretch>
            <a:fillRect/>
          </a:stretch>
        </p:blipFill>
        <p:spPr>
          <a:xfrm>
            <a:off x="721995" y="4731395"/>
            <a:ext cx="10351130" cy="3124200"/>
          </a:xfrm>
          <a:prstGeom prst="rect">
            <a:avLst/>
          </a:prstGeom>
        </p:spPr>
      </p:pic>
      <p:sp>
        <p:nvSpPr>
          <p:cNvPr id="10" name="Rectangle 3"/>
          <p:cNvSpPr txBox="1">
            <a:spLocks noChangeArrowheads="1"/>
          </p:cNvSpPr>
          <p:nvPr/>
        </p:nvSpPr>
        <p:spPr>
          <a:xfrm>
            <a:off x="738037" y="228600"/>
            <a:ext cx="9548963" cy="838200"/>
          </a:xfrm>
          <a:prstGeom prst="rect">
            <a:avLst/>
          </a:prstGeom>
        </p:spPr>
        <p:txBody>
          <a:bodyPr vert="horz" lIns="130622" tIns="65311" rIns="130622" bIns="65311" rtlCol="0" anchor="ctr">
            <a:noAutofit/>
          </a:bodyPr>
          <a:lstStyle>
            <a:lvl1pPr algn="ctr" defTabSz="1306220" rtl="0" eaLnBrk="1" latinLnBrk="0" hangingPunct="1">
              <a:spcBef>
                <a:spcPct val="0"/>
              </a:spcBef>
              <a:buNone/>
              <a:defRPr sz="6300" kern="1200">
                <a:solidFill>
                  <a:schemeClr val="tx1"/>
                </a:solidFill>
                <a:latin typeface="+mj-lt"/>
                <a:ea typeface="+mj-ea"/>
                <a:cs typeface="+mj-cs"/>
              </a:defRPr>
            </a:lvl1pPr>
          </a:lstStyle>
          <a:p>
            <a:r>
              <a:rPr lang="en-US" sz="4400" b="1" dirty="0">
                <a:latin typeface="Eras Demi ITC" panose="020B0805030504020804" pitchFamily="34" charset="0"/>
                <a:cs typeface="Times New Roman" panose="02020603050405020304" pitchFamily="18" charset="0"/>
              </a:rPr>
              <a:t>Tunnel Encapsulation and De-capsulation</a:t>
            </a:r>
          </a:p>
        </p:txBody>
      </p:sp>
      <p:sp>
        <p:nvSpPr>
          <p:cNvPr id="11" name="Rectangle 10"/>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Tree>
    <p:extLst>
      <p:ext uri="{BB962C8B-B14F-4D97-AF65-F5344CB8AC3E}">
        <p14:creationId xmlns:p14="http://schemas.microsoft.com/office/powerpoint/2010/main" val="923239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360" y="609600"/>
            <a:ext cx="7752080" cy="978791"/>
          </a:xfrm>
        </p:spPr>
        <p:txBody>
          <a:bodyPr>
            <a:normAutofit/>
          </a:bodyPr>
          <a:lstStyle/>
          <a:p>
            <a:r>
              <a:rPr lang="fr-FR" altLang="en-US" sz="4400" b="1" dirty="0" err="1">
                <a:latin typeface="Eras Demi ITC" panose="020B0805030504020804" pitchFamily="34" charset="0"/>
                <a:cs typeface="Times New Roman" panose="02020603050405020304" pitchFamily="18" charset="0"/>
              </a:rPr>
              <a:t>Routing</a:t>
            </a:r>
            <a:r>
              <a:rPr lang="fr-FR" altLang="en-US" sz="4400" b="1" dirty="0">
                <a:latin typeface="Eras Demi ITC" panose="020B0805030504020804" pitchFamily="34" charset="0"/>
                <a:cs typeface="Times New Roman" panose="02020603050405020304" pitchFamily="18" charset="0"/>
              </a:rPr>
              <a:t> in IPv6</a:t>
            </a:r>
            <a:endParaRPr lang="en-US" sz="4400" b="1" dirty="0">
              <a:latin typeface="Eras Demi ITC" panose="020B08050305040208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38</a:t>
            </a:fld>
            <a:endParaRPr lang="en-US"/>
          </a:p>
        </p:txBody>
      </p:sp>
      <p:sp>
        <p:nvSpPr>
          <p:cNvPr id="5" name="Rectangle 4"/>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6" name="Rectangle 5"/>
          <p:cNvSpPr/>
          <p:nvPr/>
        </p:nvSpPr>
        <p:spPr>
          <a:xfrm>
            <a:off x="1447800" y="2496205"/>
            <a:ext cx="9525000" cy="3991862"/>
          </a:xfrm>
          <a:prstGeom prst="rect">
            <a:avLst/>
          </a:prstGeom>
        </p:spPr>
        <p:txBody>
          <a:bodyPr wrap="square">
            <a:spAutoFit/>
          </a:bodyPr>
          <a:lstStyle/>
          <a:p>
            <a:pPr algn="just">
              <a:lnSpc>
                <a:spcPct val="85000"/>
              </a:lnSpc>
              <a:spcBef>
                <a:spcPct val="20000"/>
              </a:spcBef>
            </a:pPr>
            <a:r>
              <a:rPr lang="en-GB" altLang="en-US" sz="2800" dirty="0">
                <a:latin typeface="Times New Roman" panose="02020603050405020304" pitchFamily="18" charset="0"/>
                <a:cs typeface="Times New Roman" panose="02020603050405020304" pitchFamily="18" charset="0"/>
              </a:rPr>
              <a:t>As in IPv4, IPv6 has 2 families of routing protocols: IGP and EGP</a:t>
            </a:r>
            <a:r>
              <a:rPr lang="fr-FR" altLang="en-US" sz="2800" dirty="0">
                <a:latin typeface="Times New Roman" panose="02020603050405020304" pitchFamily="18" charset="0"/>
                <a:cs typeface="Times New Roman" panose="02020603050405020304" pitchFamily="18" charset="0"/>
              </a:rPr>
              <a:t>, and</a:t>
            </a:r>
            <a:r>
              <a:rPr lang="en-GB" altLang="en-US" sz="2800" dirty="0">
                <a:latin typeface="Times New Roman" panose="02020603050405020304" pitchFamily="18" charset="0"/>
                <a:cs typeface="Times New Roman" panose="02020603050405020304" pitchFamily="18" charset="0"/>
              </a:rPr>
              <a:t> still uses the longest-prefix match routing algorithm</a:t>
            </a:r>
          </a:p>
          <a:p>
            <a:pPr algn="just">
              <a:lnSpc>
                <a:spcPct val="85000"/>
              </a:lnSpc>
              <a:spcBef>
                <a:spcPct val="20000"/>
              </a:spcBef>
            </a:pPr>
            <a:r>
              <a:rPr lang="fr-FR" altLang="en-US" sz="2800" dirty="0">
                <a:latin typeface="Times New Roman" panose="02020603050405020304" pitchFamily="18" charset="0"/>
                <a:cs typeface="Times New Roman" panose="02020603050405020304" pitchFamily="18" charset="0"/>
              </a:rPr>
              <a:t>IGP</a:t>
            </a:r>
          </a:p>
          <a:p>
            <a:pPr marL="0" lvl="1" algn="just">
              <a:lnSpc>
                <a:spcPct val="85000"/>
              </a:lnSpc>
              <a:spcBef>
                <a:spcPct val="20000"/>
              </a:spcBef>
            </a:pPr>
            <a:r>
              <a:rPr lang="fr-FR" altLang="en-US" sz="2800" dirty="0">
                <a:latin typeface="Times New Roman" panose="02020603050405020304" pitchFamily="18" charset="0"/>
                <a:cs typeface="Times New Roman" panose="02020603050405020304" pitchFamily="18" charset="0"/>
              </a:rPr>
              <a:t>RIP (RFC 2080)</a:t>
            </a:r>
          </a:p>
          <a:p>
            <a:pPr marL="0" lvl="1" algn="just">
              <a:lnSpc>
                <a:spcPct val="85000"/>
              </a:lnSpc>
              <a:spcBef>
                <a:spcPct val="20000"/>
              </a:spcBef>
            </a:pPr>
            <a:r>
              <a:rPr lang="fr-FR" altLang="en-US" sz="2800" dirty="0">
                <a:latin typeface="Times New Roman" panose="02020603050405020304" pitchFamily="18" charset="0"/>
                <a:cs typeface="Times New Roman" panose="02020603050405020304" pitchFamily="18" charset="0"/>
              </a:rPr>
              <a:t>Cisco EIGRP for IPv6</a:t>
            </a:r>
          </a:p>
          <a:p>
            <a:pPr marL="0" lvl="1" algn="just">
              <a:lnSpc>
                <a:spcPct val="85000"/>
              </a:lnSpc>
              <a:spcBef>
                <a:spcPct val="20000"/>
              </a:spcBef>
            </a:pPr>
            <a:r>
              <a:rPr lang="fr-FR" altLang="en-US" sz="2800" dirty="0">
                <a:latin typeface="Times New Roman" panose="02020603050405020304" pitchFamily="18" charset="0"/>
                <a:cs typeface="Times New Roman" panose="02020603050405020304" pitchFamily="18" charset="0"/>
              </a:rPr>
              <a:t>OSPFv3 (RFC 2740) </a:t>
            </a:r>
          </a:p>
          <a:p>
            <a:pPr marL="0" lvl="1" algn="just">
              <a:lnSpc>
                <a:spcPct val="85000"/>
              </a:lnSpc>
              <a:spcBef>
                <a:spcPct val="20000"/>
              </a:spcBef>
            </a:pPr>
            <a:r>
              <a:rPr lang="fr-FR" altLang="en-US" sz="2800" dirty="0">
                <a:latin typeface="Times New Roman" panose="02020603050405020304" pitchFamily="18" charset="0"/>
                <a:cs typeface="Times New Roman" panose="02020603050405020304" pitchFamily="18" charset="0"/>
              </a:rPr>
              <a:t>Integrated IS-ISv6 (draft-ietf-isis-ipv6-02)</a:t>
            </a:r>
          </a:p>
          <a:p>
            <a:pPr algn="just">
              <a:lnSpc>
                <a:spcPct val="85000"/>
              </a:lnSpc>
              <a:spcBef>
                <a:spcPct val="20000"/>
              </a:spcBef>
            </a:pPr>
            <a:r>
              <a:rPr lang="fr-FR" altLang="en-US" sz="2800" dirty="0">
                <a:latin typeface="Times New Roman" panose="02020603050405020304" pitchFamily="18" charset="0"/>
                <a:cs typeface="Times New Roman" panose="02020603050405020304" pitchFamily="18" charset="0"/>
              </a:rPr>
              <a:t>EGP : MP-BGP4 (RFC 2858 and RFC 2545)</a:t>
            </a:r>
          </a:p>
          <a:p>
            <a:pPr algn="just">
              <a:lnSpc>
                <a:spcPct val="85000"/>
              </a:lnSpc>
              <a:spcBef>
                <a:spcPct val="20000"/>
              </a:spcBef>
            </a:pPr>
            <a:r>
              <a:rPr lang="en-GB" altLang="en-US" sz="2800" dirty="0">
                <a:latin typeface="Times New Roman" panose="02020603050405020304" pitchFamily="18" charset="0"/>
                <a:cs typeface="Times New Roman" panose="02020603050405020304" pitchFamily="18" charset="0"/>
              </a:rPr>
              <a:t>Cisco IOS supports all of them.</a:t>
            </a:r>
          </a:p>
        </p:txBody>
      </p:sp>
      <p:sp>
        <p:nvSpPr>
          <p:cNvPr id="7" name="Rectangle 6"/>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Tree>
    <p:extLst>
      <p:ext uri="{BB962C8B-B14F-4D97-AF65-F5344CB8AC3E}">
        <p14:creationId xmlns:p14="http://schemas.microsoft.com/office/powerpoint/2010/main" val="1779752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
        <p:nvSpPr>
          <p:cNvPr id="5" name="Content Placeholder 2"/>
          <p:cNvSpPr txBox="1">
            <a:spLocks/>
          </p:cNvSpPr>
          <p:nvPr/>
        </p:nvSpPr>
        <p:spPr>
          <a:xfrm>
            <a:off x="351134" y="1447800"/>
            <a:ext cx="5211466" cy="6467855"/>
          </a:xfrm>
          <a:prstGeom prst="rect">
            <a:avLst/>
          </a:prstGeom>
        </p:spPr>
        <p:txBody>
          <a:bodyPr vert="horz" lIns="130622" tIns="65311" rIns="130622" bIns="65311" rtlCol="0" anchor="ctr">
            <a:normAutofit lnSpcReduction="10000"/>
          </a:bodyPr>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3" algn="l" defTabSz="1306220" rtl="0" eaLnBrk="1" latinLnBrk="0" hangingPunct="1">
              <a:defRPr sz="2600" kern="1200">
                <a:solidFill>
                  <a:schemeClr val="tx1"/>
                </a:solidFill>
                <a:latin typeface="+mn-lt"/>
                <a:ea typeface="+mn-ea"/>
                <a:cs typeface="+mn-cs"/>
              </a:defRPr>
            </a:lvl9pPr>
          </a:lstStyle>
          <a:p>
            <a:pPr marL="457200" indent="-457200" algn="just">
              <a:buFont typeface="Wingdings" pitchFamily="2" charset="2"/>
              <a:buChar char="v"/>
            </a:pPr>
            <a:r>
              <a:rPr lang="en-US" sz="3200" dirty="0" smtClean="0">
                <a:solidFill>
                  <a:schemeClr val="tx1"/>
                </a:solidFill>
                <a:latin typeface="Times New Roman" panose="02020603050405020304" pitchFamily="18" charset="0"/>
                <a:cs typeface="Times New Roman" panose="02020603050405020304" pitchFamily="18" charset="0"/>
              </a:rPr>
              <a:t> 128-bits address containing global routing prefix, subnet ID and interface ID.</a:t>
            </a:r>
          </a:p>
          <a:p>
            <a:pPr marL="457200" indent="-457200" algn="just">
              <a:buFont typeface="Wingdings" pitchFamily="2" charset="2"/>
              <a:buChar char="v"/>
            </a:pPr>
            <a:r>
              <a:rPr lang="en-US" sz="3200" dirty="0" smtClean="0">
                <a:solidFill>
                  <a:schemeClr val="tx1"/>
                </a:solidFill>
                <a:latin typeface="Times New Roman" panose="02020603050405020304" pitchFamily="18" charset="0"/>
                <a:cs typeface="Times New Roman" panose="02020603050405020304" pitchFamily="18" charset="0"/>
              </a:rPr>
              <a:t> Uses a hexadecimal format ranging from 0-9, A-F.</a:t>
            </a:r>
          </a:p>
          <a:p>
            <a:pPr marL="457200" indent="-457200" algn="just">
              <a:buFont typeface="Wingdings" pitchFamily="2" charset="2"/>
              <a:buChar char="v"/>
            </a:pPr>
            <a:r>
              <a:rPr lang="en-US" sz="3200" dirty="0" smtClean="0">
                <a:solidFill>
                  <a:schemeClr val="tx1"/>
                </a:solidFill>
                <a:latin typeface="Times New Roman" panose="02020603050405020304" pitchFamily="18" charset="0"/>
                <a:cs typeface="Times New Roman" panose="02020603050405020304" pitchFamily="18" charset="0"/>
              </a:rPr>
              <a:t> Maximum Transmission Unit up to 1280 bytes.</a:t>
            </a:r>
          </a:p>
          <a:p>
            <a:pPr marL="457200" indent="-457200" algn="just">
              <a:buFont typeface="Wingdings" pitchFamily="2" charset="2"/>
              <a:buChar char="v"/>
            </a:pPr>
            <a:r>
              <a:rPr lang="en-US" sz="3200" dirty="0" smtClean="0">
                <a:solidFill>
                  <a:schemeClr val="tx1"/>
                </a:solidFill>
                <a:latin typeface="Times New Roman" panose="02020603050405020304" pitchFamily="18" charset="0"/>
                <a:cs typeface="Times New Roman" panose="02020603050405020304" pitchFamily="18" charset="0"/>
              </a:rPr>
              <a:t> Network address and broadcasts address can be assigned to an interface or end device.</a:t>
            </a:r>
          </a:p>
          <a:p>
            <a:pPr marL="457200" indent="-457200" algn="just">
              <a:buFont typeface="Wingdings" pitchFamily="2" charset="2"/>
              <a:buChar char="v"/>
            </a:pPr>
            <a:r>
              <a:rPr lang="en-US" sz="3200" dirty="0" smtClean="0">
                <a:solidFill>
                  <a:schemeClr val="tx1"/>
                </a:solidFill>
                <a:latin typeface="Times New Roman" panose="02020603050405020304" pitchFamily="18" charset="0"/>
                <a:cs typeface="Times New Roman" panose="02020603050405020304" pitchFamily="18" charset="0"/>
              </a:rPr>
              <a:t> Native IPsec encryption.</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6" name="Content Placeholder 17"/>
          <p:cNvSpPr txBox="1">
            <a:spLocks/>
          </p:cNvSpPr>
          <p:nvPr/>
        </p:nvSpPr>
        <p:spPr>
          <a:xfrm>
            <a:off x="6400800" y="1441702"/>
            <a:ext cx="5253789" cy="6406898"/>
          </a:xfrm>
          <a:prstGeom prst="rect">
            <a:avLst/>
          </a:prstGeom>
        </p:spPr>
        <p:txBody>
          <a:bodyPr vert="horz" lIns="130622" tIns="65311" rIns="130622" bIns="65311" rtlCol="0" anchor="ctr">
            <a:noAutofit/>
          </a:bodyPr>
          <a:lstStyle>
            <a:defPPr>
              <a:defRPr lang="en-US"/>
            </a:defPPr>
            <a:lvl1pPr marL="0" algn="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3" algn="l" defTabSz="1306220" rtl="0" eaLnBrk="1" latinLnBrk="0" hangingPunct="1">
              <a:defRPr sz="2600" kern="1200">
                <a:solidFill>
                  <a:schemeClr val="tx1"/>
                </a:solidFill>
                <a:latin typeface="+mn-lt"/>
                <a:ea typeface="+mn-ea"/>
                <a:cs typeface="+mn-cs"/>
              </a:defRPr>
            </a:lvl9pPr>
          </a:lstStyle>
          <a:p>
            <a:pPr marL="685800" indent="-685800" algn="just">
              <a:buFont typeface="Wingdings" pitchFamily="2" charset="2"/>
              <a:buChar char="v"/>
            </a:pPr>
            <a:r>
              <a:rPr lang="en-US" sz="3200" dirty="0" smtClean="0">
                <a:solidFill>
                  <a:schemeClr val="accent3">
                    <a:lumMod val="60000"/>
                    <a:lumOff val="40000"/>
                  </a:schemeClr>
                </a:solidFill>
                <a:latin typeface="Times New Roman" pitchFamily="18" charset="0"/>
                <a:cs typeface="Times New Roman" pitchFamily="18" charset="0"/>
              </a:rPr>
              <a:t> 32-bits addressing scheme containing a host and a network portion.</a:t>
            </a:r>
          </a:p>
          <a:p>
            <a:pPr marL="685800" indent="-685800" algn="just">
              <a:buFont typeface="Wingdings" pitchFamily="2" charset="2"/>
              <a:buChar char="v"/>
            </a:pPr>
            <a:r>
              <a:rPr lang="en-US" sz="3200" dirty="0" smtClean="0">
                <a:solidFill>
                  <a:schemeClr val="accent3">
                    <a:lumMod val="60000"/>
                    <a:lumOff val="40000"/>
                  </a:schemeClr>
                </a:solidFill>
                <a:latin typeface="Times New Roman" pitchFamily="18" charset="0"/>
                <a:cs typeface="Times New Roman" pitchFamily="18" charset="0"/>
              </a:rPr>
              <a:t>Use binary format between 0 and 1.</a:t>
            </a:r>
          </a:p>
          <a:p>
            <a:pPr marL="685800" indent="-685800" algn="just">
              <a:buFont typeface="Wingdings" pitchFamily="2" charset="2"/>
              <a:buChar char="v"/>
            </a:pPr>
            <a:r>
              <a:rPr lang="en-US" sz="3200" dirty="0" smtClean="0">
                <a:solidFill>
                  <a:schemeClr val="accent3">
                    <a:lumMod val="60000"/>
                    <a:lumOff val="40000"/>
                  </a:schemeClr>
                </a:solidFill>
                <a:latin typeface="Times New Roman" pitchFamily="18" charset="0"/>
                <a:cs typeface="Times New Roman" pitchFamily="18" charset="0"/>
              </a:rPr>
              <a:t> Maximum Transmission Unit up to 576 bytes.</a:t>
            </a:r>
          </a:p>
          <a:p>
            <a:pPr marL="685800" indent="-685800" algn="just">
              <a:buFont typeface="Wingdings" pitchFamily="2" charset="2"/>
              <a:buChar char="v"/>
            </a:pPr>
            <a:r>
              <a:rPr lang="en-US" sz="3200" dirty="0" smtClean="0">
                <a:solidFill>
                  <a:schemeClr val="accent3">
                    <a:lumMod val="60000"/>
                    <a:lumOff val="40000"/>
                  </a:schemeClr>
                </a:solidFill>
                <a:latin typeface="Times New Roman" pitchFamily="18" charset="0"/>
                <a:cs typeface="Times New Roman" pitchFamily="18" charset="0"/>
              </a:rPr>
              <a:t> Network address and broadcasts address cannot be assigned to an interface or end device.</a:t>
            </a:r>
          </a:p>
          <a:p>
            <a:pPr marL="685800" indent="-685800" algn="just">
              <a:buFont typeface="Wingdings" pitchFamily="2" charset="2"/>
              <a:buChar char="v"/>
            </a:pPr>
            <a:r>
              <a:rPr lang="en-US" sz="3200" dirty="0" smtClean="0">
                <a:solidFill>
                  <a:schemeClr val="accent3">
                    <a:lumMod val="60000"/>
                    <a:lumOff val="40000"/>
                  </a:schemeClr>
                </a:solidFill>
                <a:latin typeface="Times New Roman" pitchFamily="18" charset="0"/>
                <a:cs typeface="Times New Roman" pitchFamily="18" charset="0"/>
              </a:rPr>
              <a:t> VPN technologies must be used to encrypt IPv4 packets. </a:t>
            </a:r>
          </a:p>
        </p:txBody>
      </p:sp>
      <p:cxnSp>
        <p:nvCxnSpPr>
          <p:cNvPr id="7" name="Straight Connector 6"/>
          <p:cNvCxnSpPr/>
          <p:nvPr/>
        </p:nvCxnSpPr>
        <p:spPr>
          <a:xfrm>
            <a:off x="6019800" y="1219200"/>
            <a:ext cx="0" cy="6705600"/>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367523" y="362102"/>
            <a:ext cx="4836645" cy="1005840"/>
          </a:xfrm>
        </p:spPr>
        <p:txBody>
          <a:bodyPr/>
          <a:lstStyle/>
          <a:p>
            <a:pPr algn="ctr"/>
            <a:r>
              <a:rPr lang="en-US" sz="4400" b="1" dirty="0">
                <a:solidFill>
                  <a:schemeClr val="tx1"/>
                </a:solidFill>
                <a:latin typeface="Eras Demi ITC" panose="020B0805030504020804" pitchFamily="34" charset="0"/>
                <a:cs typeface="Times New Roman" panose="02020603050405020304" pitchFamily="18" charset="0"/>
              </a:rPr>
              <a:t>IPv6</a:t>
            </a:r>
          </a:p>
        </p:txBody>
      </p:sp>
      <p:sp>
        <p:nvSpPr>
          <p:cNvPr id="9" name="Text Placeholder 6"/>
          <p:cNvSpPr txBox="1">
            <a:spLocks/>
          </p:cNvSpPr>
          <p:nvPr/>
        </p:nvSpPr>
        <p:spPr>
          <a:xfrm>
            <a:off x="6629401" y="362102"/>
            <a:ext cx="4267199" cy="1005840"/>
          </a:xfrm>
          <a:prstGeom prst="rect">
            <a:avLst/>
          </a:prstGeom>
        </p:spPr>
        <p:txBody>
          <a:bodyPr>
            <a:normAutofit/>
          </a:bodyPr>
          <a:lstStyle>
            <a:lvl1pPr marL="489833" indent="-489833" algn="l" defTabSz="130622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a:lstStyle>
          <a:p>
            <a:pPr marL="0" indent="0" algn="ctr">
              <a:buNone/>
            </a:pPr>
            <a:r>
              <a:rPr lang="en-US" sz="4400" b="1" dirty="0" smtClean="0">
                <a:latin typeface="Eras Demi ITC" panose="020B0805030504020804" pitchFamily="34" charset="0"/>
                <a:cs typeface="Times New Roman" panose="02020603050405020304" pitchFamily="18" charset="0"/>
              </a:rPr>
              <a:t>IPv4</a:t>
            </a:r>
            <a:endParaRPr lang="en-US" sz="4400" b="1" dirty="0">
              <a:latin typeface="Eras Demi ITC" panose="020B0805030504020804" pitchFamily="34" charset="0"/>
              <a:cs typeface="Times New Roman" panose="02020603050405020304" pitchFamily="18" charset="0"/>
            </a:endParaRPr>
          </a:p>
        </p:txBody>
      </p:sp>
      <p:sp>
        <p:nvSpPr>
          <p:cNvPr id="10" name="Rectangle 9"/>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
        <p:nvSpPr>
          <p:cNvPr id="11" name="Rectangle 10"/>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884478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360" y="838200"/>
            <a:ext cx="5821680" cy="838200"/>
          </a:xfrm>
        </p:spPr>
        <p:txBody>
          <a:bodyPr>
            <a:noAutofit/>
          </a:bodyPr>
          <a:lstStyle/>
          <a:p>
            <a:r>
              <a:rPr lang="en-US" altLang="zh-TW" sz="4400" b="1" dirty="0" smtClean="0">
                <a:latin typeface="Eras Demi ITC" panose="020B0805030504020804" pitchFamily="34" charset="0"/>
                <a:cs typeface="Times New Roman" panose="02020603050405020304" pitchFamily="18" charset="0"/>
              </a:rPr>
              <a:t/>
            </a:r>
            <a:br>
              <a:rPr lang="en-US" altLang="zh-TW" sz="4400" b="1" dirty="0" smtClean="0">
                <a:latin typeface="Eras Demi ITC" panose="020B0805030504020804" pitchFamily="34" charset="0"/>
                <a:cs typeface="Times New Roman" panose="02020603050405020304" pitchFamily="18" charset="0"/>
              </a:rPr>
            </a:br>
            <a:r>
              <a:rPr lang="en-US" altLang="zh-TW" sz="4400" b="1" dirty="0" smtClean="0">
                <a:latin typeface="Eras Demi ITC" panose="020B0805030504020804" pitchFamily="34" charset="0"/>
                <a:cs typeface="Times New Roman" panose="02020603050405020304" pitchFamily="18" charset="0"/>
              </a:rPr>
              <a:t>Why </a:t>
            </a:r>
            <a:r>
              <a:rPr lang="en-US" altLang="zh-TW" sz="4400" b="1" dirty="0">
                <a:latin typeface="Eras Demi ITC" panose="020B0805030504020804" pitchFamily="34" charset="0"/>
                <a:cs typeface="Times New Roman" panose="02020603050405020304" pitchFamily="18" charset="0"/>
              </a:rPr>
              <a:t>IPv6?</a:t>
            </a:r>
            <a:r>
              <a:rPr lang="en-US" sz="4400" b="1" dirty="0">
                <a:latin typeface="Eras Demi ITC" panose="020B0805030504020804" pitchFamily="34" charset="0"/>
                <a:cs typeface="Times New Roman" panose="02020603050405020304" pitchFamily="18" charset="0"/>
              </a:rPr>
              <a:t/>
            </a:r>
            <a:br>
              <a:rPr lang="en-US" sz="4400" b="1" dirty="0">
                <a:latin typeface="Eras Demi ITC" panose="020B0805030504020804" pitchFamily="34" charset="0"/>
                <a:cs typeface="Times New Roman" panose="02020603050405020304" pitchFamily="18" charset="0"/>
              </a:rPr>
            </a:br>
            <a:endParaRPr lang="en-US" sz="4400" b="1" dirty="0">
              <a:latin typeface="Eras Demi ITC" panose="020B0805030504020804" pitchFamily="34" charset="0"/>
              <a:cs typeface="Times New Roman" panose="02020603050405020304" pitchFamily="18" charset="0"/>
            </a:endParaRPr>
          </a:p>
        </p:txBody>
      </p:sp>
      <p:sp>
        <p:nvSpPr>
          <p:cNvPr id="6" name="Rectangle 5"/>
          <p:cNvSpPr/>
          <p:nvPr/>
        </p:nvSpPr>
        <p:spPr>
          <a:xfrm>
            <a:off x="1371600" y="2641405"/>
            <a:ext cx="7315200" cy="4142673"/>
          </a:xfrm>
          <a:prstGeom prst="rect">
            <a:avLst/>
          </a:prstGeom>
        </p:spPr>
        <p:txBody>
          <a:bodyPr>
            <a:spAutoFit/>
          </a:bodyPr>
          <a:lstStyle/>
          <a:p>
            <a:pPr marL="514350" indent="-514350" algn="just">
              <a:spcBef>
                <a:spcPct val="20000"/>
              </a:spcBef>
              <a:buFont typeface="Wingdings" panose="05000000000000000000" pitchFamily="2" charset="2"/>
              <a:buChar char="q"/>
            </a:pPr>
            <a:r>
              <a:rPr lang="en-US" altLang="zh-TW" sz="2800" dirty="0">
                <a:latin typeface="Times New Roman" panose="02020603050405020304" pitchFamily="18" charset="0"/>
                <a:cs typeface="Times New Roman" panose="02020603050405020304" pitchFamily="18" charset="0"/>
              </a:rPr>
              <a:t>Deficiency of IPv4</a:t>
            </a:r>
          </a:p>
          <a:p>
            <a:pPr marL="514350" indent="-514350" algn="just">
              <a:spcBef>
                <a:spcPct val="20000"/>
              </a:spcBef>
              <a:buFont typeface="Wingdings" panose="05000000000000000000" pitchFamily="2" charset="2"/>
              <a:buChar char="q"/>
            </a:pPr>
            <a:r>
              <a:rPr lang="en-US" altLang="zh-TW" sz="2800" dirty="0">
                <a:latin typeface="Times New Roman" panose="02020603050405020304" pitchFamily="18" charset="0"/>
                <a:cs typeface="Times New Roman" panose="02020603050405020304" pitchFamily="18" charset="0"/>
              </a:rPr>
              <a:t>Address space exhaustion</a:t>
            </a:r>
          </a:p>
          <a:p>
            <a:pPr marL="514350" indent="-514350" algn="just">
              <a:spcBef>
                <a:spcPct val="20000"/>
              </a:spcBef>
              <a:buFont typeface="Wingdings" panose="05000000000000000000" pitchFamily="2" charset="2"/>
              <a:buChar char="q"/>
            </a:pPr>
            <a:r>
              <a:rPr lang="en-US" altLang="zh-TW" sz="2800" dirty="0">
                <a:latin typeface="Times New Roman" panose="02020603050405020304" pitchFamily="18" charset="0"/>
                <a:cs typeface="Times New Roman" panose="02020603050405020304" pitchFamily="18" charset="0"/>
              </a:rPr>
              <a:t>New types of service </a:t>
            </a:r>
            <a:r>
              <a:rPr lang="en-US" altLang="zh-TW"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TW" sz="2800" dirty="0">
                <a:latin typeface="Times New Roman" panose="02020603050405020304" pitchFamily="18" charset="0"/>
                <a:cs typeface="Times New Roman" panose="02020603050405020304" pitchFamily="18" charset="0"/>
              </a:rPr>
              <a:t>Integration</a:t>
            </a:r>
          </a:p>
          <a:p>
            <a:pPr marL="514350" indent="-514350" algn="just">
              <a:spcBef>
                <a:spcPct val="20000"/>
              </a:spcBef>
              <a:buFont typeface="Wingdings" panose="05000000000000000000" pitchFamily="2" charset="2"/>
              <a:buChar char="q"/>
            </a:pPr>
            <a:r>
              <a:rPr lang="en-US" altLang="zh-TW" sz="2800" dirty="0">
                <a:latin typeface="Times New Roman" panose="02020603050405020304" pitchFamily="18" charset="0"/>
                <a:cs typeface="Times New Roman" panose="02020603050405020304" pitchFamily="18" charset="0"/>
              </a:rPr>
              <a:t>Multicast</a:t>
            </a:r>
          </a:p>
          <a:p>
            <a:pPr marL="514350" indent="-514350" algn="just">
              <a:spcBef>
                <a:spcPct val="20000"/>
              </a:spcBef>
              <a:buFont typeface="Wingdings" panose="05000000000000000000" pitchFamily="2" charset="2"/>
              <a:buChar char="q"/>
            </a:pPr>
            <a:r>
              <a:rPr lang="en-US" altLang="zh-TW" sz="2800" dirty="0">
                <a:latin typeface="Times New Roman" panose="02020603050405020304" pitchFamily="18" charset="0"/>
                <a:cs typeface="Times New Roman" panose="02020603050405020304" pitchFamily="18" charset="0"/>
              </a:rPr>
              <a:t>Quality of Service</a:t>
            </a:r>
          </a:p>
          <a:p>
            <a:pPr marL="514350" indent="-514350" algn="just">
              <a:spcBef>
                <a:spcPct val="20000"/>
              </a:spcBef>
              <a:buFont typeface="Wingdings" panose="05000000000000000000" pitchFamily="2" charset="2"/>
              <a:buChar char="q"/>
            </a:pPr>
            <a:r>
              <a:rPr lang="en-US" altLang="zh-TW" sz="2800" dirty="0">
                <a:latin typeface="Times New Roman" panose="02020603050405020304" pitchFamily="18" charset="0"/>
                <a:cs typeface="Times New Roman" panose="02020603050405020304" pitchFamily="18" charset="0"/>
              </a:rPr>
              <a:t>Security</a:t>
            </a:r>
          </a:p>
          <a:p>
            <a:pPr marL="514350" indent="-514350" algn="just">
              <a:spcBef>
                <a:spcPct val="20000"/>
              </a:spcBef>
              <a:buFont typeface="Wingdings" panose="05000000000000000000" pitchFamily="2" charset="2"/>
              <a:buChar char="q"/>
            </a:pPr>
            <a:r>
              <a:rPr lang="en-US" altLang="zh-TW" sz="2800" dirty="0">
                <a:latin typeface="Times New Roman" panose="02020603050405020304" pitchFamily="18" charset="0"/>
                <a:cs typeface="Times New Roman" panose="02020603050405020304" pitchFamily="18" charset="0"/>
              </a:rPr>
              <a:t>Mobility (MIPv6)</a:t>
            </a:r>
          </a:p>
          <a:p>
            <a:pPr marL="514350" indent="-514350" algn="just">
              <a:spcBef>
                <a:spcPct val="20000"/>
              </a:spcBef>
              <a:buFont typeface="Wingdings" panose="05000000000000000000" pitchFamily="2" charset="2"/>
              <a:buChar char="q"/>
            </a:pPr>
            <a:r>
              <a:rPr lang="en-US" altLang="zh-TW" sz="2800" dirty="0">
                <a:latin typeface="Times New Roman" panose="02020603050405020304" pitchFamily="18" charset="0"/>
                <a:cs typeface="Times New Roman" panose="02020603050405020304" pitchFamily="18" charset="0"/>
              </a:rPr>
              <a:t>Header and format limitations</a:t>
            </a:r>
          </a:p>
        </p:txBody>
      </p:sp>
      <p:sp>
        <p:nvSpPr>
          <p:cNvPr id="7" name="Rectangle 6"/>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
        <p:nvSpPr>
          <p:cNvPr id="10" name="Rectangle 9"/>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Tree>
    <p:extLst>
      <p:ext uri="{BB962C8B-B14F-4D97-AF65-F5344CB8AC3E}">
        <p14:creationId xmlns:p14="http://schemas.microsoft.com/office/powerpoint/2010/main" val="2286076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0" y="3352800"/>
            <a:ext cx="2230442" cy="1094918"/>
          </a:xfrm>
        </p:spPr>
        <p:txBody>
          <a:bodyPr>
            <a:noAutofit/>
          </a:bodyPr>
          <a:lstStyle/>
          <a:p>
            <a:pPr marL="0" indent="0">
              <a:buNone/>
            </a:pPr>
            <a:r>
              <a:rPr lang="en-US" sz="6000" b="1" dirty="0">
                <a:latin typeface="Eras Demi ITC" panose="020B0805030504020804" pitchFamily="34" charset="0"/>
                <a:ea typeface="+mj-ea"/>
                <a:cs typeface="+mj-cs"/>
              </a:rPr>
              <a:t>END</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40</a:t>
            </a:fld>
            <a:endParaRPr lang="en-US"/>
          </a:p>
        </p:txBody>
      </p:sp>
      <p:sp>
        <p:nvSpPr>
          <p:cNvPr id="4" name="Rectangle 3"/>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237053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609600"/>
            <a:ext cx="6842760" cy="571500"/>
          </a:xfrm>
        </p:spPr>
        <p:txBody>
          <a:bodyPr>
            <a:noAutofit/>
          </a:bodyPr>
          <a:lstStyle/>
          <a:p>
            <a:r>
              <a:rPr lang="en-US" sz="4400" b="1" dirty="0">
                <a:latin typeface="Eras Demi ITC" panose="020B0805030504020804" pitchFamily="34" charset="0"/>
                <a:cs typeface="Times New Roman" panose="02020603050405020304" pitchFamily="18" charset="0"/>
              </a:rPr>
              <a:t>IPv6 Addressing </a:t>
            </a:r>
          </a:p>
        </p:txBody>
      </p:sp>
      <p:pic>
        <p:nvPicPr>
          <p:cNvPr id="3" name="Picture 2"/>
          <p:cNvPicPr>
            <a:picLocks noChangeAspect="1" noChangeArrowheads="1"/>
          </p:cNvPicPr>
          <p:nvPr/>
        </p:nvPicPr>
        <p:blipFill>
          <a:blip r:embed="rId2"/>
          <a:srcRect l="5271" t="23809" r="29722" b="12500"/>
          <a:stretch>
            <a:fillRect/>
          </a:stretch>
        </p:blipFill>
        <p:spPr bwMode="auto">
          <a:xfrm>
            <a:off x="457200" y="1857853"/>
            <a:ext cx="10789920" cy="5943600"/>
          </a:xfrm>
          <a:prstGeom prst="rect">
            <a:avLst/>
          </a:prstGeom>
          <a:noFill/>
          <a:ln w="9525">
            <a:noFill/>
            <a:miter lim="800000"/>
            <a:headEnd/>
            <a:tailEnd/>
          </a:ln>
          <a:effectLst/>
        </p:spPr>
      </p:pic>
      <p:sp>
        <p:nvSpPr>
          <p:cNvPr id="6" name="Rectangle 5"/>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7" name="Rectangle 6"/>
          <p:cNvSpPr/>
          <p:nvPr/>
        </p:nvSpPr>
        <p:spPr>
          <a:xfrm>
            <a:off x="9144000" y="229850"/>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Tree>
    <p:extLst>
      <p:ext uri="{BB962C8B-B14F-4D97-AF65-F5344CB8AC3E}">
        <p14:creationId xmlns:p14="http://schemas.microsoft.com/office/powerpoint/2010/main" val="1792692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171" y="457200"/>
            <a:ext cx="9065896" cy="848357"/>
          </a:xfrm>
        </p:spPr>
        <p:txBody>
          <a:bodyPr>
            <a:normAutofit/>
          </a:bodyPr>
          <a:lstStyle/>
          <a:p>
            <a:r>
              <a:rPr lang="en-GB" altLang="en-US" sz="4400" b="1" dirty="0">
                <a:latin typeface="Eras Demi ITC" panose="020B0805030504020804" pitchFamily="34" charset="0"/>
                <a:cs typeface="Times New Roman" panose="02020603050405020304" pitchFamily="18" charset="0"/>
              </a:rPr>
              <a:t>IPv6 Addressing Examples</a:t>
            </a:r>
            <a:endParaRPr lang="en-US" sz="4400" b="1" dirty="0">
              <a:latin typeface="Eras Demi ITC" panose="020B0805030504020804" pitchFamily="34" charset="0"/>
              <a:cs typeface="Times New Roman" panose="02020603050405020304" pitchFamily="18" charset="0"/>
            </a:endParaRPr>
          </a:p>
        </p:txBody>
      </p:sp>
      <p:sp>
        <p:nvSpPr>
          <p:cNvPr id="6" name="Rectangle 5"/>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7" name="Picture 6"/>
          <p:cNvPicPr>
            <a:picLocks noChangeAspect="1"/>
          </p:cNvPicPr>
          <p:nvPr/>
        </p:nvPicPr>
        <p:blipFill>
          <a:blip r:embed="rId2"/>
          <a:stretch>
            <a:fillRect/>
          </a:stretch>
        </p:blipFill>
        <p:spPr>
          <a:xfrm>
            <a:off x="579119" y="1873895"/>
            <a:ext cx="9906001" cy="5835253"/>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
        <p:nvSpPr>
          <p:cNvPr id="8" name="Rectangle 7"/>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Tree>
    <p:extLst>
      <p:ext uri="{BB962C8B-B14F-4D97-AF65-F5344CB8AC3E}">
        <p14:creationId xmlns:p14="http://schemas.microsoft.com/office/powerpoint/2010/main" val="1497525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04800"/>
            <a:ext cx="8534400" cy="815693"/>
          </a:xfrm>
        </p:spPr>
        <p:txBody>
          <a:bodyPr>
            <a:noAutofit/>
          </a:bodyPr>
          <a:lstStyle/>
          <a:p>
            <a:r>
              <a:rPr lang="en-US" sz="4400" b="1" dirty="0">
                <a:latin typeface="Eras Demi ITC" panose="020B0805030504020804" pitchFamily="34" charset="0"/>
                <a:cs typeface="Times New Roman" panose="02020603050405020304" pitchFamily="18" charset="0"/>
              </a:rPr>
              <a:t>Binary </a:t>
            </a:r>
            <a:r>
              <a:rPr lang="en-US" sz="4400" b="1" dirty="0" smtClean="0">
                <a:latin typeface="Eras Demi ITC" panose="020B0805030504020804" pitchFamily="34" charset="0"/>
                <a:cs typeface="Times New Roman" panose="02020603050405020304" pitchFamily="18" charset="0"/>
              </a:rPr>
              <a:t>Conversion</a:t>
            </a:r>
            <a:endParaRPr lang="en-US" sz="4400" b="1" dirty="0">
              <a:latin typeface="Eras Demi ITC" panose="020B0805030504020804" pitchFamily="34" charset="0"/>
              <a:cs typeface="Times New Roman" panose="02020603050405020304" pitchFamily="18" charset="0"/>
            </a:endParaRPr>
          </a:p>
        </p:txBody>
      </p:sp>
      <p:pic>
        <p:nvPicPr>
          <p:cNvPr id="1026" name="Picture 2"/>
          <p:cNvPicPr>
            <a:picLocks noChangeAspect="1" noChangeArrowheads="1"/>
          </p:cNvPicPr>
          <p:nvPr/>
        </p:nvPicPr>
        <p:blipFill>
          <a:blip r:embed="rId2"/>
          <a:srcRect l="29868" t="5208" r="27379" b="6250"/>
          <a:stretch>
            <a:fillRect/>
          </a:stretch>
        </p:blipFill>
        <p:spPr bwMode="auto">
          <a:xfrm>
            <a:off x="609600" y="1447800"/>
            <a:ext cx="10591800" cy="6443065"/>
          </a:xfrm>
          <a:prstGeom prst="rect">
            <a:avLst/>
          </a:prstGeom>
          <a:noFill/>
          <a:ln w="9525">
            <a:noFill/>
            <a:miter lim="800000"/>
            <a:headEnd/>
            <a:tailEnd/>
          </a:ln>
          <a:effectLst/>
        </p:spPr>
      </p:pic>
      <p:sp>
        <p:nvSpPr>
          <p:cNvPr id="6" name="Rectangle 5"/>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
        <p:nvSpPr>
          <p:cNvPr id="7" name="Rectangle 6"/>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Tree>
    <p:extLst>
      <p:ext uri="{BB962C8B-B14F-4D97-AF65-F5344CB8AC3E}">
        <p14:creationId xmlns:p14="http://schemas.microsoft.com/office/powerpoint/2010/main" val="1462398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2" name="Picture 1"/>
          <p:cNvPicPr>
            <a:picLocks noChangeAspect="1"/>
          </p:cNvPicPr>
          <p:nvPr/>
        </p:nvPicPr>
        <p:blipFill>
          <a:blip r:embed="rId2"/>
          <a:stretch>
            <a:fillRect/>
          </a:stretch>
        </p:blipFill>
        <p:spPr>
          <a:xfrm>
            <a:off x="609600" y="1584960"/>
            <a:ext cx="10287000" cy="4283767"/>
          </a:xfrm>
          <a:prstGeom prst="rect">
            <a:avLst/>
          </a:prstGeom>
        </p:spPr>
      </p:pic>
      <p:sp>
        <p:nvSpPr>
          <p:cNvPr id="6" name="Title 1"/>
          <p:cNvSpPr txBox="1">
            <a:spLocks/>
          </p:cNvSpPr>
          <p:nvPr/>
        </p:nvSpPr>
        <p:spPr>
          <a:xfrm>
            <a:off x="999171" y="457200"/>
            <a:ext cx="9065896" cy="848357"/>
          </a:xfrm>
          <a:prstGeom prst="rect">
            <a:avLst/>
          </a:prstGeom>
        </p:spPr>
        <p:txBody>
          <a:bodyPr vert="horz" lIns="130622" tIns="65311" rIns="130622" bIns="65311" rtlCol="0" anchor="ctr">
            <a:normAutofit/>
          </a:bodyPr>
          <a:lstStyle>
            <a:lvl1pPr algn="ctr" defTabSz="1306220" rtl="0" eaLnBrk="1" latinLnBrk="0" hangingPunct="1">
              <a:spcBef>
                <a:spcPct val="0"/>
              </a:spcBef>
              <a:buNone/>
              <a:defRPr sz="6300" kern="1200">
                <a:solidFill>
                  <a:schemeClr val="tx1"/>
                </a:solidFill>
                <a:latin typeface="+mj-lt"/>
                <a:ea typeface="+mj-ea"/>
                <a:cs typeface="+mj-cs"/>
              </a:defRPr>
            </a:lvl1pPr>
          </a:lstStyle>
          <a:p>
            <a:r>
              <a:rPr lang="en-GB" altLang="en-US" sz="4400" b="1" dirty="0" smtClean="0">
                <a:latin typeface="Eras Demi ITC" panose="020B0805030504020804" pitchFamily="34" charset="0"/>
                <a:cs typeface="Times New Roman" panose="02020603050405020304" pitchFamily="18" charset="0"/>
              </a:rPr>
              <a:t>IPv6 Addressing Structure</a:t>
            </a:r>
            <a:endParaRPr lang="en-US" sz="4400" b="1" dirty="0">
              <a:latin typeface="Eras Demi ITC" panose="020B08050305040208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
        <p:nvSpPr>
          <p:cNvPr id="5" name="Rectangle 4"/>
          <p:cNvSpPr/>
          <p:nvPr/>
        </p:nvSpPr>
        <p:spPr>
          <a:xfrm>
            <a:off x="1066800" y="6311205"/>
            <a:ext cx="7467600" cy="1384995"/>
          </a:xfrm>
          <a:prstGeom prst="rect">
            <a:avLst/>
          </a:prstGeom>
        </p:spPr>
        <p:txBody>
          <a:bodyPr wrap="square">
            <a:spAutoFit/>
          </a:bodyPr>
          <a:lstStyle/>
          <a:p>
            <a:pPr algn="just"/>
            <a:r>
              <a:rPr lang="en-US" sz="2800" b="1" dirty="0">
                <a:latin typeface="Times New Roman" pitchFamily="18" charset="0"/>
                <a:cs typeface="Times New Roman" pitchFamily="18" charset="0"/>
              </a:rPr>
              <a:t>Byte – 8 bits.</a:t>
            </a:r>
          </a:p>
          <a:p>
            <a:pPr algn="just"/>
            <a:r>
              <a:rPr lang="en-US" sz="2800" b="1" dirty="0">
                <a:latin typeface="Times New Roman" pitchFamily="18" charset="0"/>
                <a:cs typeface="Times New Roman" pitchFamily="18" charset="0"/>
              </a:rPr>
              <a:t>Nibble – 4 bits.</a:t>
            </a:r>
          </a:p>
          <a:p>
            <a:pPr algn="just"/>
            <a:r>
              <a:rPr lang="en-US" sz="2800" b="1" dirty="0" err="1">
                <a:latin typeface="Times New Roman" pitchFamily="18" charset="0"/>
                <a:cs typeface="Times New Roman" pitchFamily="18" charset="0"/>
              </a:rPr>
              <a:t>Hextet</a:t>
            </a:r>
            <a:r>
              <a:rPr lang="en-US" sz="2800" b="1" dirty="0">
                <a:latin typeface="Times New Roman" pitchFamily="18" charset="0"/>
                <a:cs typeface="Times New Roman" pitchFamily="18" charset="0"/>
              </a:rPr>
              <a:t> – 16 bits (4 nibbles).</a:t>
            </a:r>
          </a:p>
        </p:txBody>
      </p:sp>
      <p:sp>
        <p:nvSpPr>
          <p:cNvPr id="7" name="Rectangle 6"/>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Tree>
    <p:extLst>
      <p:ext uri="{BB962C8B-B14F-4D97-AF65-F5344CB8AC3E}">
        <p14:creationId xmlns:p14="http://schemas.microsoft.com/office/powerpoint/2010/main" val="3341913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458200" cy="1068321"/>
          </a:xfrm>
        </p:spPr>
        <p:txBody>
          <a:bodyPr>
            <a:normAutofit fontScale="90000"/>
          </a:bodyPr>
          <a:lstStyle/>
          <a:p>
            <a:pPr algn="ctr"/>
            <a:r>
              <a:rPr lang="en-US" sz="4400" b="1" dirty="0">
                <a:latin typeface="Eras Demi ITC" panose="020B0805030504020804" pitchFamily="34" charset="0"/>
                <a:cs typeface="Times New Roman" panose="02020603050405020304" pitchFamily="18" charset="0"/>
              </a:rPr>
              <a:t>IPv6 Addressing </a:t>
            </a:r>
            <a:r>
              <a:rPr lang="en-US" sz="4400" b="1" dirty="0" smtClean="0">
                <a:latin typeface="Eras Demi ITC" panose="020B0805030504020804" pitchFamily="34" charset="0"/>
                <a:cs typeface="Times New Roman" panose="02020603050405020304" pitchFamily="18" charset="0"/>
              </a:rPr>
              <a:t>Structure (Cont.)</a:t>
            </a:r>
            <a:endParaRPr lang="en-US" sz="4400" b="1" dirty="0">
              <a:latin typeface="Eras Demi ITC" panose="020B0805030504020804" pitchFamily="34" charset="0"/>
              <a:cs typeface="Times New Roman" panose="02020603050405020304" pitchFamily="18" charset="0"/>
            </a:endParaRPr>
          </a:p>
        </p:txBody>
      </p:sp>
      <p:sp>
        <p:nvSpPr>
          <p:cNvPr id="3" name="Text Placeholder 2"/>
          <p:cNvSpPr>
            <a:spLocks noGrp="1"/>
          </p:cNvSpPr>
          <p:nvPr>
            <p:ph type="body" sz="quarter" idx="10"/>
          </p:nvPr>
        </p:nvSpPr>
        <p:spPr>
          <a:xfrm>
            <a:off x="365761" y="3810000"/>
            <a:ext cx="11050350" cy="3761232"/>
          </a:xfrm>
        </p:spPr>
        <p:txBody>
          <a:bodyPr/>
          <a:lstStyle/>
          <a:p>
            <a:pPr algn="just">
              <a:buFont typeface="Wingdings" pitchFamily="2" charset="2"/>
              <a:buChar char="q"/>
            </a:pPr>
            <a:r>
              <a:rPr lang="en-US" sz="2800" dirty="0" smtClean="0">
                <a:latin typeface="Times New Roman" pitchFamily="18" charset="0"/>
                <a:cs typeface="Times New Roman" pitchFamily="18" charset="0"/>
              </a:rPr>
              <a:t>The </a:t>
            </a:r>
            <a:r>
              <a:rPr lang="en-US" sz="2800" b="1" dirty="0" smtClean="0">
                <a:solidFill>
                  <a:schemeClr val="tx2">
                    <a:lumMod val="75000"/>
                  </a:schemeClr>
                </a:solidFill>
                <a:latin typeface="Times New Roman" pitchFamily="18" charset="0"/>
                <a:cs typeface="Times New Roman" pitchFamily="18" charset="0"/>
              </a:rPr>
              <a:t>Site Prefix or Global Routing Prefix </a:t>
            </a:r>
            <a:r>
              <a:rPr lang="en-US" sz="2800" dirty="0" smtClean="0">
                <a:solidFill>
                  <a:schemeClr val="bg2">
                    <a:lumMod val="65000"/>
                    <a:lumOff val="35000"/>
                  </a:schemeClr>
                </a:solidFill>
                <a:latin typeface="Times New Roman" pitchFamily="18" charset="0"/>
                <a:cs typeface="Times New Roman" pitchFamily="18" charset="0"/>
              </a:rPr>
              <a:t>is the first 3 </a:t>
            </a:r>
            <a:r>
              <a:rPr lang="en-US" sz="2800" dirty="0" err="1" smtClean="0">
                <a:solidFill>
                  <a:schemeClr val="bg2">
                    <a:lumMod val="65000"/>
                    <a:lumOff val="35000"/>
                  </a:schemeClr>
                </a:solidFill>
                <a:latin typeface="Times New Roman" pitchFamily="18" charset="0"/>
                <a:cs typeface="Times New Roman" pitchFamily="18" charset="0"/>
              </a:rPr>
              <a:t>hextets</a:t>
            </a:r>
            <a:r>
              <a:rPr lang="en-US" sz="2800" dirty="0" smtClean="0">
                <a:solidFill>
                  <a:schemeClr val="bg2">
                    <a:lumMod val="65000"/>
                    <a:lumOff val="35000"/>
                  </a:schemeClr>
                </a:solidFill>
                <a:latin typeface="Times New Roman" pitchFamily="18" charset="0"/>
                <a:cs typeface="Times New Roman" pitchFamily="18" charset="0"/>
              </a:rPr>
              <a:t> or 48-bits of the address. It is assigned by the service provider.</a:t>
            </a:r>
          </a:p>
          <a:p>
            <a:pPr algn="just">
              <a:buFont typeface="Wingdings" pitchFamily="2" charset="2"/>
              <a:buChar char="q"/>
            </a:pPr>
            <a:r>
              <a:rPr lang="en-US" sz="2800" dirty="0" smtClean="0">
                <a:solidFill>
                  <a:schemeClr val="bg2">
                    <a:lumMod val="65000"/>
                    <a:lumOff val="35000"/>
                  </a:schemeClr>
                </a:solidFill>
                <a:latin typeface="Times New Roman" pitchFamily="18" charset="0"/>
                <a:cs typeface="Times New Roman" pitchFamily="18" charset="0"/>
              </a:rPr>
              <a:t>The </a:t>
            </a:r>
            <a:r>
              <a:rPr lang="en-US" sz="2800" b="1" dirty="0" smtClean="0">
                <a:solidFill>
                  <a:schemeClr val="tx2">
                    <a:lumMod val="75000"/>
                  </a:schemeClr>
                </a:solidFill>
                <a:latin typeface="Times New Roman" pitchFamily="18" charset="0"/>
                <a:cs typeface="Times New Roman" pitchFamily="18" charset="0"/>
              </a:rPr>
              <a:t>Site Topology or Subnet ID </a:t>
            </a:r>
            <a:r>
              <a:rPr lang="en-US" sz="2800" dirty="0" smtClean="0">
                <a:solidFill>
                  <a:schemeClr val="bg2">
                    <a:lumMod val="65000"/>
                    <a:lumOff val="35000"/>
                  </a:schemeClr>
                </a:solidFill>
                <a:latin typeface="Times New Roman" pitchFamily="18" charset="0"/>
                <a:cs typeface="Times New Roman" pitchFamily="18" charset="0"/>
              </a:rPr>
              <a:t>Is the 4</a:t>
            </a:r>
            <a:r>
              <a:rPr lang="en-US" sz="2800" baseline="30000" dirty="0" smtClean="0">
                <a:solidFill>
                  <a:schemeClr val="bg2">
                    <a:lumMod val="65000"/>
                    <a:lumOff val="35000"/>
                  </a:schemeClr>
                </a:solidFill>
                <a:latin typeface="Times New Roman" pitchFamily="18" charset="0"/>
                <a:cs typeface="Times New Roman" pitchFamily="18" charset="0"/>
              </a:rPr>
              <a:t>th</a:t>
            </a:r>
            <a:r>
              <a:rPr lang="en-US" sz="2800" dirty="0" smtClean="0">
                <a:solidFill>
                  <a:schemeClr val="bg2">
                    <a:lumMod val="65000"/>
                    <a:lumOff val="35000"/>
                  </a:schemeClr>
                </a:solidFill>
                <a:latin typeface="Times New Roman" pitchFamily="18" charset="0"/>
                <a:cs typeface="Times New Roman" pitchFamily="18" charset="0"/>
              </a:rPr>
              <a:t> </a:t>
            </a:r>
            <a:r>
              <a:rPr lang="en-US" sz="2800" dirty="0" err="1" smtClean="0">
                <a:solidFill>
                  <a:schemeClr val="bg2">
                    <a:lumMod val="65000"/>
                    <a:lumOff val="35000"/>
                  </a:schemeClr>
                </a:solidFill>
                <a:latin typeface="Times New Roman" pitchFamily="18" charset="0"/>
                <a:cs typeface="Times New Roman" pitchFamily="18" charset="0"/>
              </a:rPr>
              <a:t>hextet</a:t>
            </a:r>
            <a:r>
              <a:rPr lang="en-US" sz="2800" dirty="0" smtClean="0">
                <a:solidFill>
                  <a:schemeClr val="bg2">
                    <a:lumMod val="65000"/>
                    <a:lumOff val="35000"/>
                  </a:schemeClr>
                </a:solidFill>
                <a:latin typeface="Times New Roman" pitchFamily="18" charset="0"/>
                <a:cs typeface="Times New Roman" pitchFamily="18" charset="0"/>
              </a:rPr>
              <a:t> of the address. </a:t>
            </a:r>
          </a:p>
          <a:p>
            <a:pPr algn="just">
              <a:buFont typeface="Wingdings" pitchFamily="2" charset="2"/>
              <a:buChar char="q"/>
            </a:pPr>
            <a:r>
              <a:rPr lang="en-US" sz="2800" dirty="0" smtClean="0">
                <a:solidFill>
                  <a:schemeClr val="bg2">
                    <a:lumMod val="65000"/>
                    <a:lumOff val="35000"/>
                  </a:schemeClr>
                </a:solidFill>
                <a:latin typeface="Times New Roman" pitchFamily="18" charset="0"/>
                <a:cs typeface="Times New Roman" pitchFamily="18" charset="0"/>
              </a:rPr>
              <a:t>The </a:t>
            </a:r>
            <a:r>
              <a:rPr lang="en-US" sz="2800" b="1" dirty="0" smtClean="0">
                <a:solidFill>
                  <a:schemeClr val="tx2">
                    <a:lumMod val="75000"/>
                  </a:schemeClr>
                </a:solidFill>
                <a:latin typeface="Times New Roman" pitchFamily="18" charset="0"/>
                <a:cs typeface="Times New Roman" pitchFamily="18" charset="0"/>
              </a:rPr>
              <a:t>Interface ID </a:t>
            </a:r>
            <a:r>
              <a:rPr lang="en-US" sz="2800" dirty="0" smtClean="0">
                <a:solidFill>
                  <a:schemeClr val="bg2">
                    <a:lumMod val="65000"/>
                    <a:lumOff val="35000"/>
                  </a:schemeClr>
                </a:solidFill>
                <a:latin typeface="Times New Roman" pitchFamily="18" charset="0"/>
                <a:cs typeface="Times New Roman" pitchFamily="18" charset="0"/>
              </a:rPr>
              <a:t>is the last 4 </a:t>
            </a:r>
            <a:r>
              <a:rPr lang="en-US" sz="2800" dirty="0" err="1" smtClean="0">
                <a:solidFill>
                  <a:schemeClr val="bg2">
                    <a:lumMod val="65000"/>
                    <a:lumOff val="35000"/>
                  </a:schemeClr>
                </a:solidFill>
                <a:latin typeface="Times New Roman" pitchFamily="18" charset="0"/>
                <a:cs typeface="Times New Roman" pitchFamily="18" charset="0"/>
              </a:rPr>
              <a:t>hextets</a:t>
            </a:r>
            <a:r>
              <a:rPr lang="en-US" sz="2800" dirty="0" smtClean="0">
                <a:solidFill>
                  <a:schemeClr val="bg2">
                    <a:lumMod val="65000"/>
                    <a:lumOff val="35000"/>
                  </a:schemeClr>
                </a:solidFill>
                <a:latin typeface="Times New Roman" pitchFamily="18" charset="0"/>
                <a:cs typeface="Times New Roman" pitchFamily="18" charset="0"/>
              </a:rPr>
              <a:t> or 64-bits of the address. It can be manually or dynamically </a:t>
            </a:r>
            <a:r>
              <a:rPr lang="en-US" sz="2800" dirty="0" err="1" smtClean="0">
                <a:solidFill>
                  <a:schemeClr val="bg2">
                    <a:lumMod val="65000"/>
                    <a:lumOff val="35000"/>
                  </a:schemeClr>
                </a:solidFill>
                <a:latin typeface="Times New Roman" pitchFamily="18" charset="0"/>
                <a:cs typeface="Times New Roman" pitchFamily="18" charset="0"/>
              </a:rPr>
              <a:t>as.signed</a:t>
            </a:r>
            <a:r>
              <a:rPr lang="en-US" sz="2800" dirty="0" smtClean="0">
                <a:solidFill>
                  <a:schemeClr val="bg2">
                    <a:lumMod val="65000"/>
                    <a:lumOff val="35000"/>
                  </a:schemeClr>
                </a:solidFill>
                <a:latin typeface="Times New Roman" pitchFamily="18" charset="0"/>
                <a:cs typeface="Times New Roman" pitchFamily="18" charset="0"/>
              </a:rPr>
              <a:t> using the EUI-64 command. (Extended Unique Identifier).</a:t>
            </a:r>
            <a:endParaRPr lang="en-US" sz="2800" dirty="0" smtClean="0">
              <a:solidFill>
                <a:schemeClr val="tx2">
                  <a:lumMod val="75000"/>
                </a:schemeClr>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 cstate="print"/>
          <a:srcRect/>
          <a:stretch>
            <a:fillRect/>
          </a:stretch>
        </p:blipFill>
        <p:spPr bwMode="auto">
          <a:xfrm>
            <a:off x="533400" y="2271848"/>
            <a:ext cx="10882711" cy="1040130"/>
          </a:xfrm>
          <a:prstGeom prst="rect">
            <a:avLst/>
          </a:prstGeom>
          <a:noFill/>
          <a:ln w="9525">
            <a:noFill/>
            <a:miter lim="800000"/>
            <a:headEnd/>
            <a:tailEnd/>
          </a:ln>
        </p:spPr>
      </p:pic>
      <p:sp>
        <p:nvSpPr>
          <p:cNvPr id="5" name="Rectangle 4"/>
          <p:cNvSpPr/>
          <p:nvPr/>
        </p:nvSpPr>
        <p:spPr>
          <a:xfrm>
            <a:off x="9144000" y="155171"/>
            <a:ext cx="5181600" cy="1446550"/>
          </a:xfrm>
          <a:prstGeom prst="rect">
            <a:avLst/>
          </a:prstGeom>
        </p:spPr>
        <p:txBody>
          <a:bodyPr wrap="square">
            <a:spAutoFit/>
          </a:bodyPr>
          <a:lstStyle/>
          <a:p>
            <a:pPr algn="r"/>
            <a:r>
              <a:rPr lang="en-US" sz="4400" b="1" dirty="0">
                <a:solidFill>
                  <a:srgbClr val="00B0F0"/>
                </a:solidFill>
                <a:latin typeface="Eras Demi ITC" pitchFamily="34" charset="0"/>
              </a:rPr>
              <a:t>GAA</a:t>
            </a:r>
          </a:p>
          <a:p>
            <a:r>
              <a:rPr lang="en-US" sz="4400" b="1" dirty="0">
                <a:solidFill>
                  <a:srgbClr val="00B0F0"/>
                </a:solidFill>
                <a:latin typeface="Eras Demi ITC" pitchFamily="34" charset="0"/>
              </a:rPr>
              <a:t>Global Access Asia</a:t>
            </a:r>
            <a:endParaRPr lang="en-US" sz="4000" dirty="0"/>
          </a:p>
        </p:txBody>
      </p:sp>
      <p:sp>
        <p:nvSpPr>
          <p:cNvPr id="6" name="Rectangle 5"/>
          <p:cNvSpPr/>
          <p:nvPr/>
        </p:nvSpPr>
        <p:spPr>
          <a:xfrm>
            <a:off x="11654589" y="1873895"/>
            <a:ext cx="2667000" cy="571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136214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3774</TotalTime>
  <Words>1562</Words>
  <Application>Microsoft Office PowerPoint</Application>
  <PresentationFormat>Custom</PresentationFormat>
  <Paragraphs>354</Paragraphs>
  <Slides>40</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맑은 고딕</vt:lpstr>
      <vt:lpstr>Arial</vt:lpstr>
      <vt:lpstr>Calibri</vt:lpstr>
      <vt:lpstr>Cambria</vt:lpstr>
      <vt:lpstr>Eras Demi ITC</vt:lpstr>
      <vt:lpstr>굴림</vt:lpstr>
      <vt:lpstr>HY견명조</vt:lpstr>
      <vt:lpstr>新細明體</vt:lpstr>
      <vt:lpstr>Times New Roman</vt:lpstr>
      <vt:lpstr>Verdana</vt:lpstr>
      <vt:lpstr>Wingdings</vt:lpstr>
      <vt:lpstr>Office Theme</vt:lpstr>
      <vt:lpstr>Computer Networks</vt:lpstr>
      <vt:lpstr>PowerPoint Presentation</vt:lpstr>
      <vt:lpstr>Internet Protocol version 6 (IPv6)</vt:lpstr>
      <vt:lpstr> Why IPv6? </vt:lpstr>
      <vt:lpstr>IPv6 Addressing </vt:lpstr>
      <vt:lpstr>IPv6 Addressing Examples</vt:lpstr>
      <vt:lpstr>Binary Conversion</vt:lpstr>
      <vt:lpstr>PowerPoint Presentation</vt:lpstr>
      <vt:lpstr>IPv6 Addressing Structure (Cont.)</vt:lpstr>
      <vt:lpstr>IPv6 Addressing Structure (Cont.)</vt:lpstr>
      <vt:lpstr>IPv6 Addressing Structure (Cont.)</vt:lpstr>
      <vt:lpstr>IPv6 Addressing Scheme and Subnets</vt:lpstr>
      <vt:lpstr>IPv6 Addressing Scheme and Subnets (Cont.)</vt:lpstr>
      <vt:lpstr>Leading Zeroes and Double Colons (::)</vt:lpstr>
      <vt:lpstr>Leading Zeroes and Double Colons (::)</vt:lpstr>
      <vt:lpstr>IPv6 Address</vt:lpstr>
      <vt:lpstr>Subnetting in IPv6</vt:lpstr>
      <vt:lpstr>IPv6 Addressing Types</vt:lpstr>
      <vt:lpstr>IPv6 Addressing Types (Cont.)</vt:lpstr>
      <vt:lpstr>IPv6 Addressing Types (Cont.)</vt:lpstr>
      <vt:lpstr>IPv6 Addressing Types (Cont.)</vt:lpstr>
      <vt:lpstr>IPv6 Addressing Types (Cont.)</vt:lpstr>
      <vt:lpstr>Acquiring Address</vt:lpstr>
      <vt:lpstr>Interface Identifier Configuration</vt:lpstr>
      <vt:lpstr>Modified EUI-64 (M-EUI-64)</vt:lpstr>
      <vt:lpstr>IPv6 Configuration Verify</vt:lpstr>
      <vt:lpstr>IPv6 Configuration Verify(Cont.)</vt:lpstr>
      <vt:lpstr>IPv6 – ISP addressing</vt:lpstr>
      <vt:lpstr>IPv6 – Site addressing</vt:lpstr>
      <vt:lpstr>IPv6 – LAN addressing</vt:lpstr>
      <vt:lpstr>IPv6 – Device addressing</vt:lpstr>
      <vt:lpstr>PowerPoint Presentation</vt:lpstr>
      <vt:lpstr>PowerPoint Presentation</vt:lpstr>
      <vt:lpstr>Header Comparison</vt:lpstr>
      <vt:lpstr>IPv6 Transition</vt:lpstr>
      <vt:lpstr>PowerPoint Presentation</vt:lpstr>
      <vt:lpstr>PowerPoint Presentation</vt:lpstr>
      <vt:lpstr>Routing in IPv6</vt:lpstr>
      <vt:lpstr>IPv6</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Administrator</cp:lastModifiedBy>
  <cp:revision>430</cp:revision>
  <dcterms:created xsi:type="dcterms:W3CDTF">2006-08-16T00:00:00Z</dcterms:created>
  <dcterms:modified xsi:type="dcterms:W3CDTF">2020-09-03T19:25:13Z</dcterms:modified>
</cp:coreProperties>
</file>