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1" r:id="rId11"/>
    <p:sldId id="271" r:id="rId12"/>
    <p:sldId id="262" r:id="rId13"/>
    <p:sldId id="27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86477" autoAdjust="0"/>
  </p:normalViewPr>
  <p:slideViewPr>
    <p:cSldViewPr snapToGrid="0" snapToObjects="1">
      <p:cViewPr>
        <p:scale>
          <a:sx n="76" d="100"/>
          <a:sy n="76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28" y="907511"/>
            <a:ext cx="6480048" cy="2301240"/>
          </a:xfrm>
        </p:spPr>
        <p:txBody>
          <a:bodyPr>
            <a:normAutofit fontScale="90000"/>
          </a:bodyPr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Identifying and Preventing Hazards in Food Safety, Hygiene, and Sanitation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96" y="4762500"/>
            <a:ext cx="6480048" cy="1752600"/>
          </a:xfrm>
        </p:spPr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Best Practices and Protocols for Safe Food Handling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Chemical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Cleaning agents (e.g., bleach, ammonia), Pesticides and herbicides, Food additives and preservatives.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2" y="3282863"/>
            <a:ext cx="4514850" cy="3373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93" y="3282862"/>
            <a:ext cx="4544208" cy="33736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Physical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Glass or metal fragments from equipment, Foreign objects like hair or jewelry, Contaminants from packaging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materials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06" y="3023598"/>
            <a:ext cx="5917460" cy="34412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4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Identifying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Regular inspections and audits, Hazard analysis and critical control points (HACCP), Training staff on hazard recognition and reporting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Preventing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Proper sanitation and hygiene practices, Using personal protective equipment (PPE), Storing chemicals and hazardous materials safely, Regular equipment maintenance and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calibration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>
                <a:latin typeface="Times New Roman" pitchFamily="18" charset="0"/>
                <a:cs typeface="Times New Roman" pitchFamily="18" charset="0"/>
              </a:rPr>
              <a:t>Handwashing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protocols, Proper food storage and handling techniques, Temperature control measures, Cross-contamination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Summary of key points discussed. Importance of vigilance in identifying and preventing hazards to maintain food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safety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576"/>
            <a:ext cx="7467600" cy="4525963"/>
          </a:xfrm>
        </p:spPr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Importance of food safety, hygiene, and sanitation in the lab. Significance of identifying and preventing hazards for public health and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safety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Understanding common hazards, learning methods to identify and prevent hazards, implementing best practices for maintaining food 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safety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Common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Biological hazards (e.g., bacteria, viruses), Chemical hazards (e.g., cleaning agents, pesticides), Physical hazards (e.g., glass, metal fragments).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Times New Roman" pitchFamily="18" charset="0"/>
                <a:cs typeface="Times New Roman" pitchFamily="18" charset="0"/>
              </a:rPr>
              <a:t>Biological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itchFamily="18" charset="0"/>
                <a:cs typeface="Times New Roman" pitchFamily="18" charset="0"/>
              </a:rPr>
              <a:t>Bacteria (e.g.,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Salmonella, E. coli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), Viruses (e.g.,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Norovirus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Hepatitis A), Parasites (e.g., Cryptosporidium,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Trichinella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mycotoxin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mold)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Salmonella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poisoning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3" y="3593551"/>
            <a:ext cx="4217780" cy="297202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9764"/>
            <a:ext cx="4153453" cy="25037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12" y="1515649"/>
            <a:ext cx="4008328" cy="490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9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4" y="1417638"/>
            <a:ext cx="3519813" cy="22524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331923"/>
            <a:ext cx="4171168" cy="272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8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Norovirus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hepatitis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7"/>
            <a:ext cx="3388290" cy="25656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214" y="1315232"/>
            <a:ext cx="2701447" cy="2404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88" y="4038206"/>
            <a:ext cx="4972744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3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9634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270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Identifying and Preventing Hazards in Food Safety, Hygiene, and Sanitation Lab</vt:lpstr>
      <vt:lpstr>Introduction</vt:lpstr>
      <vt:lpstr>Objectives</vt:lpstr>
      <vt:lpstr>Common Hazards</vt:lpstr>
      <vt:lpstr>Biological Hazards</vt:lpstr>
      <vt:lpstr>Salmonella  poisoning </vt:lpstr>
      <vt:lpstr>E.Coli </vt:lpstr>
      <vt:lpstr>Norovirus and hepatitis  </vt:lpstr>
      <vt:lpstr>Video </vt:lpstr>
      <vt:lpstr>Chemical Hazards</vt:lpstr>
      <vt:lpstr>Video </vt:lpstr>
      <vt:lpstr>Physical Hazards</vt:lpstr>
      <vt:lpstr>Video </vt:lpstr>
      <vt:lpstr>Identifying Hazards</vt:lpstr>
      <vt:lpstr>Preventing Hazards</vt:lpstr>
      <vt:lpstr>Best Practices</vt:lpstr>
      <vt:lpstr>Conclusion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and Preventing Hazards in Food Safety, Hygiene, and Sanitation Lab</dc:title>
  <dc:subject/>
  <dc:creator/>
  <cp:keywords/>
  <dc:description>generated using python-pptx</dc:description>
  <cp:lastModifiedBy>HP</cp:lastModifiedBy>
  <cp:revision>6</cp:revision>
  <dcterms:created xsi:type="dcterms:W3CDTF">2013-01-27T09:14:16Z</dcterms:created>
  <dcterms:modified xsi:type="dcterms:W3CDTF">2024-02-10T16:03:55Z</dcterms:modified>
  <cp:category/>
</cp:coreProperties>
</file>