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3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32EB9-2BDE-4557-AABA-4BEDF8C965A5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7B6B-79D5-4B59-9FE1-859ED2015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724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32EB9-2BDE-4557-AABA-4BEDF8C965A5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7B6B-79D5-4B59-9FE1-859ED2015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655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32EB9-2BDE-4557-AABA-4BEDF8C965A5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7B6B-79D5-4B59-9FE1-859ED2015132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9285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32EB9-2BDE-4557-AABA-4BEDF8C965A5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7B6B-79D5-4B59-9FE1-859ED2015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4599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32EB9-2BDE-4557-AABA-4BEDF8C965A5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7B6B-79D5-4B59-9FE1-859ED201513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086087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32EB9-2BDE-4557-AABA-4BEDF8C965A5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7B6B-79D5-4B59-9FE1-859ED2015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7620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32EB9-2BDE-4557-AABA-4BEDF8C965A5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7B6B-79D5-4B59-9FE1-859ED2015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9925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32EB9-2BDE-4557-AABA-4BEDF8C965A5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7B6B-79D5-4B59-9FE1-859ED2015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324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32EB9-2BDE-4557-AABA-4BEDF8C965A5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7B6B-79D5-4B59-9FE1-859ED2015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357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32EB9-2BDE-4557-AABA-4BEDF8C965A5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7B6B-79D5-4B59-9FE1-859ED2015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038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32EB9-2BDE-4557-AABA-4BEDF8C965A5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7B6B-79D5-4B59-9FE1-859ED2015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323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32EB9-2BDE-4557-AABA-4BEDF8C965A5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7B6B-79D5-4B59-9FE1-859ED2015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929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32EB9-2BDE-4557-AABA-4BEDF8C965A5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7B6B-79D5-4B59-9FE1-859ED2015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208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32EB9-2BDE-4557-AABA-4BEDF8C965A5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7B6B-79D5-4B59-9FE1-859ED2015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87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32EB9-2BDE-4557-AABA-4BEDF8C965A5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7B6B-79D5-4B59-9FE1-859ED2015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891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32EB9-2BDE-4557-AABA-4BEDF8C965A5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7B6B-79D5-4B59-9FE1-859ED2015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077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32EB9-2BDE-4557-AABA-4BEDF8C965A5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03A7B6B-79D5-4B59-9FE1-859ED2015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650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Organization Skills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Prepared by </a:t>
            </a:r>
          </a:p>
          <a:p>
            <a:r>
              <a:rPr lang="en-US" dirty="0" smtClean="0"/>
              <a:t>Emran Khan</a:t>
            </a:r>
          </a:p>
          <a:p>
            <a:r>
              <a:rPr lang="en-US" dirty="0" smtClean="0"/>
              <a:t>Lecturer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278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7D6C83-9C44-40AD-9809-B894007AA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233143"/>
                </a:solidFill>
                <a:effectLst/>
                <a:latin typeface="HK Grotesk"/>
              </a:rPr>
              <a:t>6. Organization</a:t>
            </a:r>
            <a:r>
              <a:rPr lang="en-US" b="0" i="0" dirty="0">
                <a:solidFill>
                  <a:srgbClr val="233143"/>
                </a:solidFill>
                <a:effectLst/>
                <a:latin typeface="HK Grotesk"/>
              </a:rPr>
              <a:t/>
            </a:r>
            <a:br>
              <a:rPr lang="en-US" b="0" i="0" dirty="0">
                <a:solidFill>
                  <a:srgbClr val="233143"/>
                </a:solidFill>
                <a:effectLst/>
                <a:latin typeface="HK Grotesk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BC63DEF-5B52-424B-9DF4-798FE1DB8C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r>
              <a:rPr lang="en-US" b="0" i="0" dirty="0">
                <a:solidFill>
                  <a:srgbClr val="233143"/>
                </a:solidFill>
                <a:effectLst/>
                <a:latin typeface="HK Grotesk"/>
              </a:rPr>
              <a:t/>
            </a:r>
            <a:br>
              <a:rPr lang="en-US" b="0" i="0" dirty="0">
                <a:solidFill>
                  <a:srgbClr val="233143"/>
                </a:solidFill>
                <a:effectLst/>
                <a:latin typeface="HK Grotesk"/>
              </a:rPr>
            </a:br>
            <a:r>
              <a:rPr lang="en-US" b="0" i="0" dirty="0">
                <a:solidFill>
                  <a:srgbClr val="233143"/>
                </a:solidFill>
                <a:effectLst/>
                <a:latin typeface="HK Grotesk"/>
              </a:rPr>
              <a:t>Organizational skills tie in nicely with time-management skills.</a:t>
            </a:r>
          </a:p>
          <a:p>
            <a:pPr algn="l"/>
            <a:r>
              <a:rPr lang="en-US" b="0" i="0" dirty="0">
                <a:solidFill>
                  <a:srgbClr val="233143"/>
                </a:solidFill>
                <a:effectLst/>
                <a:latin typeface="HK Grotesk"/>
              </a:rPr>
              <a:t> </a:t>
            </a:r>
          </a:p>
          <a:p>
            <a:pPr algn="l"/>
            <a:r>
              <a:rPr lang="en-US" b="0" i="0" dirty="0">
                <a:solidFill>
                  <a:srgbClr val="233143"/>
                </a:solidFill>
                <a:effectLst/>
                <a:latin typeface="HK Grotesk"/>
              </a:rPr>
              <a:t>They take things a step further, though, and include:</a:t>
            </a:r>
          </a:p>
          <a:p>
            <a:pPr algn="l"/>
            <a:r>
              <a:rPr lang="en-US" b="0" i="0" dirty="0">
                <a:solidFill>
                  <a:srgbClr val="233143"/>
                </a:solidFill>
                <a:effectLst/>
                <a:latin typeface="HK Grotesk"/>
              </a:rPr>
              <a:t>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33143"/>
                </a:solidFill>
                <a:effectLst/>
                <a:latin typeface="HK Grotesk"/>
              </a:rPr>
              <a:t>Being self-motivated and focused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33143"/>
                </a:solidFill>
                <a:effectLst/>
                <a:latin typeface="HK Grotesk"/>
              </a:rPr>
              <a:t>Effective use of mental capacity, physical space, and resources, among others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33143"/>
                </a:solidFill>
                <a:effectLst/>
                <a:latin typeface="HK Grotesk"/>
              </a:rPr>
              <a:t>Managing tasks and people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33143"/>
                </a:solidFill>
                <a:effectLst/>
                <a:latin typeface="HK Grotesk"/>
              </a:rPr>
              <a:t>Prioritizing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33143"/>
                </a:solidFill>
                <a:effectLst/>
                <a:latin typeface="HK Grotesk"/>
              </a:rPr>
              <a:t>Delegating</a:t>
            </a:r>
          </a:p>
          <a:p>
            <a:pPr algn="l"/>
            <a:r>
              <a:rPr lang="en-US" b="0" i="0" dirty="0">
                <a:solidFill>
                  <a:srgbClr val="233143"/>
                </a:solidFill>
                <a:effectLst/>
                <a:latin typeface="HK Grotesk"/>
              </a:rPr>
              <a:t> </a:t>
            </a:r>
          </a:p>
          <a:p>
            <a:pPr algn="l"/>
            <a:r>
              <a:rPr lang="en-US" b="0" i="0" dirty="0">
                <a:solidFill>
                  <a:srgbClr val="233143"/>
                </a:solidFill>
                <a:effectLst/>
                <a:latin typeface="HK Grotesk"/>
              </a:rPr>
              <a:t>Each and every one of them turns you into a highly employable and versatile person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176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27852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12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HK Grotesk</vt:lpstr>
      <vt:lpstr>Trebuchet MS</vt:lpstr>
      <vt:lpstr>Wingdings 3</vt:lpstr>
      <vt:lpstr>Facet</vt:lpstr>
      <vt:lpstr>Organization Skills </vt:lpstr>
      <vt:lpstr>6. Organization 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Organization Skills </dc:title>
  <dc:creator>Emran</dc:creator>
  <cp:lastModifiedBy>Emran</cp:lastModifiedBy>
  <cp:revision>1</cp:revision>
  <dcterms:created xsi:type="dcterms:W3CDTF">2022-12-20T03:25:21Z</dcterms:created>
  <dcterms:modified xsi:type="dcterms:W3CDTF">2022-12-20T03:26:14Z</dcterms:modified>
</cp:coreProperties>
</file>