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Sample </a:t>
            </a:r>
            <a:r>
              <a:rPr lang="en-US" sz="3600" dirty="0" err="1" smtClean="0"/>
              <a:t>Case:Chapter</a:t>
            </a:r>
            <a:r>
              <a:rPr lang="en-US" sz="3600" dirty="0" smtClean="0"/>
              <a:t> 10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786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93124"/>
            <a:ext cx="9601200" cy="527427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753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2020-05-29T16:12:54Z</dcterms:created>
  <dcterms:modified xsi:type="dcterms:W3CDTF">2020-05-29T16:14:53Z</dcterms:modified>
</cp:coreProperties>
</file>