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81" r:id="rId11"/>
    <p:sldId id="264" r:id="rId12"/>
    <p:sldId id="265" r:id="rId13"/>
    <p:sldId id="266" r:id="rId14"/>
    <p:sldId id="279" r:id="rId15"/>
    <p:sldId id="267" r:id="rId16"/>
    <p:sldId id="268" r:id="rId17"/>
    <p:sldId id="269" r:id="rId18"/>
    <p:sldId id="280" r:id="rId19"/>
    <p:sldId id="270" r:id="rId20"/>
    <p:sldId id="271" r:id="rId21"/>
    <p:sldId id="272" r:id="rId22"/>
    <p:sldId id="273" r:id="rId23"/>
    <p:sldId id="278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F162-8BB1-4456-BC6C-C7666FBD4F8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D7A2-72AB-466B-B185-2798F1BF93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40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F162-8BB1-4456-BC6C-C7666FBD4F8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D7A2-72AB-466B-B185-2798F1BF9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F162-8BB1-4456-BC6C-C7666FBD4F8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D7A2-72AB-466B-B185-2798F1BF9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F162-8BB1-4456-BC6C-C7666FBD4F8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D7A2-72AB-466B-B185-2798F1BF9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3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F162-8BB1-4456-BC6C-C7666FBD4F8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D7A2-72AB-466B-B185-2798F1BF93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65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F162-8BB1-4456-BC6C-C7666FBD4F8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D7A2-72AB-466B-B185-2798F1BF9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0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F162-8BB1-4456-BC6C-C7666FBD4F8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D7A2-72AB-466B-B185-2798F1BF9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F162-8BB1-4456-BC6C-C7666FBD4F8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D7A2-72AB-466B-B185-2798F1BF9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5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F162-8BB1-4456-BC6C-C7666FBD4F8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D7A2-72AB-466B-B185-2798F1BF9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2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D2F162-8BB1-4456-BC6C-C7666FBD4F8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3D7A2-72AB-466B-B185-2798F1BF9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9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F162-8BB1-4456-BC6C-C7666FBD4F8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D7A2-72AB-466B-B185-2798F1BF9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8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D2F162-8BB1-4456-BC6C-C7666FBD4F8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63D7A2-72AB-466B-B185-2798F1BF9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0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71C2-A847-4C98-9E65-6ED31FE1E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ICT IN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AEA92-1466-49CE-8B1D-146F6401F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40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CE0D-D484-4FDF-903E-53648502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 Computer</a:t>
            </a:r>
          </a:p>
        </p:txBody>
      </p:sp>
      <p:pic>
        <p:nvPicPr>
          <p:cNvPr id="4098" name="Picture 2" descr="1+ Thousand Computer Meme Royalty-Free Images, Stock Photos &amp; Pictures |  Shutterstock">
            <a:extLst>
              <a:ext uri="{FF2B5EF4-FFF2-40B4-BE49-F238E27FC236}">
                <a16:creationId xmlns:a16="http://schemas.microsoft.com/office/drawing/2014/main" id="{D4D5B5A4-1667-41B6-8B02-DE77E6CCB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64" y="1942655"/>
            <a:ext cx="3679072" cy="29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0730-1FF9-4E98-948E-E1498F8E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D187B-9F72-479F-8D2B-1359E5B17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Processing Capability: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can execute instructions and perform various operations, including calculations and logical tasks.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Storage Capacity: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have the ability to store and retrieve data, both temporarily in RAM and more permanently in storage devices.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Speed: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operate at high speeds, enabling quick processing and execution of tasks.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Accuracy: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perform tasks with a high degree of accuracy, minimizing errors when executing instructions.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Versatility: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can be programmed to perform a wide range of tasks, making them versatile in different applications.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60B4-4904-4832-BB88-08AED86E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67E86-CEE1-4A44-A692-6421EE5FD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Automation: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can automate repetitive tasks, reducing the need for manual intervention in various processes.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Reliability: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Modern computers are designed to be reliable, with stable hardware and software components.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Diligence: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can work for long hours without fatigue, maintaining consistent performance.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Communication: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can communicate with other devices and networks, facilitating data exchange and connectivity.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Multitasking: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can handle multiple tasks simultaneously, switching between processes efficiently.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0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813FF-048C-4C66-9542-C4D1BB76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3DC91-D8BF-4A2C-9BD2-EA66332FC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Digital Representation: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Information in computers is represented in digital form using binary code (0s and 1s).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Scalability: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 systems can be scaled up in terms of hardware or processing power to meet increasing demands.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User Interface: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provide interfaces, such as graphical user interfaces (GUI) or command-line interfaces, for user interaction.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Networking Capabilities: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can connect to networks, allowing for communication and resource sharing.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Security Features: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have security mechanisms to protect data and prevent unauthorized access.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0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812A-01CE-4F5A-84B6-25F8DCCB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for Individual Users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B81E02-DF65-4522-96BA-EBACB74E6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8112" y="1987454"/>
            <a:ext cx="4896102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5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444C-648F-4BC7-BCEC-8D5D20D9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for Individual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4B62-2B7B-4505-B7A2-5890B946D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Personal Computer (PC):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Ideal for individual users, PCs include desktops and laptops designed for personal use.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Suitable for a wide range of tasks, from word processing and web browsing to gaming and content creation.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Operating System: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User-friendly operating systems like Windows, macOS, or Linux provide a platform for running applications and managing files.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Software Applications: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Productivity software (word processors, spreadsheets) and entertainment applications cater to individual needs.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Specialized software for hobbies, creative pursuits, or personal finance.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Internet Connectivity: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Built-in Wi-Fi or Ethernet for internet access, enabling communication, social media, and online activities.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79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7DB1-268C-4BE3-A5A0-A94FD945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for Individual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5D4D7-91A9-4853-8835-2FECB7240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Storage Options: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Hard drives or solid-state drives provide storage for personal files, photos, videos, and documents.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Multimedia Capabilities: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Integrated speakers, webcams, and microphones for multimedia experiences, video conferencing, and content creation.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Gaming and Entertainment: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Capable of running casual or more demanding games, as well as multimedia content like movies and music.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Portability (for Laptops):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Laptops offer portability, allowing users to work or entertain themselves on the go.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Upgradability: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Some personal computers allow for hardware upgrades, such as adding more RAM or replacing the hard drive.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2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A993-134B-4733-BA65-0A88710D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for Individual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F542-0E13-42E1-8514-0C1CB214D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Security Features: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Security measures like antivirus software and built-in firewalls to protect against cyber threats.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User Interface: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Graphical user interfaces (GUIs) make it easy for individuals to interact with the computer using icons and menus.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Customization: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Users can personalize their computing experience by customizing desktop backgrounds, themes, and preferences.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Affordability: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 range of options caters to various budgets, making personal computers accessible to a wide audience.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Tech Support and Updates: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Access to customer support and regular software updates for system stability and security.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5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8960-C867-4653-BA9A-73889376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for Organization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E2D0A12-0615-420D-B2CF-A92F5C04C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97" y="1846263"/>
            <a:ext cx="5041332" cy="4022725"/>
          </a:xfrm>
        </p:spPr>
      </p:pic>
    </p:spTree>
    <p:extLst>
      <p:ext uri="{BB962C8B-B14F-4D97-AF65-F5344CB8AC3E}">
        <p14:creationId xmlns:p14="http://schemas.microsoft.com/office/powerpoint/2010/main" val="242368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A8D7-2F17-43B6-A8CC-FA5C23FA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for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FA76-F549-4A33-B60E-DBE71E47E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Desktops and Laptops: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Deployed for individual workstations within the organization, supporting various tasks.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Servers: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Used to manage network resources, centralize data storage, and host applications for multiple users.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Enterprise Operating Systems: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Robust operating systems like Windows Server, Linux distributions, or macOS Server for managing network infrastructure.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Network Infrastructure: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Routers, switches, and firewalls to establish and secure the organization's network.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Collaboration Tools: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Software solutions for team collaboration, communication, and project management.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03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6585-FE48-43FA-8760-374EBD07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380C5-0AF9-4E77-A308-D461FEFF6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b="1" dirty="0"/>
              <a:t>ICT (Information and Communication Technology):</a:t>
            </a:r>
            <a:r>
              <a:rPr lang="en-US" dirty="0"/>
              <a:t> ICT refers to the broad umbrella term encompassing technologies and tools used for the –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acquisition,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storage,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processing,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transmission, and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dissemination of information.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0C022C-DBC0-402C-885A-3636CD96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63" y="2645957"/>
            <a:ext cx="3755517" cy="24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0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A7E5-1FDB-494F-A03F-C9E8DC43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for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98CE8-D37D-480C-A6FB-F869E999C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Enterprise Resource Planning (ERP) Systems: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Streamlines and integrates various business processes such as finance, HR, and supply chain management.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Customer Relationship Management (CRM) Software: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Manages customer interactions, sales, and marketing efforts.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Database Management Systems: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Used for efficient storage, retrieval, and management of large volumes of organizational data.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Security Measures: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Advanced security protocols, firewalls, and antivirus solutions to safeguard organizational data.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Virtual Private Networks (VPNs):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Ensures secure remote access to the organization's network for remote employees.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0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890A-7200-4522-891C-33E0C068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for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A3AFF-F4C3-46E3-AF61-69453B6E5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Cloud Services: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Utilized for scalable and flexible storage, collaboration, and computation.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Unified Communications: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Integrates various communication channels, including email, instant messaging, and voice calls.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Data Backup and Recovery Systems: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Regular backup solutions to prevent data loss and recovery mechanisms for unforeseen incidents.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Specialized Software: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Industry-specific software for sectors like healthcare, finance, or manufacturing.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IT Support and Maintenance: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Dedicated IT teams or external support services for troubleshooting, maintenance, and updates.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3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731-DB31-45E4-8139-DF08868B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for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5383-DBC4-4AD6-99EE-2EAA9E6D1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Compliance and Governance Tools: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Tools to ensure adherence to industry regulations and organizational policies.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Centralized User Management: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Active Directory or similar systems for centralized user authentication and access control.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Customization and Integration: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Systems designed to integrate with existing organizational processes and allow customization based on specific needs.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59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C04A-5BE4-4045-A867-8C5B1F65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for Society</a:t>
            </a:r>
          </a:p>
        </p:txBody>
      </p:sp>
      <p:pic>
        <p:nvPicPr>
          <p:cNvPr id="3074" name="Picture 2" descr="What Role Does The Computer Technology Play In Society Today?">
            <a:extLst>
              <a:ext uri="{FF2B5EF4-FFF2-40B4-BE49-F238E27FC236}">
                <a16:creationId xmlns:a16="http://schemas.microsoft.com/office/drawing/2014/main" id="{BA33C6EF-8368-4004-AA2B-7B87D9687A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2" y="1875138"/>
            <a:ext cx="599577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7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8591-8576-427A-B027-921B40DC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for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83663-6644-417C-A4EE-6F789683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Public Access Computers: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Located in libraries, community centers, and educational institutions to provide access to information for individuals without personal devices.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Educational Computers: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Used in schools and universities to facilitate learning, research, and skill development.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Government Systems: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Employed for public services, record-keeping, and managing administrative tasks to enhance efficiency in government operations.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Healthcare Information Systems: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Utilized in hospitals and clinics for electronic health records, medical imaging, and healthcare management.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Public Safety and Security: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Integrated into systems for law enforcement, emergency services, and disaster management to enhance public safety.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99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ECC7-3215-4EF4-9585-8A65E5E7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for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FBF2-0CD0-4194-9401-E6AF533FE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E-Government Services: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Online platforms for citizens to access government services, pay bills, and engage in civic activities.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Social Services: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Used for managing social welfare programs, databases, and support services for vulnerable populations.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Community Communication: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Social media, forums, and community websites foster communication, networking, and collaboration among residents.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Environmental Monitoring: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are employed in monitoring and managing environmental data for sustainable development.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Smart Cities: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Integrated computer systems for managing urban infrastructure, traffic, and utilities to improve city living.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3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98A3-99F2-4F80-9562-1277DBD8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for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3166F-B533-467F-82B4-793A07462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Civic Engagement: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enable citizens to participate in democratic processes, access information, and express opinions.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Agricultural Technology: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Used for precision farming, weather forecasting, and market information to support rural communities.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Nonprofit Organizations: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aid in managing operations, fundraising, and communication for NGOs working towards societal betterment.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Crisis Response and Humanitarian Aid: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are vital in coordinating and delivering aid during crises, emergencies, and humanitarian efforts.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Accessible Technologies: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Developments in assistive technologies improve accessibility for individuals with disabilities, promoting inclusivity.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62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F698-0FA0-4C8D-A931-25F912A6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for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08711-7356-44F8-AE70-47A86A339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Cultural Preservation: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Digital archives and databases preserve cultural heritage, artifacts, and historical records.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Global Connectivity: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Computers facilitate global communication, fostering cultural exchange, and international collaboration.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1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4827-DD79-403A-95FC-AA621D2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7C781-2786-4218-9E72-26E70EFEC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dirty="0"/>
              <a:t>A computer is an electronic device that manipulates information, or data. It has the ability to store, retrieve, and process data. It consists of hardware components, including a central processing unit (CPU), memory, storage, software, input devices (e.g., keyboard, mouse), and output devices (e.g., monitor, printer).</a:t>
            </a:r>
          </a:p>
          <a:p>
            <a:endParaRPr lang="en-US" dirty="0"/>
          </a:p>
        </p:txBody>
      </p:sp>
      <p:pic>
        <p:nvPicPr>
          <p:cNvPr id="2052" name="Picture 4" descr="Funny Computer Stock Vector | Royalty-Free | FreeImages">
            <a:extLst>
              <a:ext uri="{FF2B5EF4-FFF2-40B4-BE49-F238E27FC236}">
                <a16:creationId xmlns:a16="http://schemas.microsoft.com/office/drawing/2014/main" id="{49B59A3A-49A1-40E3-A2D7-12B10DC40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37" y="3074971"/>
            <a:ext cx="4269125" cy="31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3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A5AF-E5EE-4607-92CE-39795221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ICT (Information and Communication Technology)</a:t>
            </a:r>
          </a:p>
        </p:txBody>
      </p:sp>
      <p:pic>
        <p:nvPicPr>
          <p:cNvPr id="5122" name="Picture 2" descr="ICT general knowledge questions and answers - Quiz &amp; Trivia">
            <a:extLst>
              <a:ext uri="{FF2B5EF4-FFF2-40B4-BE49-F238E27FC236}">
                <a16:creationId xmlns:a16="http://schemas.microsoft.com/office/drawing/2014/main" id="{5382B90A-9C26-480C-9BD0-A1FFE4B145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2016125"/>
            <a:ext cx="74930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23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CBB3-1C83-4268-B9FB-9B84F195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Applications of ICT (Information and Communication Technology)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7D381-E663-42FB-B6C7-41D32DF78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Communication: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Facilitates instant communication through email, messaging, and video conferencing.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Enables collaboration and information sharing among individuals and organizations.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Education: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Supports online learning platforms, e-books, and educational software.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Enhances the accessibility of educational resources and materials.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Business and Commerce: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Streamlines business processes with enterprise resource planning (ERP) systems.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Enables e-commerce and online transactions, expanding market reach.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Healthcare: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Enhances patient care through electronic health records (EHR) and telemedicine.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Improves healthcare management and research with ICT tools.</a:t>
            </a:r>
          </a:p>
        </p:txBody>
      </p:sp>
    </p:spTree>
    <p:extLst>
      <p:ext uri="{BB962C8B-B14F-4D97-AF65-F5344CB8AC3E}">
        <p14:creationId xmlns:p14="http://schemas.microsoft.com/office/powerpoint/2010/main" val="241244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E59B-1685-4DF8-88ED-EC540524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ICT (Information and Communication Technology)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EDBE-13F0-4053-B569-D60860D8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>
            <a:normAutofit fontScale="92500" lnSpcReduction="10000"/>
          </a:bodyPr>
          <a:lstStyle/>
          <a:p>
            <a:pPr marL="201168" lvl="1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b="1" dirty="0"/>
              <a:t>Entertainment: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200" dirty="0"/>
              <a:t>Enables digital content creation, streaming services, and online gaming.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200" dirty="0"/>
              <a:t>Enhances user experiences through virtual and augmented reality technologies.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b="1" dirty="0"/>
              <a:t>Government Services: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200" dirty="0"/>
              <a:t>Supports e-governance initiatives for efficient service delivery.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200" dirty="0"/>
              <a:t>Enhances public administration through ICT tools for data management and analysis.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b="1" dirty="0"/>
              <a:t>Research and Development: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200" dirty="0"/>
              <a:t>Aids in data collection, analysis, and simulations for scientific research.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200" dirty="0"/>
              <a:t>Supports innovation through collaborative research platforms and computational tools.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b="1" dirty="0"/>
              <a:t>Transportation and Logistics: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200" dirty="0"/>
              <a:t>Optimizes traffic management and navigation systems.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200" dirty="0"/>
              <a:t>Improves logistics through tracking, inventory management, and route optimization.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b="1" dirty="0"/>
              <a:t>Finance: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200" dirty="0"/>
              <a:t>Facilitates online banking, electronic transactions, and financial management.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200" dirty="0"/>
              <a:t>Enhances security and efficiency in financial operations.</a:t>
            </a:r>
          </a:p>
        </p:txBody>
      </p:sp>
    </p:spTree>
    <p:extLst>
      <p:ext uri="{BB962C8B-B14F-4D97-AF65-F5344CB8AC3E}">
        <p14:creationId xmlns:p14="http://schemas.microsoft.com/office/powerpoint/2010/main" val="2768176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4BF1-265E-4E23-B747-84B2173B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ICT (Information and Communication Technology)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6E4A-E0FC-44FD-9F04-6FA085BF8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Agriculture: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Utilizes precision farming techniques and remote sensing for crop management.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Provides farmers with access to market information and weather forecasts.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Social Networking: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Connects individuals globally through social media platforms.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Fosters communication and community building.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Security and Surveillance: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Utilizes ICT for monitoring and securing public spaces.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Enhances cybersecurity measures to protect digital assets.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1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29DC-0701-477B-8918-3F2D7C1D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ICT (Information and Communication Technology)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22941-F2E2-44ED-9537-01E5EB3A8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Security Concerns: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Vulnerability to cyber threats, hacking, and data breaches.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Challenges in maintaining the confidentiality and integrity of digital information.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Digital Divide: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Unequal access to ICT resources, creating disparities in education and opportunities.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Limited connectivity in rural or economically disadvantaged areas.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Dependency and Reliability: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Overreliance on technology can lead to disruptions in case of system failures or technical glitches.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Potential loss of critical data due to hardware or software failures.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Privacy Issues: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Concerns regarding the collection and misuse of personal data.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Challenges in ensuring individuals have control over their online privacy.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Social Isolation: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Excessive use of digital communication may contribute to reduced face-to-face interactions.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Impact on social skills and the sense of community.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54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1000-70B9-4B09-B399-819BD842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ICT (Information and Communication Technology)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FF3B-6460-4CDD-9731-6B0BFB267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Environmental Impact: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Production and disposal of electronic devices contribute to electronic waste.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Energy consumption by ICT infrastructure raises environmental concerns.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Job Displacement: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Automation and technological advancements may lead to job displacement in certain industries.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Demands for new skill sets may create challenges for the workforce.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Information Overload: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The abundance of information can lead to difficulties in filtering and processing relevant content.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Potential for misinformation and the spread of fake news.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Costs and Infrastructure: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Initial setup costs for implementing ICT systems can be high.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Ongoing maintenance and updates require financial resources.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Ethical Dilemmas: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Issues related to the ethical use of technology, such as AI bias and algorithmic discrimination.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Ethical considerations in areas like surveillance and data manipulation.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9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71</TotalTime>
  <Words>2018</Words>
  <Application>Microsoft Office PowerPoint</Application>
  <PresentationFormat>Widescreen</PresentationFormat>
  <Paragraphs>232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Wingdings</vt:lpstr>
      <vt:lpstr>Retrospect</vt:lpstr>
      <vt:lpstr>ICT IN BUSINESS</vt:lpstr>
      <vt:lpstr>ICT</vt:lpstr>
      <vt:lpstr>COMPUTER</vt:lpstr>
      <vt:lpstr>Applications of ICT (Information and Communication Technology)</vt:lpstr>
      <vt:lpstr>Applications of ICT (Information and Communication Technology)</vt:lpstr>
      <vt:lpstr>Applications of ICT (Information and Communication Technology)</vt:lpstr>
      <vt:lpstr>Applications of ICT (Information and Communication Technology)</vt:lpstr>
      <vt:lpstr>Drawbacks of ICT (Information and Communication Technology)</vt:lpstr>
      <vt:lpstr>Drawbacks of ICT (Information and Communication Technology)</vt:lpstr>
      <vt:lpstr>Characteristics of a Computer</vt:lpstr>
      <vt:lpstr>Characteristics of a Computer</vt:lpstr>
      <vt:lpstr>Characteristics of a Computer</vt:lpstr>
      <vt:lpstr>Characteristics of a Computer</vt:lpstr>
      <vt:lpstr>Computer for Individual Users</vt:lpstr>
      <vt:lpstr>Computer for Individual Users</vt:lpstr>
      <vt:lpstr>Computer for Individual Users</vt:lpstr>
      <vt:lpstr>Computer for Individual Users</vt:lpstr>
      <vt:lpstr>Computer for Organization</vt:lpstr>
      <vt:lpstr>Computer for Organization</vt:lpstr>
      <vt:lpstr>Computer for Organization</vt:lpstr>
      <vt:lpstr>Computer for Organization</vt:lpstr>
      <vt:lpstr>Computer for Organization</vt:lpstr>
      <vt:lpstr>Computers for Society</vt:lpstr>
      <vt:lpstr>Computers for Society</vt:lpstr>
      <vt:lpstr>Computers for Society</vt:lpstr>
      <vt:lpstr>Computers for Society</vt:lpstr>
      <vt:lpstr>Computers for Society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IN BUSINESS</dc:title>
  <dc:creator>DCL</dc:creator>
  <cp:lastModifiedBy>Admin</cp:lastModifiedBy>
  <cp:revision>10</cp:revision>
  <dcterms:created xsi:type="dcterms:W3CDTF">2024-01-27T02:21:14Z</dcterms:created>
  <dcterms:modified xsi:type="dcterms:W3CDTF">2024-05-20T04:41:58Z</dcterms:modified>
</cp:coreProperties>
</file>