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4" r:id="rId4"/>
    <p:sldId id="261" r:id="rId5"/>
    <p:sldId id="260" r:id="rId6"/>
    <p:sldId id="266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DF241-935D-4BEE-B377-40579AF6AF9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5E97D1-8CD4-4F9D-BA58-32BB4C9D0257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1. Why do we need </a:t>
          </a:r>
          <a:r>
            <a:rPr lang="en-US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 legislations?</a:t>
          </a:r>
          <a:endParaRPr lang="en-US" dirty="0"/>
        </a:p>
      </dgm:t>
    </dgm:pt>
    <dgm:pt modelId="{3E703051-A760-4FD3-9F49-AE1A43150874}" type="parTrans" cxnId="{019596E5-E59B-40FD-85BC-46269ED651F7}">
      <dgm:prSet/>
      <dgm:spPr/>
      <dgm:t>
        <a:bodyPr/>
        <a:lstStyle/>
        <a:p>
          <a:endParaRPr lang="en-US"/>
        </a:p>
      </dgm:t>
    </dgm:pt>
    <dgm:pt modelId="{EBC7E7A6-950F-4A13-BC87-627CFD2004A7}" type="sibTrans" cxnId="{019596E5-E59B-40FD-85BC-46269ED651F7}">
      <dgm:prSet/>
      <dgm:spPr/>
      <dgm:t>
        <a:bodyPr/>
        <a:lstStyle/>
        <a:p>
          <a:endParaRPr lang="en-US"/>
        </a:p>
      </dgm:t>
    </dgm:pt>
    <dgm:pt modelId="{EA0CA160-43D6-419C-A400-99DBCE572000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2. What are the issues law makers should consider before enacting </a:t>
          </a:r>
          <a:r>
            <a:rPr lang="en-US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 laws?</a:t>
          </a:r>
          <a:endParaRPr lang="en-US" dirty="0"/>
        </a:p>
      </dgm:t>
    </dgm:pt>
    <dgm:pt modelId="{F42E5B9E-1516-45AC-9853-074D3D9B3FDF}" type="parTrans" cxnId="{35F11B3B-E0BB-4086-AF3F-810623D45D49}">
      <dgm:prSet/>
      <dgm:spPr/>
      <dgm:t>
        <a:bodyPr/>
        <a:lstStyle/>
        <a:p>
          <a:endParaRPr lang="en-US"/>
        </a:p>
      </dgm:t>
    </dgm:pt>
    <dgm:pt modelId="{0359436D-437E-41D5-B13E-10CB9FFD3744}" type="sibTrans" cxnId="{35F11B3B-E0BB-4086-AF3F-810623D45D49}">
      <dgm:prSet/>
      <dgm:spPr/>
      <dgm:t>
        <a:bodyPr/>
        <a:lstStyle/>
        <a:p>
          <a:endParaRPr lang="en-US"/>
        </a:p>
      </dgm:t>
    </dgm:pt>
    <dgm:pt modelId="{2C7C46CA-4DCC-454E-9AC8-8CDCEF594B37}" type="pres">
      <dgm:prSet presAssocID="{BE7DF241-935D-4BEE-B377-40579AF6AF9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B9EECC-6171-4DE7-AD79-7CDA5B0C3F1F}" type="pres">
      <dgm:prSet presAssocID="{BE7DF241-935D-4BEE-B377-40579AF6AF97}" presName="dummyMaxCanvas" presStyleCnt="0">
        <dgm:presLayoutVars/>
      </dgm:prSet>
      <dgm:spPr/>
    </dgm:pt>
    <dgm:pt modelId="{4F4A3355-89F7-418C-B939-7E867C9FB04A}" type="pres">
      <dgm:prSet presAssocID="{BE7DF241-935D-4BEE-B377-40579AF6AF97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20191-8D65-4DC8-8440-DFD704670C53}" type="pres">
      <dgm:prSet presAssocID="{BE7DF241-935D-4BEE-B377-40579AF6AF97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A86F8-392E-484E-BA1C-CBFEE8D6BA03}" type="pres">
      <dgm:prSet presAssocID="{BE7DF241-935D-4BEE-B377-40579AF6AF97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8C10E-FC1F-4842-90B3-9D39F7BB2384}" type="pres">
      <dgm:prSet presAssocID="{BE7DF241-935D-4BEE-B377-40579AF6AF97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C20FE-FCCF-42FC-B405-7059523FF8FC}" type="pres">
      <dgm:prSet presAssocID="{BE7DF241-935D-4BEE-B377-40579AF6AF97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FB6D4D-F7B0-4574-B513-415997BBDDB2}" type="presOf" srcId="{EA0CA160-43D6-419C-A400-99DBCE572000}" destId="{37220191-8D65-4DC8-8440-DFD704670C53}" srcOrd="0" destOrd="0" presId="urn:microsoft.com/office/officeart/2005/8/layout/vProcess5"/>
    <dgm:cxn modelId="{019596E5-E59B-40FD-85BC-46269ED651F7}" srcId="{BE7DF241-935D-4BEE-B377-40579AF6AF97}" destId="{405E97D1-8CD4-4F9D-BA58-32BB4C9D0257}" srcOrd="0" destOrd="0" parTransId="{3E703051-A760-4FD3-9F49-AE1A43150874}" sibTransId="{EBC7E7A6-950F-4A13-BC87-627CFD2004A7}"/>
    <dgm:cxn modelId="{A9FF842E-D6F6-4CBA-B7B1-2E997E107E1E}" type="presOf" srcId="{405E97D1-8CD4-4F9D-BA58-32BB4C9D0257}" destId="{4F4A3355-89F7-418C-B939-7E867C9FB04A}" srcOrd="0" destOrd="0" presId="urn:microsoft.com/office/officeart/2005/8/layout/vProcess5"/>
    <dgm:cxn modelId="{C905D4AC-076F-4572-8312-DA801CBCAD5C}" type="presOf" srcId="{EA0CA160-43D6-419C-A400-99DBCE572000}" destId="{88AC20FE-FCCF-42FC-B405-7059523FF8FC}" srcOrd="1" destOrd="0" presId="urn:microsoft.com/office/officeart/2005/8/layout/vProcess5"/>
    <dgm:cxn modelId="{2F0C75E1-60CA-4DB9-B86A-F20A9F7DE3AC}" type="presOf" srcId="{BE7DF241-935D-4BEE-B377-40579AF6AF97}" destId="{2C7C46CA-4DCC-454E-9AC8-8CDCEF594B37}" srcOrd="0" destOrd="0" presId="urn:microsoft.com/office/officeart/2005/8/layout/vProcess5"/>
    <dgm:cxn modelId="{35F11B3B-E0BB-4086-AF3F-810623D45D49}" srcId="{BE7DF241-935D-4BEE-B377-40579AF6AF97}" destId="{EA0CA160-43D6-419C-A400-99DBCE572000}" srcOrd="1" destOrd="0" parTransId="{F42E5B9E-1516-45AC-9853-074D3D9B3FDF}" sibTransId="{0359436D-437E-41D5-B13E-10CB9FFD3744}"/>
    <dgm:cxn modelId="{8A6BC081-9ACB-4893-A160-25DD15FECF01}" type="presOf" srcId="{EBC7E7A6-950F-4A13-BC87-627CFD2004A7}" destId="{5A8A86F8-392E-484E-BA1C-CBFEE8D6BA03}" srcOrd="0" destOrd="0" presId="urn:microsoft.com/office/officeart/2005/8/layout/vProcess5"/>
    <dgm:cxn modelId="{4C2558FB-9323-44E3-8B34-60B51A4994AE}" type="presOf" srcId="{405E97D1-8CD4-4F9D-BA58-32BB4C9D0257}" destId="{9E08C10E-FC1F-4842-90B3-9D39F7BB2384}" srcOrd="1" destOrd="0" presId="urn:microsoft.com/office/officeart/2005/8/layout/vProcess5"/>
    <dgm:cxn modelId="{52141A3F-0D1A-4E79-8FC4-CEE7430F0D20}" type="presParOf" srcId="{2C7C46CA-4DCC-454E-9AC8-8CDCEF594B37}" destId="{05B9EECC-6171-4DE7-AD79-7CDA5B0C3F1F}" srcOrd="0" destOrd="0" presId="urn:microsoft.com/office/officeart/2005/8/layout/vProcess5"/>
    <dgm:cxn modelId="{43CEABA3-E59B-4B33-9ABA-66490C2E2193}" type="presParOf" srcId="{2C7C46CA-4DCC-454E-9AC8-8CDCEF594B37}" destId="{4F4A3355-89F7-418C-B939-7E867C9FB04A}" srcOrd="1" destOrd="0" presId="urn:microsoft.com/office/officeart/2005/8/layout/vProcess5"/>
    <dgm:cxn modelId="{E8C9472F-F4B8-414B-9BA4-F172DC333B82}" type="presParOf" srcId="{2C7C46CA-4DCC-454E-9AC8-8CDCEF594B37}" destId="{37220191-8D65-4DC8-8440-DFD704670C53}" srcOrd="2" destOrd="0" presId="urn:microsoft.com/office/officeart/2005/8/layout/vProcess5"/>
    <dgm:cxn modelId="{23EFFE8B-410B-4884-9829-3451C2E674D1}" type="presParOf" srcId="{2C7C46CA-4DCC-454E-9AC8-8CDCEF594B37}" destId="{5A8A86F8-392E-484E-BA1C-CBFEE8D6BA03}" srcOrd="3" destOrd="0" presId="urn:microsoft.com/office/officeart/2005/8/layout/vProcess5"/>
    <dgm:cxn modelId="{5A1F3A8E-4EE3-4D70-953F-0CD3E9C605A3}" type="presParOf" srcId="{2C7C46CA-4DCC-454E-9AC8-8CDCEF594B37}" destId="{9E08C10E-FC1F-4842-90B3-9D39F7BB2384}" srcOrd="4" destOrd="0" presId="urn:microsoft.com/office/officeart/2005/8/layout/vProcess5"/>
    <dgm:cxn modelId="{6BDC5DA0-1AD2-4929-B302-8CFA79BCE79F}" type="presParOf" srcId="{2C7C46CA-4DCC-454E-9AC8-8CDCEF594B37}" destId="{88AC20FE-FCCF-42FC-B405-7059523FF8FC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4C122-231E-405C-AC93-DC09510A16A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C0194-8615-43AF-8774-60251E9A8E3C}">
      <dgm:prSet phldrT="[Text]"/>
      <dgm:spPr/>
      <dgm:t>
        <a:bodyPr/>
        <a:lstStyle/>
        <a:p>
          <a:r>
            <a:rPr lang="en-US" dirty="0" smtClean="0">
              <a:latin typeface="Andalus" panose="02020603050405020304" pitchFamily="18" charset="-78"/>
              <a:cs typeface="Andalus" panose="02020603050405020304" pitchFamily="18" charset="-78"/>
            </a:rPr>
            <a:t>Protecting Workers’ rights</a:t>
          </a:r>
          <a:endParaRPr lang="en-US" dirty="0">
            <a:latin typeface="Andalus" panose="02020603050405020304" pitchFamily="18" charset="-78"/>
            <a:cs typeface="Andalus" panose="02020603050405020304" pitchFamily="18" charset="-78"/>
          </a:endParaRPr>
        </a:p>
      </dgm:t>
    </dgm:pt>
    <dgm:pt modelId="{0DCA7154-A6F3-4A76-9FEE-1609C8BF6361}" type="parTrans" cxnId="{E58B70A2-994C-416F-A5C7-49637756F64F}">
      <dgm:prSet/>
      <dgm:spPr/>
      <dgm:t>
        <a:bodyPr/>
        <a:lstStyle/>
        <a:p>
          <a:endParaRPr lang="en-US"/>
        </a:p>
      </dgm:t>
    </dgm:pt>
    <dgm:pt modelId="{8CA28A98-2676-411C-B2F7-BE57EC0DEDF8}" type="sibTrans" cxnId="{E58B70A2-994C-416F-A5C7-49637756F64F}">
      <dgm:prSet/>
      <dgm:spPr/>
      <dgm:t>
        <a:bodyPr/>
        <a:lstStyle/>
        <a:p>
          <a:endParaRPr lang="en-US"/>
        </a:p>
      </dgm:t>
    </dgm:pt>
    <dgm:pt modelId="{84CEB4C1-2335-4BC8-9ECC-1A578CB7B49B}">
      <dgm:prSet phldrT="[Text]" custT="1"/>
      <dgm:spPr/>
      <dgm:t>
        <a:bodyPr/>
        <a:lstStyle/>
        <a:p>
          <a:r>
            <a:rPr lang="en-US" sz="2400" dirty="0" smtClean="0">
              <a:latin typeface="Andalus" panose="02020603050405020304" pitchFamily="18" charset="-78"/>
              <a:cs typeface="Andalus" panose="02020603050405020304" pitchFamily="18" charset="-78"/>
            </a:rPr>
            <a:t>Bargaining capacity</a:t>
          </a:r>
          <a:endParaRPr lang="en-US" sz="2400" dirty="0">
            <a:latin typeface="Andalus" panose="02020603050405020304" pitchFamily="18" charset="-78"/>
            <a:cs typeface="Andalus" panose="02020603050405020304" pitchFamily="18" charset="-78"/>
          </a:endParaRPr>
        </a:p>
      </dgm:t>
    </dgm:pt>
    <dgm:pt modelId="{0567B3EB-FEC4-4C15-BB94-101427E2F5A3}" type="parTrans" cxnId="{D8D21ABD-8759-459E-A85C-08BE25EB7252}">
      <dgm:prSet/>
      <dgm:spPr/>
      <dgm:t>
        <a:bodyPr/>
        <a:lstStyle/>
        <a:p>
          <a:endParaRPr lang="en-US"/>
        </a:p>
      </dgm:t>
    </dgm:pt>
    <dgm:pt modelId="{544ADAA4-7EB9-49A3-BFCD-BA8801C95C04}" type="sibTrans" cxnId="{D8D21ABD-8759-459E-A85C-08BE25EB7252}">
      <dgm:prSet/>
      <dgm:spPr/>
      <dgm:t>
        <a:bodyPr/>
        <a:lstStyle/>
        <a:p>
          <a:endParaRPr lang="en-US"/>
        </a:p>
      </dgm:t>
    </dgm:pt>
    <dgm:pt modelId="{C4D25592-9921-4CBE-A6CD-CFDECA6D7D23}">
      <dgm:prSet phldrT="[Text]" custT="1"/>
      <dgm:spPr/>
      <dgm:t>
        <a:bodyPr/>
        <a:lstStyle/>
        <a:p>
          <a:r>
            <a:rPr lang="en-US" sz="2400" dirty="0" smtClean="0">
              <a:latin typeface="Andalus" panose="02020603050405020304" pitchFamily="18" charset="-78"/>
              <a:cs typeface="Andalus" panose="02020603050405020304" pitchFamily="18" charset="-78"/>
            </a:rPr>
            <a:t>Condition of works,</a:t>
          </a:r>
        </a:p>
        <a:p>
          <a:r>
            <a:rPr lang="en-US" sz="2400" dirty="0" smtClean="0">
              <a:latin typeface="Andalus" panose="02020603050405020304" pitchFamily="18" charset="-78"/>
              <a:cs typeface="Andalus" panose="02020603050405020304" pitchFamily="18" charset="-78"/>
            </a:rPr>
            <a:t>Wages, Minimum Wages, Safety, Health</a:t>
          </a:r>
          <a:endParaRPr lang="en-US" sz="2400" dirty="0">
            <a:latin typeface="Andalus" panose="02020603050405020304" pitchFamily="18" charset="-78"/>
            <a:cs typeface="Andalus" panose="02020603050405020304" pitchFamily="18" charset="-78"/>
          </a:endParaRPr>
        </a:p>
      </dgm:t>
    </dgm:pt>
    <dgm:pt modelId="{11B632AF-BCF7-4099-B0B0-0DF6AF0E4F6B}" type="parTrans" cxnId="{904DA086-EE70-4542-B669-511A810E65CA}">
      <dgm:prSet/>
      <dgm:spPr/>
      <dgm:t>
        <a:bodyPr/>
        <a:lstStyle/>
        <a:p>
          <a:endParaRPr lang="en-US"/>
        </a:p>
      </dgm:t>
    </dgm:pt>
    <dgm:pt modelId="{393CFCCF-77B0-4B60-A0C7-F02B006D4577}" type="sibTrans" cxnId="{904DA086-EE70-4542-B669-511A810E65CA}">
      <dgm:prSet/>
      <dgm:spPr/>
      <dgm:t>
        <a:bodyPr/>
        <a:lstStyle/>
        <a:p>
          <a:endParaRPr lang="en-US"/>
        </a:p>
      </dgm:t>
    </dgm:pt>
    <dgm:pt modelId="{E8064810-8CB7-4611-86CF-3F236855CA04}">
      <dgm:prSet phldrT="[Text]" custT="1"/>
      <dgm:spPr/>
      <dgm:t>
        <a:bodyPr/>
        <a:lstStyle/>
        <a:p>
          <a:r>
            <a:rPr lang="en-US" sz="2400" dirty="0" smtClean="0">
              <a:latin typeface="Andalus" panose="02020603050405020304" pitchFamily="18" charset="-78"/>
              <a:cs typeface="Andalus" panose="02020603050405020304" pitchFamily="18" charset="-78"/>
            </a:rPr>
            <a:t>Welfare measures,</a:t>
          </a:r>
        </a:p>
        <a:p>
          <a:r>
            <a:rPr lang="en-US" sz="2400" dirty="0" smtClean="0">
              <a:latin typeface="Andalus" panose="02020603050405020304" pitchFamily="18" charset="-78"/>
              <a:cs typeface="Andalus" panose="02020603050405020304" pitchFamily="18" charset="-78"/>
            </a:rPr>
            <a:t>Dispute settlement</a:t>
          </a:r>
          <a:endParaRPr lang="en-US" sz="2400" dirty="0">
            <a:latin typeface="Andalus" panose="02020603050405020304" pitchFamily="18" charset="-78"/>
            <a:cs typeface="Andalus" panose="02020603050405020304" pitchFamily="18" charset="-78"/>
          </a:endParaRPr>
        </a:p>
      </dgm:t>
    </dgm:pt>
    <dgm:pt modelId="{EB0AB308-701A-4823-8D19-144A076773CD}" type="parTrans" cxnId="{D8D04DC7-E084-4F24-B1E5-F6AAC1A51A4F}">
      <dgm:prSet/>
      <dgm:spPr/>
      <dgm:t>
        <a:bodyPr/>
        <a:lstStyle/>
        <a:p>
          <a:endParaRPr lang="en-US"/>
        </a:p>
      </dgm:t>
    </dgm:pt>
    <dgm:pt modelId="{4EBA6968-A893-405C-A15C-F70082D40B4F}" type="sibTrans" cxnId="{D8D04DC7-E084-4F24-B1E5-F6AAC1A51A4F}">
      <dgm:prSet/>
      <dgm:spPr/>
      <dgm:t>
        <a:bodyPr/>
        <a:lstStyle/>
        <a:p>
          <a:endParaRPr lang="en-US"/>
        </a:p>
      </dgm:t>
    </dgm:pt>
    <dgm:pt modelId="{2CF9F19A-76CC-4CD9-96FA-645D274B1379}" type="pres">
      <dgm:prSet presAssocID="{13C4C122-231E-405C-AC93-DC09510A16A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7FAEA8-25D0-487E-B4EC-AB29BAA1224C}" type="pres">
      <dgm:prSet presAssocID="{6D5C0194-8615-43AF-8774-60251E9A8E3C}" presName="roof" presStyleLbl="dkBgShp" presStyleIdx="0" presStyleCnt="2"/>
      <dgm:spPr/>
      <dgm:t>
        <a:bodyPr/>
        <a:lstStyle/>
        <a:p>
          <a:endParaRPr lang="en-US"/>
        </a:p>
      </dgm:t>
    </dgm:pt>
    <dgm:pt modelId="{ACF437FF-9F3F-4FEF-BF3E-AA06333B70B4}" type="pres">
      <dgm:prSet presAssocID="{6D5C0194-8615-43AF-8774-60251E9A8E3C}" presName="pillars" presStyleCnt="0"/>
      <dgm:spPr/>
    </dgm:pt>
    <dgm:pt modelId="{452E4D4B-45A9-4152-A30B-C73C6B663D42}" type="pres">
      <dgm:prSet presAssocID="{6D5C0194-8615-43AF-8774-60251E9A8E3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6952FE-8B83-4AA2-BFF2-E07AAE95456F}" type="pres">
      <dgm:prSet presAssocID="{C4D25592-9921-4CBE-A6CD-CFDECA6D7D2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7552A7-413B-4BEE-B4BF-6A7D65BDA747}" type="pres">
      <dgm:prSet presAssocID="{E8064810-8CB7-4611-86CF-3F236855CA0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07E69-44EB-4EEE-8443-BE1ACF0A44DB}" type="pres">
      <dgm:prSet presAssocID="{6D5C0194-8615-43AF-8774-60251E9A8E3C}" presName="base" presStyleLbl="dkBgShp" presStyleIdx="1" presStyleCnt="2"/>
      <dgm:spPr/>
    </dgm:pt>
  </dgm:ptLst>
  <dgm:cxnLst>
    <dgm:cxn modelId="{13F0B4E9-1A72-4CC6-9C5C-21D3EC099291}" type="presOf" srcId="{E8064810-8CB7-4611-86CF-3F236855CA04}" destId="{347552A7-413B-4BEE-B4BF-6A7D65BDA747}" srcOrd="0" destOrd="0" presId="urn:microsoft.com/office/officeart/2005/8/layout/hList3"/>
    <dgm:cxn modelId="{E58B70A2-994C-416F-A5C7-49637756F64F}" srcId="{13C4C122-231E-405C-AC93-DC09510A16AF}" destId="{6D5C0194-8615-43AF-8774-60251E9A8E3C}" srcOrd="0" destOrd="0" parTransId="{0DCA7154-A6F3-4A76-9FEE-1609C8BF6361}" sibTransId="{8CA28A98-2676-411C-B2F7-BE57EC0DEDF8}"/>
    <dgm:cxn modelId="{D8D21ABD-8759-459E-A85C-08BE25EB7252}" srcId="{6D5C0194-8615-43AF-8774-60251E9A8E3C}" destId="{84CEB4C1-2335-4BC8-9ECC-1A578CB7B49B}" srcOrd="0" destOrd="0" parTransId="{0567B3EB-FEC4-4C15-BB94-101427E2F5A3}" sibTransId="{544ADAA4-7EB9-49A3-BFCD-BA8801C95C04}"/>
    <dgm:cxn modelId="{65BEB6B9-AC14-413B-9F92-EC171F1EB55D}" type="presOf" srcId="{84CEB4C1-2335-4BC8-9ECC-1A578CB7B49B}" destId="{452E4D4B-45A9-4152-A30B-C73C6B663D42}" srcOrd="0" destOrd="0" presId="urn:microsoft.com/office/officeart/2005/8/layout/hList3"/>
    <dgm:cxn modelId="{B217DA4E-D9CF-4917-AC24-48E2952BF0FB}" type="presOf" srcId="{13C4C122-231E-405C-AC93-DC09510A16AF}" destId="{2CF9F19A-76CC-4CD9-96FA-645D274B1379}" srcOrd="0" destOrd="0" presId="urn:microsoft.com/office/officeart/2005/8/layout/hList3"/>
    <dgm:cxn modelId="{904DA086-EE70-4542-B669-511A810E65CA}" srcId="{6D5C0194-8615-43AF-8774-60251E9A8E3C}" destId="{C4D25592-9921-4CBE-A6CD-CFDECA6D7D23}" srcOrd="1" destOrd="0" parTransId="{11B632AF-BCF7-4099-B0B0-0DF6AF0E4F6B}" sibTransId="{393CFCCF-77B0-4B60-A0C7-F02B006D4577}"/>
    <dgm:cxn modelId="{D8D04DC7-E084-4F24-B1E5-F6AAC1A51A4F}" srcId="{6D5C0194-8615-43AF-8774-60251E9A8E3C}" destId="{E8064810-8CB7-4611-86CF-3F236855CA04}" srcOrd="2" destOrd="0" parTransId="{EB0AB308-701A-4823-8D19-144A076773CD}" sibTransId="{4EBA6968-A893-405C-A15C-F70082D40B4F}"/>
    <dgm:cxn modelId="{FFDEC0E1-DF52-4831-BBBC-B70A67C04633}" type="presOf" srcId="{6D5C0194-8615-43AF-8774-60251E9A8E3C}" destId="{947FAEA8-25D0-487E-B4EC-AB29BAA1224C}" srcOrd="0" destOrd="0" presId="urn:microsoft.com/office/officeart/2005/8/layout/hList3"/>
    <dgm:cxn modelId="{659F9693-C924-4D93-A222-425D95D7912E}" type="presOf" srcId="{C4D25592-9921-4CBE-A6CD-CFDECA6D7D23}" destId="{A46952FE-8B83-4AA2-BFF2-E07AAE95456F}" srcOrd="0" destOrd="0" presId="urn:microsoft.com/office/officeart/2005/8/layout/hList3"/>
    <dgm:cxn modelId="{D95D3B3B-AF9E-4BA8-BBB5-858F13A2DF79}" type="presParOf" srcId="{2CF9F19A-76CC-4CD9-96FA-645D274B1379}" destId="{947FAEA8-25D0-487E-B4EC-AB29BAA1224C}" srcOrd="0" destOrd="0" presId="urn:microsoft.com/office/officeart/2005/8/layout/hList3"/>
    <dgm:cxn modelId="{D5D47163-BB23-4DE1-B36E-EE25A9CE88F1}" type="presParOf" srcId="{2CF9F19A-76CC-4CD9-96FA-645D274B1379}" destId="{ACF437FF-9F3F-4FEF-BF3E-AA06333B70B4}" srcOrd="1" destOrd="0" presId="urn:microsoft.com/office/officeart/2005/8/layout/hList3"/>
    <dgm:cxn modelId="{0C0D38F6-AB80-4776-8615-CA62C915CC7B}" type="presParOf" srcId="{ACF437FF-9F3F-4FEF-BF3E-AA06333B70B4}" destId="{452E4D4B-45A9-4152-A30B-C73C6B663D42}" srcOrd="0" destOrd="0" presId="urn:microsoft.com/office/officeart/2005/8/layout/hList3"/>
    <dgm:cxn modelId="{F0A6D08F-2F66-46BA-ABC1-C067AA8D91F6}" type="presParOf" srcId="{ACF437FF-9F3F-4FEF-BF3E-AA06333B70B4}" destId="{A46952FE-8B83-4AA2-BFF2-E07AAE95456F}" srcOrd="1" destOrd="0" presId="urn:microsoft.com/office/officeart/2005/8/layout/hList3"/>
    <dgm:cxn modelId="{D5FE7BC0-35A9-4754-B8A5-F72A32A0B90A}" type="presParOf" srcId="{ACF437FF-9F3F-4FEF-BF3E-AA06333B70B4}" destId="{347552A7-413B-4BEE-B4BF-6A7D65BDA747}" srcOrd="2" destOrd="0" presId="urn:microsoft.com/office/officeart/2005/8/layout/hList3"/>
    <dgm:cxn modelId="{78C93D07-98BD-4FD0-8748-643AB2C28D8F}" type="presParOf" srcId="{2CF9F19A-76CC-4CD9-96FA-645D274B1379}" destId="{E8807E69-44EB-4EEE-8443-BE1ACF0A44D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A3355-89F7-418C-B939-7E867C9FB04A}">
      <dsp:nvSpPr>
        <dsp:cNvPr id="0" name=""/>
        <dsp:cNvSpPr/>
      </dsp:nvSpPr>
      <dsp:spPr>
        <a:xfrm>
          <a:off x="0" y="0"/>
          <a:ext cx="9650730" cy="2945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1. Why do we need </a:t>
          </a:r>
          <a:r>
            <a:rPr lang="en-US" sz="3700" kern="1200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sz="37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 legislations?</a:t>
          </a:r>
          <a:endParaRPr lang="en-US" sz="3700" kern="1200" dirty="0"/>
        </a:p>
      </dsp:txBody>
      <dsp:txXfrm>
        <a:off x="86281" y="86281"/>
        <a:ext cx="6605949" cy="2773302"/>
      </dsp:txXfrm>
    </dsp:sp>
    <dsp:sp modelId="{37220191-8D65-4DC8-8440-DFD704670C53}">
      <dsp:nvSpPr>
        <dsp:cNvPr id="0" name=""/>
        <dsp:cNvSpPr/>
      </dsp:nvSpPr>
      <dsp:spPr>
        <a:xfrm>
          <a:off x="1703069" y="3600501"/>
          <a:ext cx="9650730" cy="2945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2. What are the issues law makers should consider before enacting </a:t>
          </a:r>
          <a:r>
            <a:rPr lang="en-US" sz="3700" kern="1200" dirty="0" err="1" smtClean="0">
              <a:latin typeface="Andalus" panose="02020603050405020304" pitchFamily="18" charset="-78"/>
              <a:cs typeface="Andalus" panose="02020603050405020304" pitchFamily="18" charset="-78"/>
            </a:rPr>
            <a:t>labour</a:t>
          </a:r>
          <a:r>
            <a:rPr lang="en-US" sz="37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 laws?</a:t>
          </a:r>
          <a:endParaRPr lang="en-US" sz="3700" kern="1200" dirty="0"/>
        </a:p>
      </dsp:txBody>
      <dsp:txXfrm>
        <a:off x="1789350" y="3686782"/>
        <a:ext cx="5860285" cy="2773302"/>
      </dsp:txXfrm>
    </dsp:sp>
    <dsp:sp modelId="{5A8A86F8-392E-484E-BA1C-CBFEE8D6BA03}">
      <dsp:nvSpPr>
        <dsp:cNvPr id="0" name=""/>
        <dsp:cNvSpPr/>
      </dsp:nvSpPr>
      <dsp:spPr>
        <a:xfrm>
          <a:off x="7735917" y="2315776"/>
          <a:ext cx="1914812" cy="1914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166750" y="2315776"/>
        <a:ext cx="1053146" cy="1440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FAEA8-25D0-487E-B4EC-AB29BAA1224C}">
      <dsp:nvSpPr>
        <dsp:cNvPr id="0" name=""/>
        <dsp:cNvSpPr/>
      </dsp:nvSpPr>
      <dsp:spPr>
        <a:xfrm>
          <a:off x="0" y="0"/>
          <a:ext cx="8128000" cy="127618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Protecting Workers’ rights</a:t>
          </a:r>
          <a:endParaRPr lang="en-US" sz="4900" kern="1200" dirty="0">
            <a:latin typeface="Andalus" panose="02020603050405020304" pitchFamily="18" charset="-78"/>
            <a:cs typeface="Andalus" panose="02020603050405020304" pitchFamily="18" charset="-78"/>
          </a:endParaRPr>
        </a:p>
      </dsp:txBody>
      <dsp:txXfrm>
        <a:off x="0" y="0"/>
        <a:ext cx="8128000" cy="1276184"/>
      </dsp:txXfrm>
    </dsp:sp>
    <dsp:sp modelId="{452E4D4B-45A9-4152-A30B-C73C6B663D42}">
      <dsp:nvSpPr>
        <dsp:cNvPr id="0" name=""/>
        <dsp:cNvSpPr/>
      </dsp:nvSpPr>
      <dsp:spPr>
        <a:xfrm>
          <a:off x="3968" y="1276184"/>
          <a:ext cx="2706687" cy="267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Bargaining capacity</a:t>
          </a:r>
          <a:endParaRPr lang="en-US" sz="2400" kern="1200" dirty="0">
            <a:latin typeface="Andalus" panose="02020603050405020304" pitchFamily="18" charset="-78"/>
            <a:cs typeface="Andalus" panose="02020603050405020304" pitchFamily="18" charset="-78"/>
          </a:endParaRPr>
        </a:p>
      </dsp:txBody>
      <dsp:txXfrm>
        <a:off x="3968" y="1276184"/>
        <a:ext cx="2706687" cy="2679987"/>
      </dsp:txXfrm>
    </dsp:sp>
    <dsp:sp modelId="{A46952FE-8B83-4AA2-BFF2-E07AAE95456F}">
      <dsp:nvSpPr>
        <dsp:cNvPr id="0" name=""/>
        <dsp:cNvSpPr/>
      </dsp:nvSpPr>
      <dsp:spPr>
        <a:xfrm>
          <a:off x="2710656" y="1276184"/>
          <a:ext cx="2706687" cy="267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Condition of works,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Wages, Minimum Wages, Safety, Health</a:t>
          </a:r>
          <a:endParaRPr lang="en-US" sz="2400" kern="1200" dirty="0">
            <a:latin typeface="Andalus" panose="02020603050405020304" pitchFamily="18" charset="-78"/>
            <a:cs typeface="Andalus" panose="02020603050405020304" pitchFamily="18" charset="-78"/>
          </a:endParaRPr>
        </a:p>
      </dsp:txBody>
      <dsp:txXfrm>
        <a:off x="2710656" y="1276184"/>
        <a:ext cx="2706687" cy="2679987"/>
      </dsp:txXfrm>
    </dsp:sp>
    <dsp:sp modelId="{347552A7-413B-4BEE-B4BF-6A7D65BDA747}">
      <dsp:nvSpPr>
        <dsp:cNvPr id="0" name=""/>
        <dsp:cNvSpPr/>
      </dsp:nvSpPr>
      <dsp:spPr>
        <a:xfrm>
          <a:off x="5417343" y="1276184"/>
          <a:ext cx="2706687" cy="267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Welfare measures,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Andalus" panose="02020603050405020304" pitchFamily="18" charset="-78"/>
              <a:cs typeface="Andalus" panose="02020603050405020304" pitchFamily="18" charset="-78"/>
            </a:rPr>
            <a:t>Dispute settlement</a:t>
          </a:r>
          <a:endParaRPr lang="en-US" sz="2400" kern="1200" dirty="0">
            <a:latin typeface="Andalus" panose="02020603050405020304" pitchFamily="18" charset="-78"/>
            <a:cs typeface="Andalus" panose="02020603050405020304" pitchFamily="18" charset="-78"/>
          </a:endParaRPr>
        </a:p>
      </dsp:txBody>
      <dsp:txXfrm>
        <a:off x="5417343" y="1276184"/>
        <a:ext cx="2706687" cy="2679987"/>
      </dsp:txXfrm>
    </dsp:sp>
    <dsp:sp modelId="{E8807E69-44EB-4EEE-8443-BE1ACF0A44DB}">
      <dsp:nvSpPr>
        <dsp:cNvPr id="0" name=""/>
        <dsp:cNvSpPr/>
      </dsp:nvSpPr>
      <dsp:spPr>
        <a:xfrm>
          <a:off x="0" y="3956171"/>
          <a:ext cx="8128000" cy="29777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Principles of </a:t>
            </a:r>
            <a:r>
              <a:rPr lang="en-US" sz="4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Legislation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896464"/>
              </p:ext>
            </p:extLst>
          </p:nvPr>
        </p:nvGraphicFramePr>
        <p:xfrm>
          <a:off x="838200" y="185738"/>
          <a:ext cx="11353800" cy="654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0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Why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do we need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legislations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</a:p>
          <a:p>
            <a:pPr marL="0" lvl="0" indent="0" algn="ctr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80333675"/>
              </p:ext>
            </p:extLst>
          </p:nvPr>
        </p:nvGraphicFramePr>
        <p:xfrm>
          <a:off x="2032000" y="1881809"/>
          <a:ext cx="8128000" cy="4253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99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Why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do we need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legislations?</a:t>
            </a:r>
            <a:endParaRPr lang="en-US" sz="4000" dirty="0"/>
          </a:p>
          <a:p>
            <a:pPr marL="0" indent="0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Poverty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anywhere is a threat to prosperity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everywhere… !!</a:t>
            </a:r>
          </a:p>
          <a:p>
            <a:pPr marL="0" indent="0" algn="ctr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Corona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Pandamic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interconnected world…!!!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are the issues law makers should consider before enacting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laws?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Social Justice</a:t>
            </a: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International Uniformity</a:t>
            </a: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Social Equity</a:t>
            </a:r>
          </a:p>
          <a:p>
            <a:pPr marL="0" lvl="0" indent="0" algn="ctr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National Economy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07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are the issues law makers should consider before enacting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laws?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Justice as Fairness (John </a:t>
            </a:r>
            <a:r>
              <a:rPr lang="en-US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Rawl’s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Theory of Justice)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Justice and Islam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Social Justice in the Bangladesh Constitution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ILO and </a:t>
            </a:r>
            <a:r>
              <a:rPr lang="en-US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Conventions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8 Fundamental </a:t>
            </a:r>
            <a:r>
              <a:rPr lang="en-US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Conventions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Bangladesh and ILO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Rana</a:t>
            </a:r>
            <a:r>
              <a:rPr lang="en-US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Plaza Tragedy and US suspension of GSP program </a:t>
            </a:r>
          </a:p>
        </p:txBody>
      </p:sp>
    </p:spTree>
    <p:extLst>
      <p:ext uri="{BB962C8B-B14F-4D97-AF65-F5344CB8AC3E}">
        <p14:creationId xmlns:p14="http://schemas.microsoft.com/office/powerpoint/2010/main" val="17634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bour's Right | Hadi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177" y="503582"/>
            <a:ext cx="9656397" cy="5420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1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142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Andalus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23</cp:revision>
  <dcterms:created xsi:type="dcterms:W3CDTF">2020-04-17T13:22:52Z</dcterms:created>
  <dcterms:modified xsi:type="dcterms:W3CDTF">2020-04-18T18:24:00Z</dcterms:modified>
</cp:coreProperties>
</file>