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67" r:id="rId13"/>
    <p:sldId id="268" r:id="rId14"/>
    <p:sldId id="269" r:id="rId15"/>
    <p:sldId id="271" r:id="rId16"/>
    <p:sldId id="277" r:id="rId17"/>
    <p:sldId id="276" r:id="rId18"/>
    <p:sldId id="273" r:id="rId19"/>
    <p:sldId id="274" r:id="rId20"/>
    <p:sldId id="275" r:id="rId21"/>
    <p:sldId id="282" r:id="rId22"/>
    <p:sldId id="281" r:id="rId23"/>
    <p:sldId id="284" r:id="rId24"/>
    <p:sldId id="285" r:id="rId25"/>
    <p:sldId id="279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2" d="100"/>
          <a:sy n="72" d="100"/>
        </p:scale>
        <p:origin x="-11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Lahore Resolution 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00800" cy="2438400"/>
          </a:xfrm>
        </p:spPr>
        <p:txBody>
          <a:bodyPr>
            <a:normAutofit fontScale="77500" lnSpcReduction="20000"/>
          </a:bodyPr>
          <a:lstStyle/>
          <a:p>
            <a:r>
              <a:rPr lang="en-US" sz="5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March, 1940</a:t>
            </a:r>
          </a:p>
          <a:p>
            <a:r>
              <a:rPr lang="en-US" sz="5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Rokunuzzaman</a:t>
            </a:r>
            <a:r>
              <a:rPr lang="en-US" sz="5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Biswas</a:t>
            </a:r>
            <a:endParaRPr lang="en-US" sz="5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History of the Emergence of Bangladesh &amp; Bangla Language</a:t>
            </a:r>
          </a:p>
          <a:p>
            <a:endParaRPr lang="en-US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Location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400px-Partition_of_India_1947_en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447800"/>
            <a:ext cx="5638800" cy="48252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858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on Independence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jjj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02289"/>
            <a:ext cx="4038600" cy="2521784"/>
          </a:xfrm>
        </p:spPr>
      </p:pic>
      <p:pic>
        <p:nvPicPr>
          <p:cNvPr id="6" name="Content Placeholder 5" descr="indian-independence-act-1947-3-o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667000"/>
            <a:ext cx="4038600" cy="22346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685499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Governor General of India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Content Placeholder 4" descr="k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05000"/>
            <a:ext cx="3062287" cy="3829844"/>
          </a:xfrm>
        </p:spPr>
      </p:pic>
      <p:pic>
        <p:nvPicPr>
          <p:cNvPr id="6" name="Content Placeholder 5" descr="41ojh2MxKmL._SX318_BO1,204,203,200_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858370"/>
            <a:ext cx="2902421" cy="5139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gggg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0" y="2133600"/>
            <a:ext cx="3657600" cy="2643981"/>
          </a:xfrm>
        </p:spPr>
      </p:pic>
      <p:pic>
        <p:nvPicPr>
          <p:cNvPr id="6" name="Content Placeholder 5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5800" y="2133600"/>
            <a:ext cx="3405187" cy="26535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74638"/>
            <a:ext cx="8763000" cy="1858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Incident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index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2514600"/>
            <a:ext cx="3633787" cy="2401094"/>
          </a:xfrm>
        </p:spPr>
      </p:pic>
      <p:pic>
        <p:nvPicPr>
          <p:cNvPr id="6" name="Content Placeholder 5" descr="hhhhhjj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5800" y="2514600"/>
            <a:ext cx="3786187" cy="22963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153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Partition of Bengal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1947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opular_demands_regarding_Partition_of_Bengal_(194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676400"/>
            <a:ext cx="5638800" cy="39520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indexk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0" y="2286000"/>
            <a:ext cx="2724150" cy="3091656"/>
          </a:xfrm>
        </p:spPr>
      </p:pic>
      <p:pic>
        <p:nvPicPr>
          <p:cNvPr id="6" name="Content Placeholder 5" descr="index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24400" y="2133600"/>
            <a:ext cx="2990850" cy="304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United Bengal Movement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Huseyn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Shaheed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Suhrawardy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Abul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Hashim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put forward a proposal for United Independent Bengal</a:t>
            </a:r>
          </a:p>
          <a:p>
            <a:pPr>
              <a:lnSpc>
                <a:spcPct val="170000"/>
              </a:lnSpc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Chandra Bose, K. S. Roy</a:t>
            </a:r>
          </a:p>
          <a:p>
            <a:pPr>
              <a:lnSpc>
                <a:spcPct val="170000"/>
              </a:lnSpc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Suhrawardy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Bose Agreement 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Bengal would be a Free State 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Seats in the Legislature for Hindu &amp; Muslim would be proportionate 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Hindus &amp; Muslims would have an equal share in the cabinet  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minister would be a Muslim &amp; the  Home minister a Hindu </a:t>
            </a:r>
          </a:p>
          <a:p>
            <a:pPr>
              <a:lnSpc>
                <a:spcPct val="17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sector would offer equal facilities 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&amp; League leaders denounced the scheme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 of the Indian National Congress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 league reactions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British reactions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of the Hindu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Mahasabha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of the business class of Calcutta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Mountbatten was 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congress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 suffered discriminations under Congress rule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Mohammed Ali Jinnah called a meeting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analyze the reasons for the defeat in the election of 1937 &amp; WW2 issue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rule was clearly Hindu domination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Jinnah’s concern was to secure Muslim’s interest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 for separate Muslim homelands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nations theory: Jinnah’s statement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 for failure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Inadequate share in Bengal Government (1937-47)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population of Bengal was on communal line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Absence of good inter-communal relationships : riots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proposal has come too late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Veto of the congress high command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 no mass appeal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Hindu majority districts decided by 58 votes to 21 that Bengal should be partitioned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Muslim majority districts decided by 106 to 35 that Bengal should be united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 Bengal got 63.80% land and 64.86% population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 of Hindus &amp; Muslims was 29.17 : 70.83 where as in West Bengal 74.99 : 25.01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Muslim majority districts have been merged with West Bengal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Khulna and Hill Tracts have been merged with East Bengal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Partition of Bengal 1947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Bengal 194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483" y="1600200"/>
            <a:ext cx="765103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istrict map of west beng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143000"/>
            <a:ext cx="5705854" cy="5287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0007370_492168337576697_7040193540747876643_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853406"/>
            <a:ext cx="6858000" cy="4019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gh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362200"/>
            <a:ext cx="3738562" cy="2267744"/>
          </a:xfrm>
        </p:spPr>
      </p:pic>
      <p:pic>
        <p:nvPicPr>
          <p:cNvPr id="6" name="Content Placeholder 5" descr="indexhhgg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438401"/>
            <a:ext cx="3509963" cy="2191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of Bengali Muslims in formation  of Pakistan State  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 of 1937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Bengali self-determination was the Lahore Resolution in 1940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resolution initially called for the creation of a sovereign state in the "Eastern Zone" of British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 of 1946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Bengali Muslims voted overwhelmingly for the Muslim League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1946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Huseyn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Shaheed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Suhrawardy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Muslim League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Bengal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Maulana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Bhashani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devoted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himself to Pakistan movement</a:t>
            </a:r>
          </a:p>
        </p:txBody>
      </p:sp>
    </p:spTree>
    <p:extLst>
      <p:ext uri="{BB962C8B-B14F-4D97-AF65-F5344CB8AC3E}">
        <p14:creationId xmlns:p14="http://schemas.microsoft.com/office/powerpoint/2010/main" val="23047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Lahore Resolution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was placed by A.K.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Fazlul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Haque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proposal turned into Pakistan proposal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the Muslims are numerically in a majority as in the North-Western &amp; Eastern zones of India should be grouped to constitute  ‘Independent States’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 units shall be autonomous &amp; sovereign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Resolution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Rights &amp; interests of the minor community should be preserved </a:t>
            </a:r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units will enjoy the rights in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sector, foreign relations, communications, revenues &amp; other sectors</a:t>
            </a:r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Reactions of Congress, Bengali Muslims &amp; the British  </a:t>
            </a:r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Impacts: Bloody communal clash between Hindu &amp; Muslims</a:t>
            </a:r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British decided to divide India </a:t>
            </a:r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Pakistan got independence on 14 August, 1947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427038904-388--c_e,g_nw,h_0,w_800,f_none,s_1--82b3148ecdca55e4b9018de3ae6072c1cde92dd7--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606167"/>
            <a:ext cx="4038600" cy="2514029"/>
          </a:xfrm>
        </p:spPr>
      </p:pic>
      <p:pic>
        <p:nvPicPr>
          <p:cNvPr id="6" name="Content Placeholder 5" descr="pakistan-resolution-23-march-1940-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671854"/>
            <a:ext cx="4038600" cy="23826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58d2bedfbcc37-500x3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0750" y="2434431"/>
            <a:ext cx="4762500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86800" cy="103663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Independence of Pakistan &amp; India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British government offered several proposals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August resolution : 1940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Cripps mission : 1942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Cabinet Mission Plan: 1946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Attlee’s Declaration : February 1947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Mountbatten Plan: June 1947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Indian Independence Act- 1947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India in 1947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Indian Independence Act-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1947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Clement Attlee (an advocate of free India) declared to grant full self-government by June 1948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British India will be divided into two fully sovereign dominions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provinces of Bengal and Punjab will be divided ;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Sylhet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the Governor-General will be established in the newly formed countries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British controlling  would be terminated over the princely states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British monarch can no longer use the title the ‘Emperor of India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act was enacted on 18 July in 1947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935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India and Pakistan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i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" y="2209800"/>
            <a:ext cx="4038599" cy="2482056"/>
          </a:xfrm>
        </p:spPr>
      </p:pic>
      <p:pic>
        <p:nvPicPr>
          <p:cNvPr id="6" name="Content Placeholder 5" descr="hhh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5800" y="2209800"/>
            <a:ext cx="3962400" cy="2463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638</Words>
  <Application>Microsoft Office PowerPoint</Application>
  <PresentationFormat>On-screen Show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Lahore Resolution </vt:lpstr>
      <vt:lpstr>Background </vt:lpstr>
      <vt:lpstr>Lahore Resolution </vt:lpstr>
      <vt:lpstr>Resolution</vt:lpstr>
      <vt:lpstr>PowerPoint Presentation</vt:lpstr>
      <vt:lpstr>PowerPoint Presentation</vt:lpstr>
      <vt:lpstr>Independence of Pakistan &amp; India </vt:lpstr>
      <vt:lpstr>The Indian Independence Act- 1947 </vt:lpstr>
      <vt:lpstr>India and Pakistan</vt:lpstr>
      <vt:lpstr>Geographical Location</vt:lpstr>
      <vt:lpstr>Meeting on Independence</vt:lpstr>
      <vt:lpstr>Governor General of India</vt:lpstr>
      <vt:lpstr>PowerPoint Presentation</vt:lpstr>
      <vt:lpstr>Incident</vt:lpstr>
      <vt:lpstr>Partition of Bengal</vt:lpstr>
      <vt:lpstr>PowerPoint Presentation</vt:lpstr>
      <vt:lpstr>PowerPoint Presentation</vt:lpstr>
      <vt:lpstr>United Bengal Movement </vt:lpstr>
      <vt:lpstr>Reactions </vt:lpstr>
      <vt:lpstr>Reasons for failure </vt:lpstr>
      <vt:lpstr>PowerPoint Presentation</vt:lpstr>
      <vt:lpstr>Partition of Bengal 1947</vt:lpstr>
      <vt:lpstr>PowerPoint Presentation</vt:lpstr>
      <vt:lpstr>PowerPoint Presentation</vt:lpstr>
      <vt:lpstr>PowerPoint Presentation</vt:lpstr>
      <vt:lpstr>Role of Bengali Muslims in formation  of Pakistan State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Lahore Resolution </dc:title>
  <dc:creator>user</dc:creator>
  <cp:lastModifiedBy>Lenovo</cp:lastModifiedBy>
  <cp:revision>52</cp:revision>
  <dcterms:created xsi:type="dcterms:W3CDTF">2006-08-16T00:00:00Z</dcterms:created>
  <dcterms:modified xsi:type="dcterms:W3CDTF">2020-02-16T16:10:02Z</dcterms:modified>
</cp:coreProperties>
</file>