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2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57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7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4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4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7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5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9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8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8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8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7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4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DD4143-36A4-48EE-8B56-E5573248C1E9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F6E02B-9A73-4629-B9EF-0054DAB6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Being The Doer </a:t>
            </a:r>
          </a:p>
        </p:txBody>
      </p:sp>
    </p:spTree>
    <p:extLst>
      <p:ext uri="{BB962C8B-B14F-4D97-AF65-F5344CB8AC3E}">
        <p14:creationId xmlns:p14="http://schemas.microsoft.com/office/powerpoint/2010/main" val="384142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Vision to Reality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91" y="2420453"/>
            <a:ext cx="5232209" cy="384386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What do you see about your business?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What does it look like?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What kinds of clients do you see?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Who else do you see working with you?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What are people saying about your business?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What are you feeling?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420452"/>
            <a:ext cx="5232209" cy="3843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What are you saying?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What are others feelings about the business you have started?</a:t>
            </a:r>
          </a:p>
          <a:p>
            <a:pPr>
              <a:lnSpc>
                <a:spcPct val="120000"/>
              </a:lnSpc>
            </a:pPr>
            <a:r>
              <a:rPr lang="en-US" dirty="0"/>
              <a:t>What were some of the most important things you did to get there?</a:t>
            </a:r>
          </a:p>
          <a:p>
            <a:pPr>
              <a:lnSpc>
                <a:spcPct val="120000"/>
              </a:lnSpc>
            </a:pPr>
            <a:r>
              <a:rPr lang="en-US" dirty="0"/>
              <a:t>What is the best advice you can give yourself?</a:t>
            </a:r>
            <a:r>
              <a:rPr lang="en-US" altLang="en-US" dirty="0"/>
              <a:t>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884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59" y="2575517"/>
            <a:ext cx="3234198" cy="27061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From Vision to Reality </a:t>
            </a:r>
          </a:p>
        </p:txBody>
      </p:sp>
    </p:spTree>
    <p:extLst>
      <p:ext uri="{BB962C8B-B14F-4D97-AF65-F5344CB8AC3E}">
        <p14:creationId xmlns:p14="http://schemas.microsoft.com/office/powerpoint/2010/main" val="51106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Vision to Reality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93158"/>
            <a:ext cx="9601196" cy="388481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Accept the answers you get and start your journey towards your vision. Write it down. </a:t>
            </a:r>
          </a:p>
          <a:p>
            <a:pPr marL="0" indent="0" algn="just">
              <a:buNone/>
            </a:pPr>
            <a:r>
              <a:rPr lang="en-US" b="1" dirty="0"/>
              <a:t>Outcomes:</a:t>
            </a:r>
          </a:p>
          <a:p>
            <a:pPr algn="just"/>
            <a:r>
              <a:rPr lang="en-US" dirty="0"/>
              <a:t>This practice will allow you to write a summary of your vision about your business. Keep practicing and remind yourself of it from time to time, questions may be changed with time and your progress.</a:t>
            </a:r>
          </a:p>
          <a:p>
            <a:pPr algn="just"/>
            <a:r>
              <a:rPr lang="en-US" dirty="0"/>
              <a:t>Add visual images to make you more imaginative of your tasks.</a:t>
            </a:r>
          </a:p>
          <a:p>
            <a:pPr algn="just"/>
            <a:r>
              <a:rPr lang="en-US" dirty="0"/>
              <a:t>Made a poster presentation, stick it on the wall where you can see it every day. </a:t>
            </a:r>
          </a:p>
          <a:p>
            <a:pPr algn="just"/>
            <a:r>
              <a:rPr lang="en-US" dirty="0"/>
              <a:t>It will enable you to remind your vision and progress every time. </a:t>
            </a:r>
          </a:p>
        </p:txBody>
      </p:sp>
    </p:spTree>
    <p:extLst>
      <p:ext uri="{BB962C8B-B14F-4D97-AF65-F5344CB8AC3E}">
        <p14:creationId xmlns:p14="http://schemas.microsoft.com/office/powerpoint/2010/main" val="420279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be a Successful Entrepreneur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171" y="2556932"/>
            <a:ext cx="4313829" cy="3318936"/>
          </a:xfrm>
        </p:spPr>
        <p:txBody>
          <a:bodyPr>
            <a:noAutofit/>
          </a:bodyPr>
          <a:lstStyle/>
          <a:p>
            <a:r>
              <a:rPr lang="en-US" dirty="0"/>
              <a:t>Plan before action</a:t>
            </a:r>
          </a:p>
          <a:p>
            <a:r>
              <a:rPr lang="en-US" dirty="0"/>
              <a:t>Take what you do seriously</a:t>
            </a:r>
          </a:p>
          <a:p>
            <a:r>
              <a:rPr lang="en-US" dirty="0"/>
              <a:t>Always do what you enjoy</a:t>
            </a:r>
          </a:p>
          <a:p>
            <a:r>
              <a:rPr lang="en-US" dirty="0"/>
              <a:t>Capitalize money wisely</a:t>
            </a:r>
          </a:p>
          <a:p>
            <a:r>
              <a:rPr lang="en-US" dirty="0"/>
              <a:t>Sale, sale and sale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556932"/>
            <a:ext cx="467208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Customer is all</a:t>
            </a:r>
          </a:p>
          <a:p>
            <a:r>
              <a:rPr lang="en-US" dirty="0"/>
              <a:t>Be a self-promoter</a:t>
            </a:r>
          </a:p>
          <a:p>
            <a:r>
              <a:rPr lang="en-US" dirty="0"/>
              <a:t>Show a positive business image</a:t>
            </a:r>
          </a:p>
          <a:p>
            <a:r>
              <a:rPr lang="en-US" dirty="0"/>
              <a:t>Know your customers</a:t>
            </a:r>
          </a:p>
          <a:p>
            <a:r>
              <a:rPr lang="en-US" dirty="0"/>
              <a:t>Be technology friendly</a:t>
            </a:r>
          </a:p>
        </p:txBody>
      </p:sp>
    </p:spTree>
    <p:extLst>
      <p:ext uri="{BB962C8B-B14F-4D97-AF65-F5344CB8AC3E}">
        <p14:creationId xmlns:p14="http://schemas.microsoft.com/office/powerpoint/2010/main" val="192561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be a Successful Entrepreneur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607" y="2556932"/>
            <a:ext cx="4914330" cy="3318936"/>
          </a:xfrm>
        </p:spPr>
        <p:txBody>
          <a:bodyPr>
            <a:noAutofit/>
          </a:bodyPr>
          <a:lstStyle/>
          <a:p>
            <a:r>
              <a:rPr lang="en-US" dirty="0"/>
              <a:t>Build a perfect team</a:t>
            </a:r>
          </a:p>
          <a:p>
            <a:r>
              <a:rPr lang="en-US" dirty="0"/>
              <a:t>Be an expert</a:t>
            </a:r>
          </a:p>
          <a:p>
            <a:r>
              <a:rPr lang="en-US" dirty="0"/>
              <a:t>Create a competitive advantage</a:t>
            </a:r>
          </a:p>
          <a:p>
            <a:r>
              <a:rPr lang="en-US" dirty="0"/>
              <a:t>Invest in yourself</a:t>
            </a:r>
          </a:p>
          <a:p>
            <a:r>
              <a:rPr lang="en-US" dirty="0"/>
              <a:t>Always be accessible</a:t>
            </a:r>
          </a:p>
          <a:p>
            <a:r>
              <a:rPr lang="en-US" dirty="0"/>
              <a:t>Focus on reputation</a:t>
            </a:r>
          </a:p>
          <a:p>
            <a:r>
              <a:rPr lang="en-US" dirty="0"/>
              <a:t>Sell benefits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82687" y="2556932"/>
            <a:ext cx="4517409" cy="331893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involved</a:t>
            </a:r>
          </a:p>
          <a:p>
            <a:r>
              <a:rPr lang="en-US" dirty="0"/>
              <a:t>Capture the art of negotiations</a:t>
            </a:r>
          </a:p>
          <a:p>
            <a:r>
              <a:rPr lang="en-US" dirty="0"/>
              <a:t>Get and stay organized</a:t>
            </a:r>
          </a:p>
          <a:p>
            <a:r>
              <a:rPr lang="en-US" dirty="0"/>
              <a:t>Understand your level</a:t>
            </a:r>
          </a:p>
          <a:p>
            <a:r>
              <a:rPr lang="en-US" dirty="0"/>
              <a:t>Follow-up constantly</a:t>
            </a:r>
          </a:p>
          <a:p>
            <a:r>
              <a:rPr lang="en-US" dirty="0"/>
              <a:t>Maintaining awareness </a:t>
            </a:r>
          </a:p>
        </p:txBody>
      </p:sp>
    </p:spTree>
    <p:extLst>
      <p:ext uri="{BB962C8B-B14F-4D97-AF65-F5344CB8AC3E}">
        <p14:creationId xmlns:p14="http://schemas.microsoft.com/office/powerpoint/2010/main" val="263008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345" y="2592568"/>
            <a:ext cx="9601196" cy="13038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35589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293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Topic</vt:lpstr>
      <vt:lpstr>From Vision to Reality </vt:lpstr>
      <vt:lpstr>From Vision to Reality </vt:lpstr>
      <vt:lpstr>From Vision to Reality </vt:lpstr>
      <vt:lpstr>Tips to be a Successful Entrepreneur</vt:lpstr>
      <vt:lpstr>Tips to be a Successful Entrepreneur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Topic-2</dc:title>
  <dc:creator>DIU</dc:creator>
  <cp:lastModifiedBy>Fariza Prodhan</cp:lastModifiedBy>
  <cp:revision>25</cp:revision>
  <dcterms:created xsi:type="dcterms:W3CDTF">2023-01-19T06:51:07Z</dcterms:created>
  <dcterms:modified xsi:type="dcterms:W3CDTF">2024-02-10T13:41:47Z</dcterms:modified>
</cp:coreProperties>
</file>