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2" r:id="rId6"/>
    <p:sldId id="263" r:id="rId7"/>
    <p:sldId id="261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Electricity Formation</a:t>
            </a:r>
            <a:endParaRPr lang="en-US" sz="8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Chapter 05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70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2796988"/>
            <a:ext cx="7449669" cy="258183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US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63" y="310627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7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Electricity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734672"/>
            <a:ext cx="10582834" cy="3025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two surfaces come in close contact to each other, then due to friction static charge is developed.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charge remains enclosed between those surfaces and can not move from one place to another.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charge is only exchanged between the surfaces and is known as static electricity.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hair static electricity gif - Google Search | Hair quotes funny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68" y="4861394"/>
            <a:ext cx="2095500" cy="18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861394"/>
            <a:ext cx="3362325" cy="1895475"/>
          </a:xfrm>
          <a:prstGeom prst="rect">
            <a:avLst/>
          </a:prstGeom>
        </p:spPr>
      </p:pic>
      <p:pic>
        <p:nvPicPr>
          <p:cNvPr id="1032" name="Picture 8" descr="Learn Modern Electronic Theory of Static Electricity in 3 minutes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10" y="4861394"/>
            <a:ext cx="3181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2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Electricity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734672"/>
            <a:ext cx="10582834" cy="3025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nature and amount of static charge formation will be different based on different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case of manmade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charge generation will be higher if is compared to natural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hair static electricity gif - Google Search | Hair quotes funny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68" y="4861394"/>
            <a:ext cx="2095500" cy="18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861394"/>
            <a:ext cx="3362325" cy="1895475"/>
          </a:xfrm>
          <a:prstGeom prst="rect">
            <a:avLst/>
          </a:prstGeom>
        </p:spPr>
      </p:pic>
      <p:pic>
        <p:nvPicPr>
          <p:cNvPr id="1032" name="Picture 8" descr="Learn Modern Electronic Theory of Static Electricity in 3 minutes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10" y="4861394"/>
            <a:ext cx="3181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2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Static Electricity formation in Textile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2286000"/>
            <a:ext cx="6441141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 repel each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charges attract each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a charged textile material and another charged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Electrostatics: Charging by Conduction, Induction, and Friction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06" y="2460812"/>
            <a:ext cx="4343400" cy="31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8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charges repel each other: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085294" cy="4572000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filaments in a beam will be blown out away from one another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be folded down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in fabric spreading of cutting section at garments industry.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Ballooning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slivers occurs in drawing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4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Unlike charges attract each other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parachute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parts of a garment may be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6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 Attraction between a charged textile material and another charged particle: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06" y="2312894"/>
            <a:ext cx="10582834" cy="4545106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dirts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attached with the textile material and make it dirty.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processing,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lapped around drafting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rollers.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different parts of 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6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static electricity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minimization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313894" cy="4343400"/>
          </a:xfrm>
        </p:spPr>
        <p:txBody>
          <a:bodyPr>
            <a:normAutofit fontScale="925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controlling relative humidity% in spinning and weaving industry it is possible to reduce static charge formation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conductive liquid such as oil, emulsion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textile materials, static charge generation may be reduced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blending conductive material with non-conductive material static charge formation can be reduced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39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static electricity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minimization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9870141" cy="35814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anti-static finishes to the textile materials it is possible to reduce the charge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formation.</a:t>
            </a:r>
          </a:p>
          <a:p>
            <a:pPr marL="514350" indent="-514350" algn="just">
              <a:buFont typeface="+mj-lt"/>
              <a:buAutoNum type="arabicPeriod" startAt="4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 startAt="4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earthling different parts of a textile machine produced charge can be neutralized or removed.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56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37</TotalTime>
  <Words>338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Andalus</vt:lpstr>
      <vt:lpstr>Arial</vt:lpstr>
      <vt:lpstr>Franklin Gothic Book</vt:lpstr>
      <vt:lpstr>Times New Roman</vt:lpstr>
      <vt:lpstr>Wingdings</vt:lpstr>
      <vt:lpstr>Crop</vt:lpstr>
      <vt:lpstr>Static Electricity Formation</vt:lpstr>
      <vt:lpstr>Static Electricity</vt:lpstr>
      <vt:lpstr>Static Electricity</vt:lpstr>
      <vt:lpstr>Effects of Static Electricity formation in Textile Industry   </vt:lpstr>
      <vt:lpstr>01. Similar charges repel each other:  </vt:lpstr>
      <vt:lpstr>02. Unlike charges attract each other:   </vt:lpstr>
      <vt:lpstr>03. Attraction between a charged textile material and another charged particle:    </vt:lpstr>
      <vt:lpstr>Methods of static electricity minimization   </vt:lpstr>
      <vt:lpstr>Methods of static electricity minimization  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Electricity Formation</dc:title>
  <dc:creator>Kamrul</dc:creator>
  <cp:lastModifiedBy>Kamrul</cp:lastModifiedBy>
  <cp:revision>9</cp:revision>
  <dcterms:created xsi:type="dcterms:W3CDTF">2020-05-28T11:11:41Z</dcterms:created>
  <dcterms:modified xsi:type="dcterms:W3CDTF">2020-05-28T11:48:45Z</dcterms:modified>
</cp:coreProperties>
</file>