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44168" y="486232"/>
            <a:ext cx="10103662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86088" y="0"/>
            <a:ext cx="3105911" cy="29199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33246" y="1718513"/>
            <a:ext cx="8734425" cy="2111375"/>
          </a:xfrm>
          <a:prstGeom prst="rect"/>
        </p:spPr>
        <p:txBody>
          <a:bodyPr wrap="square" lIns="0" tIns="136525" rIns="0" bIns="0" rtlCol="0" vert="horz">
            <a:spAutoFit/>
          </a:bodyPr>
          <a:lstStyle/>
          <a:p>
            <a:pPr marL="2335530" marR="5080" indent="-2323465">
              <a:lnSpc>
                <a:spcPts val="7780"/>
              </a:lnSpc>
              <a:spcBef>
                <a:spcPts val="1075"/>
              </a:spcBef>
            </a:pPr>
            <a:r>
              <a:rPr dirty="0" sz="7200" spc="-170"/>
              <a:t>Two </a:t>
            </a:r>
            <a:r>
              <a:rPr dirty="0" sz="7200"/>
              <a:t>– Factor Theory</a:t>
            </a:r>
            <a:r>
              <a:rPr dirty="0" sz="7200" spc="-45"/>
              <a:t> </a:t>
            </a:r>
            <a:r>
              <a:rPr dirty="0" sz="7200"/>
              <a:t>of  Motivation</a:t>
            </a:r>
            <a:endParaRPr sz="7200"/>
          </a:p>
        </p:txBody>
      </p:sp>
      <p:sp>
        <p:nvSpPr>
          <p:cNvPr id="4" name="object 4"/>
          <p:cNvSpPr/>
          <p:nvPr/>
        </p:nvSpPr>
        <p:spPr>
          <a:xfrm>
            <a:off x="6150864" y="3613402"/>
            <a:ext cx="5873495" cy="31531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1063" y="3272027"/>
            <a:ext cx="4885944" cy="35859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1063" y="150876"/>
            <a:ext cx="2651760" cy="17266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2048" y="1895043"/>
            <a:ext cx="4629150" cy="2343150"/>
          </a:xfrm>
          <a:prstGeom prst="rect"/>
        </p:spPr>
        <p:txBody>
          <a:bodyPr wrap="square" lIns="0" tIns="151765" rIns="0" bIns="0" rtlCol="0" vert="horz">
            <a:spAutoFit/>
          </a:bodyPr>
          <a:lstStyle/>
          <a:p>
            <a:pPr marL="12700" marR="5080">
              <a:lnSpc>
                <a:spcPts val="8640"/>
              </a:lnSpc>
              <a:spcBef>
                <a:spcPts val="1195"/>
              </a:spcBef>
            </a:pPr>
            <a:r>
              <a:rPr dirty="0" sz="8000"/>
              <a:t>Who</a:t>
            </a:r>
            <a:r>
              <a:rPr dirty="0" sz="8000" spc="-75"/>
              <a:t> </a:t>
            </a:r>
            <a:r>
              <a:rPr dirty="0" sz="8000"/>
              <a:t>found  this?</a:t>
            </a:r>
            <a:endParaRPr sz="8000"/>
          </a:p>
        </p:txBody>
      </p:sp>
      <p:sp>
        <p:nvSpPr>
          <p:cNvPr id="3" name="object 3"/>
          <p:cNvSpPr/>
          <p:nvPr/>
        </p:nvSpPr>
        <p:spPr>
          <a:xfrm>
            <a:off x="6838188" y="0"/>
            <a:ext cx="5353811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Job Satisfiers &amp; Job</a:t>
            </a:r>
            <a:r>
              <a:rPr dirty="0" spc="-85"/>
              <a:t> </a:t>
            </a:r>
            <a:r>
              <a:rPr dirty="0"/>
              <a:t>Dissatisfiers</a:t>
            </a:r>
          </a:p>
        </p:txBody>
      </p:sp>
      <p:sp>
        <p:nvSpPr>
          <p:cNvPr id="3" name="object 3"/>
          <p:cNvSpPr/>
          <p:nvPr/>
        </p:nvSpPr>
        <p:spPr>
          <a:xfrm>
            <a:off x="2490111" y="2166778"/>
            <a:ext cx="6830514" cy="46801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8710" y="695959"/>
            <a:ext cx="10276205" cy="5037455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algn="ctr" marL="12700" marR="5080" indent="-5080">
              <a:lnSpc>
                <a:spcPct val="89600"/>
              </a:lnSpc>
              <a:spcBef>
                <a:spcPts val="844"/>
              </a:spcBef>
              <a:tabLst>
                <a:tab pos="3611879" algn="l"/>
                <a:tab pos="5656580" algn="l"/>
                <a:tab pos="5913755" algn="l"/>
                <a:tab pos="7880984" algn="l"/>
                <a:tab pos="8833485" algn="l"/>
              </a:tabLst>
            </a:pPr>
            <a:r>
              <a:rPr dirty="0" sz="6000" spc="-5">
                <a:latin typeface="Times New Roman"/>
                <a:cs typeface="Times New Roman"/>
              </a:rPr>
              <a:t>Satisfaction</a:t>
            </a:r>
            <a:r>
              <a:rPr dirty="0" sz="6000" spc="5">
                <a:latin typeface="Times New Roman"/>
                <a:cs typeface="Times New Roman"/>
              </a:rPr>
              <a:t> </a:t>
            </a:r>
            <a:r>
              <a:rPr dirty="0" sz="6000" spc="-5">
                <a:latin typeface="Times New Roman"/>
                <a:cs typeface="Times New Roman"/>
              </a:rPr>
              <a:t>is</a:t>
            </a:r>
            <a:r>
              <a:rPr dirty="0" sz="6000" spc="35">
                <a:latin typeface="Times New Roman"/>
                <a:cs typeface="Times New Roman"/>
              </a:rPr>
              <a:t> </a:t>
            </a:r>
            <a:r>
              <a:rPr dirty="0" sz="6000">
                <a:latin typeface="Times New Roman"/>
                <a:cs typeface="Times New Roman"/>
              </a:rPr>
              <a:t>not	the opposite of  dissatisfaction,</a:t>
            </a:r>
            <a:r>
              <a:rPr dirty="0" sz="6000" spc="-45">
                <a:latin typeface="Times New Roman"/>
                <a:cs typeface="Times New Roman"/>
              </a:rPr>
              <a:t> </a:t>
            </a:r>
            <a:r>
              <a:rPr dirty="0" sz="6000">
                <a:latin typeface="Times New Roman"/>
                <a:cs typeface="Times New Roman"/>
              </a:rPr>
              <a:t>but	rather	no	job  satisfaction; and similarly the  opposite</a:t>
            </a:r>
            <a:r>
              <a:rPr dirty="0" sz="6000" spc="5">
                <a:latin typeface="Times New Roman"/>
                <a:cs typeface="Times New Roman"/>
              </a:rPr>
              <a:t> </a:t>
            </a:r>
            <a:r>
              <a:rPr dirty="0" sz="6000">
                <a:latin typeface="Times New Roman"/>
                <a:cs typeface="Times New Roman"/>
              </a:rPr>
              <a:t>of	the job</a:t>
            </a:r>
            <a:r>
              <a:rPr dirty="0" sz="6000" spc="-70">
                <a:latin typeface="Times New Roman"/>
                <a:cs typeface="Times New Roman"/>
              </a:rPr>
              <a:t> </a:t>
            </a:r>
            <a:r>
              <a:rPr dirty="0" sz="6000">
                <a:latin typeface="Times New Roman"/>
                <a:cs typeface="Times New Roman"/>
              </a:rPr>
              <a:t>dissatisfaction  is not satisfaction, but no  dissatisfaction.</a:t>
            </a:r>
            <a:endParaRPr sz="6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0217" y="720851"/>
            <a:ext cx="7210100" cy="52547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7807" y="304927"/>
            <a:ext cx="3942715" cy="421449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 marR="5080">
              <a:lnSpc>
                <a:spcPct val="89500"/>
              </a:lnSpc>
              <a:spcBef>
                <a:spcPts val="855"/>
              </a:spcBef>
            </a:pPr>
            <a:r>
              <a:rPr dirty="0" sz="6000">
                <a:latin typeface="Times New Roman"/>
                <a:cs typeface="Times New Roman"/>
              </a:rPr>
              <a:t>When  </a:t>
            </a:r>
            <a:r>
              <a:rPr dirty="0" sz="6000" spc="-5">
                <a:latin typeface="Times New Roman"/>
                <a:cs typeface="Times New Roman"/>
              </a:rPr>
              <a:t>analyzing  Fredrick  </a:t>
            </a:r>
            <a:r>
              <a:rPr dirty="0" sz="6000" spc="-50">
                <a:latin typeface="Times New Roman"/>
                <a:cs typeface="Times New Roman"/>
              </a:rPr>
              <a:t>Herzberg’s  </a:t>
            </a:r>
            <a:r>
              <a:rPr dirty="0" sz="6000">
                <a:latin typeface="Times New Roman"/>
                <a:cs typeface="Times New Roman"/>
              </a:rPr>
              <a:t>Theory…….</a:t>
            </a:r>
            <a:endParaRPr sz="6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005" y="486232"/>
            <a:ext cx="10547985" cy="940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Negative comments on the</a:t>
            </a:r>
            <a:r>
              <a:rPr dirty="0" spc="-240"/>
              <a:t> </a:t>
            </a:r>
            <a:r>
              <a:rPr dirty="0"/>
              <a:t>Theory</a:t>
            </a:r>
          </a:p>
        </p:txBody>
      </p:sp>
      <p:sp>
        <p:nvSpPr>
          <p:cNvPr id="3" name="object 3"/>
          <p:cNvSpPr/>
          <p:nvPr/>
        </p:nvSpPr>
        <p:spPr>
          <a:xfrm>
            <a:off x="6249765" y="2793491"/>
            <a:ext cx="5942234" cy="40645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16939" y="1883790"/>
            <a:ext cx="2344420" cy="2494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720" algn="l"/>
              </a:tabLst>
            </a:pPr>
            <a:r>
              <a:rPr dirty="0" sz="5400" spc="-125" i="1">
                <a:latin typeface="Times New Roman"/>
                <a:cs typeface="Times New Roman"/>
              </a:rPr>
              <a:t>Vroom</a:t>
            </a:r>
            <a:endParaRPr sz="54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5400" i="1">
                <a:latin typeface="Times New Roman"/>
                <a:cs typeface="Times New Roman"/>
              </a:rPr>
              <a:t>King</a:t>
            </a:r>
            <a:endParaRPr sz="54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720" algn="l"/>
              </a:tabLst>
            </a:pPr>
            <a:r>
              <a:rPr dirty="0" sz="5400" spc="-495" i="1">
                <a:latin typeface="Times New Roman"/>
                <a:cs typeface="Times New Roman"/>
              </a:rPr>
              <a:t>W</a:t>
            </a:r>
            <a:r>
              <a:rPr dirty="0" sz="5400" i="1">
                <a:latin typeface="Times New Roman"/>
                <a:cs typeface="Times New Roman"/>
              </a:rPr>
              <a:t>eaver</a:t>
            </a:r>
            <a:endParaRPr sz="5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2020-06-28T17:14:12Z</dcterms:created>
  <dcterms:modified xsi:type="dcterms:W3CDTF">2020-06-28T17:14:12Z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2017-03-09T00:00:00Z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2020-06-28T00:00:00Z</vt:filetime>
  </property>
</Properties>
</file>