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12192000"/>
  <p:notesSz cx="6858000" cy="9144000"/>
  <p:embeddedFontLst>
    <p:embeddedFont>
      <p:font typeface="Gill Sans"/>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5" roundtripDataSignature="AMtx7miY81LhLIYKbY4Ol9jdJ/M781u/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GillSans-regular.fntdata"/><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font" Target="fonts/GillSans-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sp>
        <p:nvSpPr>
          <p:cNvPr id="15" name="Google Shape;15;p10"/>
          <p:cNvSpPr/>
          <p:nvPr/>
        </p:nvSpPr>
        <p:spPr>
          <a:xfrm>
            <a:off x="446534" y="3085765"/>
            <a:ext cx="11262866" cy="33048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0"/>
          <p:cNvSpPr txBox="1"/>
          <p:nvPr>
            <p:ph type="ctrTitle"/>
          </p:nvPr>
        </p:nvSpPr>
        <p:spPr>
          <a:xfrm>
            <a:off x="581191" y="1020431"/>
            <a:ext cx="10993549" cy="1475013"/>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3600"/>
              <a:buFont typeface="Gill Sans"/>
              <a:buNone/>
              <a:defRPr sz="36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10"/>
          <p:cNvSpPr txBox="1"/>
          <p:nvPr>
            <p:ph idx="1" type="subTitle"/>
          </p:nvPr>
        </p:nvSpPr>
        <p:spPr>
          <a:xfrm>
            <a:off x="581194" y="2495445"/>
            <a:ext cx="10993546" cy="590321"/>
          </a:xfrm>
          <a:prstGeom prst="rect">
            <a:avLst/>
          </a:prstGeom>
          <a:noFill/>
          <a:ln>
            <a:noFill/>
          </a:ln>
        </p:spPr>
        <p:txBody>
          <a:bodyPr anchorCtr="0" anchor="t" bIns="45700" lIns="91425" spcFirstLastPara="1" rIns="91425" wrap="square" tIns="45700">
            <a:normAutofit/>
          </a:bodyPr>
          <a:lstStyle>
            <a:lvl1pPr lvl="0" algn="l">
              <a:spcBef>
                <a:spcPts val="320"/>
              </a:spcBef>
              <a:spcAft>
                <a:spcPts val="0"/>
              </a:spcAft>
              <a:buSzPts val="1472"/>
              <a:buNone/>
              <a:defRPr sz="1600" cap="none">
                <a:solidFill>
                  <a:schemeClr val="accent2"/>
                </a:solidFill>
              </a:defRPr>
            </a:lvl1pPr>
            <a:lvl2pPr lvl="1" algn="ctr">
              <a:spcBef>
                <a:spcPts val="600"/>
              </a:spcBef>
              <a:spcAft>
                <a:spcPts val="0"/>
              </a:spcAft>
              <a:buSzPts val="1472"/>
              <a:buNone/>
              <a:defRPr>
                <a:solidFill>
                  <a:srgbClr val="888888"/>
                </a:solidFill>
              </a:defRPr>
            </a:lvl2pPr>
            <a:lvl3pPr lvl="2" algn="ctr">
              <a:spcBef>
                <a:spcPts val="600"/>
              </a:spcBef>
              <a:spcAft>
                <a:spcPts val="0"/>
              </a:spcAft>
              <a:buSzPts val="1288"/>
              <a:buNone/>
              <a:defRPr>
                <a:solidFill>
                  <a:srgbClr val="888888"/>
                </a:solidFill>
              </a:defRPr>
            </a:lvl3pPr>
            <a:lvl4pPr lvl="3" algn="ctr">
              <a:spcBef>
                <a:spcPts val="600"/>
              </a:spcBef>
              <a:spcAft>
                <a:spcPts val="0"/>
              </a:spcAft>
              <a:buSzPts val="1104"/>
              <a:buNone/>
              <a:defRPr>
                <a:solidFill>
                  <a:srgbClr val="888888"/>
                </a:solidFill>
              </a:defRPr>
            </a:lvl4pPr>
            <a:lvl5pPr lvl="4" algn="ctr">
              <a:spcBef>
                <a:spcPts val="600"/>
              </a:spcBef>
              <a:spcAft>
                <a:spcPts val="0"/>
              </a:spcAft>
              <a:buSzPts val="1104"/>
              <a:buNone/>
              <a:defRPr>
                <a:solidFill>
                  <a:srgbClr val="888888"/>
                </a:solidFill>
              </a:defRPr>
            </a:lvl5pPr>
            <a:lvl6pPr lvl="5" algn="ctr">
              <a:spcBef>
                <a:spcPts val="600"/>
              </a:spcBef>
              <a:spcAft>
                <a:spcPts val="0"/>
              </a:spcAft>
              <a:buSzPts val="1104"/>
              <a:buNone/>
              <a:defRPr>
                <a:solidFill>
                  <a:srgbClr val="888888"/>
                </a:solidFill>
              </a:defRPr>
            </a:lvl6pPr>
            <a:lvl7pPr lvl="6" algn="ctr">
              <a:spcBef>
                <a:spcPts val="600"/>
              </a:spcBef>
              <a:spcAft>
                <a:spcPts val="0"/>
              </a:spcAft>
              <a:buSzPts val="1104"/>
              <a:buNone/>
              <a:defRPr>
                <a:solidFill>
                  <a:srgbClr val="888888"/>
                </a:solidFill>
              </a:defRPr>
            </a:lvl7pPr>
            <a:lvl8pPr lvl="7" algn="ctr">
              <a:spcBef>
                <a:spcPts val="600"/>
              </a:spcBef>
              <a:spcAft>
                <a:spcPts val="0"/>
              </a:spcAft>
              <a:buSzPts val="1104"/>
              <a:buNone/>
              <a:defRPr>
                <a:solidFill>
                  <a:srgbClr val="888888"/>
                </a:solidFill>
              </a:defRPr>
            </a:lvl8pPr>
            <a:lvl9pPr lvl="8" algn="ctr">
              <a:spcBef>
                <a:spcPts val="600"/>
              </a:spcBef>
              <a:spcAft>
                <a:spcPts val="600"/>
              </a:spcAft>
              <a:buSzPts val="1104"/>
              <a:buNone/>
              <a:defRPr>
                <a:solidFill>
                  <a:srgbClr val="888888"/>
                </a:solidFill>
              </a:defRPr>
            </a:lvl9pPr>
          </a:lstStyle>
          <a:p/>
        </p:txBody>
      </p:sp>
      <p:sp>
        <p:nvSpPr>
          <p:cNvPr id="18" name="Google Shape;18;p10"/>
          <p:cNvSpPr txBox="1"/>
          <p:nvPr>
            <p:ph idx="10" type="dt"/>
          </p:nvPr>
        </p:nvSpPr>
        <p:spPr>
          <a:xfrm>
            <a:off x="7605951" y="5956137"/>
            <a:ext cx="28448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0"/>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
          <p:cNvSpPr txBox="1"/>
          <p:nvPr>
            <p:ph idx="12" type="sldNum"/>
          </p:nvPr>
        </p:nvSpPr>
        <p:spPr>
          <a:xfrm>
            <a:off x="10558300" y="5956137"/>
            <a:ext cx="101644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900" u="none" cap="none" strike="noStrike">
                <a:solidFill>
                  <a:srgbClr val="9F276A"/>
                </a:solidFill>
                <a:latin typeface="Gill Sans"/>
                <a:ea typeface="Gill Sans"/>
                <a:cs typeface="Gill Sans"/>
                <a:sym typeface="Gill Sans"/>
              </a:defRPr>
            </a:lvl1pPr>
            <a:lvl2pPr indent="0" lvl="1" marL="0" algn="r">
              <a:spcBef>
                <a:spcPts val="0"/>
              </a:spcBef>
              <a:buNone/>
              <a:defRPr b="0" i="0" sz="900" u="none" cap="none" strike="noStrike">
                <a:solidFill>
                  <a:srgbClr val="9F276A"/>
                </a:solidFill>
                <a:latin typeface="Gill Sans"/>
                <a:ea typeface="Gill Sans"/>
                <a:cs typeface="Gill Sans"/>
                <a:sym typeface="Gill Sans"/>
              </a:defRPr>
            </a:lvl2pPr>
            <a:lvl3pPr indent="0" lvl="2" marL="0" algn="r">
              <a:spcBef>
                <a:spcPts val="0"/>
              </a:spcBef>
              <a:buNone/>
              <a:defRPr b="0" i="0" sz="900" u="none" cap="none" strike="noStrike">
                <a:solidFill>
                  <a:srgbClr val="9F276A"/>
                </a:solidFill>
                <a:latin typeface="Gill Sans"/>
                <a:ea typeface="Gill Sans"/>
                <a:cs typeface="Gill Sans"/>
                <a:sym typeface="Gill Sans"/>
              </a:defRPr>
            </a:lvl3pPr>
            <a:lvl4pPr indent="0" lvl="3" marL="0" algn="r">
              <a:spcBef>
                <a:spcPts val="0"/>
              </a:spcBef>
              <a:buNone/>
              <a:defRPr b="0" i="0" sz="900" u="none" cap="none" strike="noStrike">
                <a:solidFill>
                  <a:srgbClr val="9F276A"/>
                </a:solidFill>
                <a:latin typeface="Gill Sans"/>
                <a:ea typeface="Gill Sans"/>
                <a:cs typeface="Gill Sans"/>
                <a:sym typeface="Gill Sans"/>
              </a:defRPr>
            </a:lvl4pPr>
            <a:lvl5pPr indent="0" lvl="4" marL="0" algn="r">
              <a:spcBef>
                <a:spcPts val="0"/>
              </a:spcBef>
              <a:buNone/>
              <a:defRPr b="0" i="0" sz="900" u="none" cap="none" strike="noStrike">
                <a:solidFill>
                  <a:srgbClr val="9F276A"/>
                </a:solidFill>
                <a:latin typeface="Gill Sans"/>
                <a:ea typeface="Gill Sans"/>
                <a:cs typeface="Gill Sans"/>
                <a:sym typeface="Gill Sans"/>
              </a:defRPr>
            </a:lvl5pPr>
            <a:lvl6pPr indent="0" lvl="5" marL="0" algn="r">
              <a:spcBef>
                <a:spcPts val="0"/>
              </a:spcBef>
              <a:buNone/>
              <a:defRPr b="0" i="0" sz="900" u="none" cap="none" strike="noStrike">
                <a:solidFill>
                  <a:srgbClr val="9F276A"/>
                </a:solidFill>
                <a:latin typeface="Gill Sans"/>
                <a:ea typeface="Gill Sans"/>
                <a:cs typeface="Gill Sans"/>
                <a:sym typeface="Gill Sans"/>
              </a:defRPr>
            </a:lvl6pPr>
            <a:lvl7pPr indent="0" lvl="6" marL="0" algn="r">
              <a:spcBef>
                <a:spcPts val="0"/>
              </a:spcBef>
              <a:buNone/>
              <a:defRPr b="0" i="0" sz="900" u="none" cap="none" strike="noStrike">
                <a:solidFill>
                  <a:srgbClr val="9F276A"/>
                </a:solidFill>
                <a:latin typeface="Gill Sans"/>
                <a:ea typeface="Gill Sans"/>
                <a:cs typeface="Gill Sans"/>
                <a:sym typeface="Gill Sans"/>
              </a:defRPr>
            </a:lvl7pPr>
            <a:lvl8pPr indent="0" lvl="7" marL="0" algn="r">
              <a:spcBef>
                <a:spcPts val="0"/>
              </a:spcBef>
              <a:buNone/>
              <a:defRPr b="0" i="0" sz="900" u="none" cap="none" strike="noStrike">
                <a:solidFill>
                  <a:srgbClr val="9F276A"/>
                </a:solidFill>
                <a:latin typeface="Gill Sans"/>
                <a:ea typeface="Gill Sans"/>
                <a:cs typeface="Gill Sans"/>
                <a:sym typeface="Gill Sans"/>
              </a:defRPr>
            </a:lvl8pPr>
            <a:lvl9pPr indent="0" lvl="8" marL="0" algn="r">
              <a:spcBef>
                <a:spcPts val="0"/>
              </a:spcBef>
              <a:buNone/>
              <a:defRPr b="0" i="0" sz="900" u="none" cap="none" strike="noStrike">
                <a:solidFill>
                  <a:srgbClr val="9F276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8" name="Shape 78"/>
        <p:cNvGrpSpPr/>
        <p:nvPr/>
      </p:nvGrpSpPr>
      <p:grpSpPr>
        <a:xfrm>
          <a:off x="0" y="0"/>
          <a:ext cx="0" cy="0"/>
          <a:chOff x="0" y="0"/>
          <a:chExt cx="0" cy="0"/>
        </a:xfrm>
      </p:grpSpPr>
      <p:sp>
        <p:nvSpPr>
          <p:cNvPr id="79" name="Google Shape;79;p19"/>
          <p:cNvSpPr/>
          <p:nvPr/>
        </p:nvSpPr>
        <p:spPr>
          <a:xfrm>
            <a:off x="440286" y="614407"/>
            <a:ext cx="11309338" cy="11892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9"/>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9"/>
          <p:cNvSpPr txBox="1"/>
          <p:nvPr>
            <p:ph idx="1" type="body"/>
          </p:nvPr>
        </p:nvSpPr>
        <p:spPr>
          <a:xfrm rot="5400000">
            <a:off x="4334603" y="-1417408"/>
            <a:ext cx="3522794" cy="11029616"/>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22072" lvl="1" marL="914400" algn="l">
              <a:spcBef>
                <a:spcPts val="600"/>
              </a:spcBef>
              <a:spcAft>
                <a:spcPts val="0"/>
              </a:spcAft>
              <a:buSzPts val="1472"/>
              <a:buChar char="◼"/>
              <a:defRPr/>
            </a:lvl2pPr>
            <a:lvl3pPr indent="-310388" lvl="2" marL="1371600" algn="l">
              <a:spcBef>
                <a:spcPts val="600"/>
              </a:spcBef>
              <a:spcAft>
                <a:spcPts val="0"/>
              </a:spcAft>
              <a:buSzPts val="1288"/>
              <a:buChar char="◼"/>
              <a:defRPr/>
            </a:lvl3pPr>
            <a:lvl4pPr indent="-298703" lvl="3" marL="1828800" algn="l">
              <a:spcBef>
                <a:spcPts val="600"/>
              </a:spcBef>
              <a:spcAft>
                <a:spcPts val="0"/>
              </a:spcAft>
              <a:buSzPts val="1104"/>
              <a:buChar char="◼"/>
              <a:defRPr/>
            </a:lvl4pPr>
            <a:lvl5pPr indent="-298704" lvl="4" marL="2286000" algn="l">
              <a:spcBef>
                <a:spcPts val="600"/>
              </a:spcBef>
              <a:spcAft>
                <a:spcPts val="0"/>
              </a:spcAft>
              <a:buSzPts val="1104"/>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82" name="Google Shape;82;p19"/>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9"/>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9"/>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5" name="Shape 85"/>
        <p:cNvGrpSpPr/>
        <p:nvPr/>
      </p:nvGrpSpPr>
      <p:grpSpPr>
        <a:xfrm>
          <a:off x="0" y="0"/>
          <a:ext cx="0" cy="0"/>
          <a:chOff x="0" y="0"/>
          <a:chExt cx="0" cy="0"/>
        </a:xfrm>
      </p:grpSpPr>
      <p:sp>
        <p:nvSpPr>
          <p:cNvPr id="86" name="Google Shape;86;p20"/>
          <p:cNvSpPr/>
          <p:nvPr/>
        </p:nvSpPr>
        <p:spPr>
          <a:xfrm>
            <a:off x="8839201" y="599725"/>
            <a:ext cx="2906817" cy="581695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0"/>
          <p:cNvSpPr txBox="1"/>
          <p:nvPr>
            <p:ph type="title"/>
          </p:nvPr>
        </p:nvSpPr>
        <p:spPr>
          <a:xfrm rot="5400000">
            <a:off x="7249746" y="2265181"/>
            <a:ext cx="5183073" cy="200416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0"/>
          <p:cNvSpPr txBox="1"/>
          <p:nvPr>
            <p:ph idx="1" type="body"/>
          </p:nvPr>
        </p:nvSpPr>
        <p:spPr>
          <a:xfrm rot="5400000">
            <a:off x="2131526" y="-680877"/>
            <a:ext cx="5183073" cy="7896279"/>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89" name="Google Shape;89;p20"/>
          <p:cNvSpPr txBox="1"/>
          <p:nvPr>
            <p:ph idx="10" type="dt"/>
          </p:nvPr>
        </p:nvSpPr>
        <p:spPr>
          <a:xfrm>
            <a:off x="8993673" y="5956137"/>
            <a:ext cx="132814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0"/>
          <p:cNvSpPr txBox="1"/>
          <p:nvPr>
            <p:ph idx="11" type="ftr"/>
          </p:nvPr>
        </p:nvSpPr>
        <p:spPr>
          <a:xfrm>
            <a:off x="774923" y="5951811"/>
            <a:ext cx="789627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0"/>
          <p:cNvSpPr txBox="1"/>
          <p:nvPr>
            <p:ph idx="12" type="sldNum"/>
          </p:nvPr>
        </p:nvSpPr>
        <p:spPr>
          <a:xfrm>
            <a:off x="10446615" y="5956137"/>
            <a:ext cx="116419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900">
                <a:solidFill>
                  <a:srgbClr val="9F276A"/>
                </a:solidFill>
                <a:latin typeface="Gill Sans"/>
                <a:ea typeface="Gill Sans"/>
                <a:cs typeface="Gill Sans"/>
                <a:sym typeface="Gill Sans"/>
              </a:defRPr>
            </a:lvl1pPr>
            <a:lvl2pPr indent="0" lvl="1" marL="0" algn="r">
              <a:spcBef>
                <a:spcPts val="0"/>
              </a:spcBef>
              <a:buNone/>
              <a:defRPr sz="900">
                <a:solidFill>
                  <a:srgbClr val="9F276A"/>
                </a:solidFill>
                <a:latin typeface="Gill Sans"/>
                <a:ea typeface="Gill Sans"/>
                <a:cs typeface="Gill Sans"/>
                <a:sym typeface="Gill Sans"/>
              </a:defRPr>
            </a:lvl2pPr>
            <a:lvl3pPr indent="0" lvl="2" marL="0" algn="r">
              <a:spcBef>
                <a:spcPts val="0"/>
              </a:spcBef>
              <a:buNone/>
              <a:defRPr sz="900">
                <a:solidFill>
                  <a:srgbClr val="9F276A"/>
                </a:solidFill>
                <a:latin typeface="Gill Sans"/>
                <a:ea typeface="Gill Sans"/>
                <a:cs typeface="Gill Sans"/>
                <a:sym typeface="Gill Sans"/>
              </a:defRPr>
            </a:lvl3pPr>
            <a:lvl4pPr indent="0" lvl="3" marL="0" algn="r">
              <a:spcBef>
                <a:spcPts val="0"/>
              </a:spcBef>
              <a:buNone/>
              <a:defRPr sz="900">
                <a:solidFill>
                  <a:srgbClr val="9F276A"/>
                </a:solidFill>
                <a:latin typeface="Gill Sans"/>
                <a:ea typeface="Gill Sans"/>
                <a:cs typeface="Gill Sans"/>
                <a:sym typeface="Gill Sans"/>
              </a:defRPr>
            </a:lvl4pPr>
            <a:lvl5pPr indent="0" lvl="4" marL="0" algn="r">
              <a:spcBef>
                <a:spcPts val="0"/>
              </a:spcBef>
              <a:buNone/>
              <a:defRPr sz="900">
                <a:solidFill>
                  <a:srgbClr val="9F276A"/>
                </a:solidFill>
                <a:latin typeface="Gill Sans"/>
                <a:ea typeface="Gill Sans"/>
                <a:cs typeface="Gill Sans"/>
                <a:sym typeface="Gill Sans"/>
              </a:defRPr>
            </a:lvl5pPr>
            <a:lvl6pPr indent="0" lvl="5" marL="0" algn="r">
              <a:spcBef>
                <a:spcPts val="0"/>
              </a:spcBef>
              <a:buNone/>
              <a:defRPr sz="900">
                <a:solidFill>
                  <a:srgbClr val="9F276A"/>
                </a:solidFill>
                <a:latin typeface="Gill Sans"/>
                <a:ea typeface="Gill Sans"/>
                <a:cs typeface="Gill Sans"/>
                <a:sym typeface="Gill Sans"/>
              </a:defRPr>
            </a:lvl6pPr>
            <a:lvl7pPr indent="0" lvl="6" marL="0" algn="r">
              <a:spcBef>
                <a:spcPts val="0"/>
              </a:spcBef>
              <a:buNone/>
              <a:defRPr sz="900">
                <a:solidFill>
                  <a:srgbClr val="9F276A"/>
                </a:solidFill>
                <a:latin typeface="Gill Sans"/>
                <a:ea typeface="Gill Sans"/>
                <a:cs typeface="Gill Sans"/>
                <a:sym typeface="Gill Sans"/>
              </a:defRPr>
            </a:lvl7pPr>
            <a:lvl8pPr indent="0" lvl="7" marL="0" algn="r">
              <a:spcBef>
                <a:spcPts val="0"/>
              </a:spcBef>
              <a:buNone/>
              <a:defRPr sz="900">
                <a:solidFill>
                  <a:srgbClr val="9F276A"/>
                </a:solidFill>
                <a:latin typeface="Gill Sans"/>
                <a:ea typeface="Gill Sans"/>
                <a:cs typeface="Gill Sans"/>
                <a:sym typeface="Gill Sans"/>
              </a:defRPr>
            </a:lvl8pPr>
            <a:lvl9pPr indent="0" lvl="8" marL="0" algn="r">
              <a:spcBef>
                <a:spcPts val="0"/>
              </a:spcBef>
              <a:buNone/>
              <a:defRPr sz="900">
                <a:solidFill>
                  <a:srgbClr val="9F276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1"/>
          <p:cNvSpPr/>
          <p:nvPr/>
        </p:nvSpPr>
        <p:spPr>
          <a:xfrm>
            <a:off x="440286" y="614407"/>
            <a:ext cx="11309338" cy="11892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11"/>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1"/>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25" name="Google Shape;25;p11"/>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1"/>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1"/>
          <p:cNvSpPr txBox="1"/>
          <p:nvPr>
            <p:ph idx="12" type="sldNum"/>
          </p:nvPr>
        </p:nvSpPr>
        <p:spPr>
          <a:xfrm>
            <a:off x="10558300" y="5956137"/>
            <a:ext cx="105250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12"/>
          <p:cNvSpPr/>
          <p:nvPr/>
        </p:nvSpPr>
        <p:spPr>
          <a:xfrm>
            <a:off x="447817" y="5141974"/>
            <a:ext cx="11290860"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12"/>
          <p:cNvSpPr txBox="1"/>
          <p:nvPr>
            <p:ph type="title"/>
          </p:nvPr>
        </p:nvSpPr>
        <p:spPr>
          <a:xfrm>
            <a:off x="581193" y="3043910"/>
            <a:ext cx="11029615" cy="1497507"/>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3600"/>
              <a:buFont typeface="Gill Sans"/>
              <a:buNone/>
              <a:defRPr b="0" sz="3600" cap="none">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2"/>
          <p:cNvSpPr txBox="1"/>
          <p:nvPr>
            <p:ph idx="1" type="body"/>
          </p:nvPr>
        </p:nvSpPr>
        <p:spPr>
          <a:xfrm>
            <a:off x="581192" y="4541417"/>
            <a:ext cx="11029615" cy="600556"/>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656"/>
              <a:buNone/>
              <a:defRPr sz="1800" cap="none">
                <a:solidFill>
                  <a:schemeClr val="accent2"/>
                </a:solidFill>
              </a:defRPr>
            </a:lvl1pPr>
            <a:lvl2pPr indent="-228600" lvl="1" marL="914400" algn="l">
              <a:spcBef>
                <a:spcPts val="600"/>
              </a:spcBef>
              <a:spcAft>
                <a:spcPts val="0"/>
              </a:spcAft>
              <a:buSzPts val="1656"/>
              <a:buNone/>
              <a:defRPr sz="1800">
                <a:solidFill>
                  <a:srgbClr val="888888"/>
                </a:solidFill>
              </a:defRPr>
            </a:lvl2pPr>
            <a:lvl3pPr indent="-228600" lvl="2" marL="1371600" algn="l">
              <a:spcBef>
                <a:spcPts val="600"/>
              </a:spcBef>
              <a:spcAft>
                <a:spcPts val="0"/>
              </a:spcAft>
              <a:buSzPts val="1472"/>
              <a:buNone/>
              <a:defRPr sz="1600">
                <a:solidFill>
                  <a:srgbClr val="888888"/>
                </a:solidFill>
              </a:defRPr>
            </a:lvl3pPr>
            <a:lvl4pPr indent="-228600" lvl="3" marL="1828800" algn="l">
              <a:spcBef>
                <a:spcPts val="600"/>
              </a:spcBef>
              <a:spcAft>
                <a:spcPts val="0"/>
              </a:spcAft>
              <a:buSzPts val="1288"/>
              <a:buNone/>
              <a:defRPr sz="1400">
                <a:solidFill>
                  <a:srgbClr val="888888"/>
                </a:solidFill>
              </a:defRPr>
            </a:lvl4pPr>
            <a:lvl5pPr indent="-228600" lvl="4" marL="2286000" algn="l">
              <a:spcBef>
                <a:spcPts val="600"/>
              </a:spcBef>
              <a:spcAft>
                <a:spcPts val="0"/>
              </a:spcAft>
              <a:buSzPts val="1288"/>
              <a:buNone/>
              <a:defRPr sz="1400">
                <a:solidFill>
                  <a:srgbClr val="888888"/>
                </a:solidFill>
              </a:defRPr>
            </a:lvl5pPr>
            <a:lvl6pPr indent="-228600" lvl="5" marL="2743200" algn="l">
              <a:spcBef>
                <a:spcPts val="600"/>
              </a:spcBef>
              <a:spcAft>
                <a:spcPts val="0"/>
              </a:spcAft>
              <a:buSzPts val="1288"/>
              <a:buNone/>
              <a:defRPr sz="1400">
                <a:solidFill>
                  <a:srgbClr val="888888"/>
                </a:solidFill>
              </a:defRPr>
            </a:lvl6pPr>
            <a:lvl7pPr indent="-228600" lvl="6" marL="3200400" algn="l">
              <a:spcBef>
                <a:spcPts val="600"/>
              </a:spcBef>
              <a:spcAft>
                <a:spcPts val="0"/>
              </a:spcAft>
              <a:buSzPts val="1288"/>
              <a:buNone/>
              <a:defRPr sz="1400">
                <a:solidFill>
                  <a:srgbClr val="888888"/>
                </a:solidFill>
              </a:defRPr>
            </a:lvl7pPr>
            <a:lvl8pPr indent="-228600" lvl="7" marL="3657600" algn="l">
              <a:spcBef>
                <a:spcPts val="600"/>
              </a:spcBef>
              <a:spcAft>
                <a:spcPts val="0"/>
              </a:spcAft>
              <a:buSzPts val="1288"/>
              <a:buNone/>
              <a:defRPr sz="1400">
                <a:solidFill>
                  <a:srgbClr val="888888"/>
                </a:solidFill>
              </a:defRPr>
            </a:lvl8pPr>
            <a:lvl9pPr indent="-228600" lvl="8" marL="4114800" algn="l">
              <a:spcBef>
                <a:spcPts val="600"/>
              </a:spcBef>
              <a:spcAft>
                <a:spcPts val="600"/>
              </a:spcAft>
              <a:buSzPts val="1288"/>
              <a:buNone/>
              <a:defRPr sz="1400">
                <a:solidFill>
                  <a:srgbClr val="888888"/>
                </a:solidFill>
              </a:defRPr>
            </a:lvl9pPr>
          </a:lstStyle>
          <a:p/>
        </p:txBody>
      </p:sp>
      <p:sp>
        <p:nvSpPr>
          <p:cNvPr id="32" name="Google Shape;32;p12"/>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2"/>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2"/>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900">
                <a:solidFill>
                  <a:srgbClr val="9F276A"/>
                </a:solidFill>
                <a:latin typeface="Gill Sans"/>
                <a:ea typeface="Gill Sans"/>
                <a:cs typeface="Gill Sans"/>
                <a:sym typeface="Gill Sans"/>
              </a:defRPr>
            </a:lvl1pPr>
            <a:lvl2pPr indent="0" lvl="1" marL="0" algn="r">
              <a:spcBef>
                <a:spcPts val="0"/>
              </a:spcBef>
              <a:buNone/>
              <a:defRPr sz="900">
                <a:solidFill>
                  <a:srgbClr val="9F276A"/>
                </a:solidFill>
                <a:latin typeface="Gill Sans"/>
                <a:ea typeface="Gill Sans"/>
                <a:cs typeface="Gill Sans"/>
                <a:sym typeface="Gill Sans"/>
              </a:defRPr>
            </a:lvl2pPr>
            <a:lvl3pPr indent="0" lvl="2" marL="0" algn="r">
              <a:spcBef>
                <a:spcPts val="0"/>
              </a:spcBef>
              <a:buNone/>
              <a:defRPr sz="900">
                <a:solidFill>
                  <a:srgbClr val="9F276A"/>
                </a:solidFill>
                <a:latin typeface="Gill Sans"/>
                <a:ea typeface="Gill Sans"/>
                <a:cs typeface="Gill Sans"/>
                <a:sym typeface="Gill Sans"/>
              </a:defRPr>
            </a:lvl3pPr>
            <a:lvl4pPr indent="0" lvl="3" marL="0" algn="r">
              <a:spcBef>
                <a:spcPts val="0"/>
              </a:spcBef>
              <a:buNone/>
              <a:defRPr sz="900">
                <a:solidFill>
                  <a:srgbClr val="9F276A"/>
                </a:solidFill>
                <a:latin typeface="Gill Sans"/>
                <a:ea typeface="Gill Sans"/>
                <a:cs typeface="Gill Sans"/>
                <a:sym typeface="Gill Sans"/>
              </a:defRPr>
            </a:lvl4pPr>
            <a:lvl5pPr indent="0" lvl="4" marL="0" algn="r">
              <a:spcBef>
                <a:spcPts val="0"/>
              </a:spcBef>
              <a:buNone/>
              <a:defRPr sz="900">
                <a:solidFill>
                  <a:srgbClr val="9F276A"/>
                </a:solidFill>
                <a:latin typeface="Gill Sans"/>
                <a:ea typeface="Gill Sans"/>
                <a:cs typeface="Gill Sans"/>
                <a:sym typeface="Gill Sans"/>
              </a:defRPr>
            </a:lvl5pPr>
            <a:lvl6pPr indent="0" lvl="5" marL="0" algn="r">
              <a:spcBef>
                <a:spcPts val="0"/>
              </a:spcBef>
              <a:buNone/>
              <a:defRPr sz="900">
                <a:solidFill>
                  <a:srgbClr val="9F276A"/>
                </a:solidFill>
                <a:latin typeface="Gill Sans"/>
                <a:ea typeface="Gill Sans"/>
                <a:cs typeface="Gill Sans"/>
                <a:sym typeface="Gill Sans"/>
              </a:defRPr>
            </a:lvl6pPr>
            <a:lvl7pPr indent="0" lvl="6" marL="0" algn="r">
              <a:spcBef>
                <a:spcPts val="0"/>
              </a:spcBef>
              <a:buNone/>
              <a:defRPr sz="900">
                <a:solidFill>
                  <a:srgbClr val="9F276A"/>
                </a:solidFill>
                <a:latin typeface="Gill Sans"/>
                <a:ea typeface="Gill Sans"/>
                <a:cs typeface="Gill Sans"/>
                <a:sym typeface="Gill Sans"/>
              </a:defRPr>
            </a:lvl7pPr>
            <a:lvl8pPr indent="0" lvl="7" marL="0" algn="r">
              <a:spcBef>
                <a:spcPts val="0"/>
              </a:spcBef>
              <a:buNone/>
              <a:defRPr sz="900">
                <a:solidFill>
                  <a:srgbClr val="9F276A"/>
                </a:solidFill>
                <a:latin typeface="Gill Sans"/>
                <a:ea typeface="Gill Sans"/>
                <a:cs typeface="Gill Sans"/>
                <a:sym typeface="Gill Sans"/>
              </a:defRPr>
            </a:lvl8pPr>
            <a:lvl9pPr indent="0" lvl="8" marL="0" algn="r">
              <a:spcBef>
                <a:spcPts val="0"/>
              </a:spcBef>
              <a:buNone/>
              <a:defRPr sz="900">
                <a:solidFill>
                  <a:srgbClr val="9F276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5" name="Shape 35"/>
        <p:cNvGrpSpPr/>
        <p:nvPr/>
      </p:nvGrpSpPr>
      <p:grpSpPr>
        <a:xfrm>
          <a:off x="0" y="0"/>
          <a:ext cx="0" cy="0"/>
          <a:chOff x="0" y="0"/>
          <a:chExt cx="0" cy="0"/>
        </a:xfrm>
      </p:grpSpPr>
      <p:sp>
        <p:nvSpPr>
          <p:cNvPr id="36" name="Google Shape;36;p13"/>
          <p:cNvSpPr/>
          <p:nvPr/>
        </p:nvSpPr>
        <p:spPr>
          <a:xfrm>
            <a:off x="445982" y="606554"/>
            <a:ext cx="11300036"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13"/>
          <p:cNvSpPr txBox="1"/>
          <p:nvPr>
            <p:ph type="title"/>
          </p:nvPr>
        </p:nvSpPr>
        <p:spPr>
          <a:xfrm>
            <a:off x="581193" y="729658"/>
            <a:ext cx="11029616" cy="98833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3"/>
          <p:cNvSpPr txBox="1"/>
          <p:nvPr>
            <p:ph idx="1" type="body"/>
          </p:nvPr>
        </p:nvSpPr>
        <p:spPr>
          <a:xfrm>
            <a:off x="581193" y="2228003"/>
            <a:ext cx="5422390" cy="3633047"/>
          </a:xfrm>
          <a:prstGeom prst="rect">
            <a:avLst/>
          </a:prstGeom>
          <a:noFill/>
          <a:ln>
            <a:noFill/>
          </a:ln>
        </p:spPr>
        <p:txBody>
          <a:bodyPr anchorCtr="0" anchor="ctr"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39" name="Google Shape;39;p13"/>
          <p:cNvSpPr txBox="1"/>
          <p:nvPr>
            <p:ph idx="2" type="body"/>
          </p:nvPr>
        </p:nvSpPr>
        <p:spPr>
          <a:xfrm>
            <a:off x="6188417" y="2228003"/>
            <a:ext cx="5422392" cy="3633047"/>
          </a:xfrm>
          <a:prstGeom prst="rect">
            <a:avLst/>
          </a:prstGeom>
          <a:noFill/>
          <a:ln>
            <a:noFill/>
          </a:ln>
        </p:spPr>
        <p:txBody>
          <a:bodyPr anchorCtr="0" anchor="ctr"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40" name="Google Shape;40;p13"/>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3"/>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3"/>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14"/>
          <p:cNvSpPr/>
          <p:nvPr/>
        </p:nvSpPr>
        <p:spPr>
          <a:xfrm>
            <a:off x="445982" y="606554"/>
            <a:ext cx="11300036"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14"/>
          <p:cNvSpPr txBox="1"/>
          <p:nvPr>
            <p:ph type="title"/>
          </p:nvPr>
        </p:nvSpPr>
        <p:spPr>
          <a:xfrm>
            <a:off x="581193" y="729658"/>
            <a:ext cx="11029616" cy="98833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4"/>
          <p:cNvSpPr txBox="1"/>
          <p:nvPr>
            <p:ph idx="1" type="body"/>
          </p:nvPr>
        </p:nvSpPr>
        <p:spPr>
          <a:xfrm>
            <a:off x="887219" y="2250892"/>
            <a:ext cx="5087075" cy="536005"/>
          </a:xfrm>
          <a:prstGeom prst="rect">
            <a:avLst/>
          </a:prstGeom>
          <a:noFill/>
          <a:ln>
            <a:noFill/>
          </a:ln>
        </p:spPr>
        <p:txBody>
          <a:bodyPr anchorCtr="0" anchor="b" bIns="45700" lIns="91425" spcFirstLastPara="1" rIns="91425" wrap="square" tIns="45700">
            <a:noAutofit/>
          </a:bodyPr>
          <a:lstStyle>
            <a:lvl1pPr indent="-228600" lvl="0" marL="457200" algn="l">
              <a:spcBef>
                <a:spcPts val="440"/>
              </a:spcBef>
              <a:spcAft>
                <a:spcPts val="0"/>
              </a:spcAft>
              <a:buSzPts val="2024"/>
              <a:buNone/>
              <a:defRPr b="0" sz="2200">
                <a:solidFill>
                  <a:schemeClr val="accent2"/>
                </a:solidFill>
              </a:defRPr>
            </a:lvl1pPr>
            <a:lvl2pPr indent="-228600" lvl="1" marL="914400" algn="l">
              <a:spcBef>
                <a:spcPts val="600"/>
              </a:spcBef>
              <a:spcAft>
                <a:spcPts val="0"/>
              </a:spcAft>
              <a:buSzPts val="1840"/>
              <a:buNone/>
              <a:defRPr b="1" sz="2000"/>
            </a:lvl2pPr>
            <a:lvl3pPr indent="-228600" lvl="2" marL="1371600" algn="l">
              <a:spcBef>
                <a:spcPts val="600"/>
              </a:spcBef>
              <a:spcAft>
                <a:spcPts val="0"/>
              </a:spcAft>
              <a:buSzPts val="1656"/>
              <a:buNone/>
              <a:defRPr b="1" sz="1800"/>
            </a:lvl3pPr>
            <a:lvl4pPr indent="-228600" lvl="3" marL="1828800" algn="l">
              <a:spcBef>
                <a:spcPts val="600"/>
              </a:spcBef>
              <a:spcAft>
                <a:spcPts val="0"/>
              </a:spcAft>
              <a:buSzPts val="1472"/>
              <a:buNone/>
              <a:defRPr b="1" sz="1600"/>
            </a:lvl4pPr>
            <a:lvl5pPr indent="-228600" lvl="4" marL="2286000" algn="l">
              <a:spcBef>
                <a:spcPts val="600"/>
              </a:spcBef>
              <a:spcAft>
                <a:spcPts val="0"/>
              </a:spcAft>
              <a:buSzPts val="1472"/>
              <a:buNone/>
              <a:defRPr b="1" sz="1600"/>
            </a:lvl5pPr>
            <a:lvl6pPr indent="-228600" lvl="5" marL="2743200" algn="l">
              <a:spcBef>
                <a:spcPts val="600"/>
              </a:spcBef>
              <a:spcAft>
                <a:spcPts val="0"/>
              </a:spcAft>
              <a:buSzPts val="1472"/>
              <a:buNone/>
              <a:defRPr b="1" sz="1600"/>
            </a:lvl6pPr>
            <a:lvl7pPr indent="-228600" lvl="6" marL="3200400" algn="l">
              <a:spcBef>
                <a:spcPts val="600"/>
              </a:spcBef>
              <a:spcAft>
                <a:spcPts val="0"/>
              </a:spcAft>
              <a:buSzPts val="1472"/>
              <a:buNone/>
              <a:defRPr b="1" sz="1600"/>
            </a:lvl7pPr>
            <a:lvl8pPr indent="-228600" lvl="7" marL="3657600" algn="l">
              <a:spcBef>
                <a:spcPts val="600"/>
              </a:spcBef>
              <a:spcAft>
                <a:spcPts val="0"/>
              </a:spcAft>
              <a:buSzPts val="1472"/>
              <a:buNone/>
              <a:defRPr b="1" sz="1600"/>
            </a:lvl8pPr>
            <a:lvl9pPr indent="-228600" lvl="8" marL="4114800" algn="l">
              <a:spcBef>
                <a:spcPts val="600"/>
              </a:spcBef>
              <a:spcAft>
                <a:spcPts val="600"/>
              </a:spcAft>
              <a:buSzPts val="1472"/>
              <a:buNone/>
              <a:defRPr b="1" sz="1600"/>
            </a:lvl9pPr>
          </a:lstStyle>
          <a:p/>
        </p:txBody>
      </p:sp>
      <p:sp>
        <p:nvSpPr>
          <p:cNvPr id="47" name="Google Shape;47;p14"/>
          <p:cNvSpPr txBox="1"/>
          <p:nvPr>
            <p:ph idx="2" type="body"/>
          </p:nvPr>
        </p:nvSpPr>
        <p:spPr>
          <a:xfrm>
            <a:off x="581194" y="2926052"/>
            <a:ext cx="5393100" cy="2934999"/>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48" name="Google Shape;48;p14"/>
          <p:cNvSpPr txBox="1"/>
          <p:nvPr>
            <p:ph idx="3" type="body"/>
          </p:nvPr>
        </p:nvSpPr>
        <p:spPr>
          <a:xfrm>
            <a:off x="6523735" y="2250892"/>
            <a:ext cx="5087073" cy="553373"/>
          </a:xfrm>
          <a:prstGeom prst="rect">
            <a:avLst/>
          </a:prstGeom>
          <a:noFill/>
          <a:ln>
            <a:noFill/>
          </a:ln>
        </p:spPr>
        <p:txBody>
          <a:bodyPr anchorCtr="0" anchor="b" bIns="45700" lIns="91425" spcFirstLastPara="1" rIns="91425" wrap="square" tIns="45700">
            <a:noAutofit/>
          </a:bodyPr>
          <a:lstStyle>
            <a:lvl1pPr indent="-228600" lvl="0" marL="457200" algn="l">
              <a:spcBef>
                <a:spcPts val="440"/>
              </a:spcBef>
              <a:spcAft>
                <a:spcPts val="0"/>
              </a:spcAft>
              <a:buSzPts val="2024"/>
              <a:buNone/>
              <a:defRPr b="0" sz="2200">
                <a:solidFill>
                  <a:schemeClr val="accent2"/>
                </a:solidFill>
              </a:defRPr>
            </a:lvl1pPr>
            <a:lvl2pPr indent="-228600" lvl="1" marL="914400" algn="l">
              <a:spcBef>
                <a:spcPts val="600"/>
              </a:spcBef>
              <a:spcAft>
                <a:spcPts val="0"/>
              </a:spcAft>
              <a:buSzPts val="1840"/>
              <a:buNone/>
              <a:defRPr b="1" sz="2000"/>
            </a:lvl2pPr>
            <a:lvl3pPr indent="-228600" lvl="2" marL="1371600" algn="l">
              <a:spcBef>
                <a:spcPts val="600"/>
              </a:spcBef>
              <a:spcAft>
                <a:spcPts val="0"/>
              </a:spcAft>
              <a:buSzPts val="1656"/>
              <a:buNone/>
              <a:defRPr b="1" sz="1800"/>
            </a:lvl3pPr>
            <a:lvl4pPr indent="-228600" lvl="3" marL="1828800" algn="l">
              <a:spcBef>
                <a:spcPts val="600"/>
              </a:spcBef>
              <a:spcAft>
                <a:spcPts val="0"/>
              </a:spcAft>
              <a:buSzPts val="1472"/>
              <a:buNone/>
              <a:defRPr b="1" sz="1600"/>
            </a:lvl4pPr>
            <a:lvl5pPr indent="-228600" lvl="4" marL="2286000" algn="l">
              <a:spcBef>
                <a:spcPts val="600"/>
              </a:spcBef>
              <a:spcAft>
                <a:spcPts val="0"/>
              </a:spcAft>
              <a:buSzPts val="1472"/>
              <a:buNone/>
              <a:defRPr b="1" sz="1600"/>
            </a:lvl5pPr>
            <a:lvl6pPr indent="-228600" lvl="5" marL="2743200" algn="l">
              <a:spcBef>
                <a:spcPts val="600"/>
              </a:spcBef>
              <a:spcAft>
                <a:spcPts val="0"/>
              </a:spcAft>
              <a:buSzPts val="1472"/>
              <a:buNone/>
              <a:defRPr b="1" sz="1600"/>
            </a:lvl6pPr>
            <a:lvl7pPr indent="-228600" lvl="6" marL="3200400" algn="l">
              <a:spcBef>
                <a:spcPts val="600"/>
              </a:spcBef>
              <a:spcAft>
                <a:spcPts val="0"/>
              </a:spcAft>
              <a:buSzPts val="1472"/>
              <a:buNone/>
              <a:defRPr b="1" sz="1600"/>
            </a:lvl7pPr>
            <a:lvl8pPr indent="-228600" lvl="7" marL="3657600" algn="l">
              <a:spcBef>
                <a:spcPts val="600"/>
              </a:spcBef>
              <a:spcAft>
                <a:spcPts val="0"/>
              </a:spcAft>
              <a:buSzPts val="1472"/>
              <a:buNone/>
              <a:defRPr b="1" sz="1600"/>
            </a:lvl8pPr>
            <a:lvl9pPr indent="-228600" lvl="8" marL="4114800" algn="l">
              <a:spcBef>
                <a:spcPts val="600"/>
              </a:spcBef>
              <a:spcAft>
                <a:spcPts val="600"/>
              </a:spcAft>
              <a:buSzPts val="1472"/>
              <a:buNone/>
              <a:defRPr b="1" sz="1600"/>
            </a:lvl9pPr>
          </a:lstStyle>
          <a:p/>
        </p:txBody>
      </p:sp>
      <p:sp>
        <p:nvSpPr>
          <p:cNvPr id="49" name="Google Shape;49;p14"/>
          <p:cNvSpPr txBox="1"/>
          <p:nvPr>
            <p:ph idx="4" type="body"/>
          </p:nvPr>
        </p:nvSpPr>
        <p:spPr>
          <a:xfrm>
            <a:off x="6217709" y="2926052"/>
            <a:ext cx="5393100" cy="2934999"/>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50" name="Google Shape;50;p14"/>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4"/>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15"/>
          <p:cNvSpPr/>
          <p:nvPr/>
        </p:nvSpPr>
        <p:spPr>
          <a:xfrm>
            <a:off x="440683" y="606554"/>
            <a:ext cx="11300036"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5"/>
          <p:cNvSpPr txBox="1"/>
          <p:nvPr>
            <p:ph type="title"/>
          </p:nvPr>
        </p:nvSpPr>
        <p:spPr>
          <a:xfrm>
            <a:off x="575894" y="729658"/>
            <a:ext cx="11029616" cy="98833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5"/>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5"/>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5"/>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6"/>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6"/>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6"/>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 name="Shape 63"/>
        <p:cNvGrpSpPr/>
        <p:nvPr/>
      </p:nvGrpSpPr>
      <p:grpSpPr>
        <a:xfrm>
          <a:off x="0" y="0"/>
          <a:ext cx="0" cy="0"/>
          <a:chOff x="0" y="0"/>
          <a:chExt cx="0" cy="0"/>
        </a:xfrm>
      </p:grpSpPr>
      <p:sp>
        <p:nvSpPr>
          <p:cNvPr id="64" name="Google Shape;64;p17"/>
          <p:cNvSpPr/>
          <p:nvPr/>
        </p:nvSpPr>
        <p:spPr>
          <a:xfrm>
            <a:off x="447817" y="5141973"/>
            <a:ext cx="11298200" cy="1274702"/>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7"/>
          <p:cNvSpPr txBox="1"/>
          <p:nvPr>
            <p:ph type="title"/>
          </p:nvPr>
        </p:nvSpPr>
        <p:spPr>
          <a:xfrm>
            <a:off x="581192" y="5262296"/>
            <a:ext cx="4909445" cy="689514"/>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9F276A"/>
              </a:buClr>
              <a:buSzPts val="2000"/>
              <a:buFont typeface="Gill Sans"/>
              <a:buNone/>
              <a:defRPr b="0" sz="2000">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7"/>
          <p:cNvSpPr txBox="1"/>
          <p:nvPr>
            <p:ph idx="1" type="body"/>
          </p:nvPr>
        </p:nvSpPr>
        <p:spPr>
          <a:xfrm>
            <a:off x="447816" y="601200"/>
            <a:ext cx="11292840" cy="4204800"/>
          </a:xfrm>
          <a:prstGeom prst="rect">
            <a:avLst/>
          </a:prstGeom>
          <a:noFill/>
          <a:ln>
            <a:noFill/>
          </a:ln>
        </p:spPr>
        <p:txBody>
          <a:bodyPr anchorCtr="0" anchor="ctr" bIns="45700" lIns="91425" spcFirstLastPara="1" rIns="91425" wrap="square" tIns="45700">
            <a:normAutofit/>
          </a:bodyPr>
          <a:lstStyle>
            <a:lvl1pPr indent="-345440" lvl="0" marL="457200" algn="l">
              <a:spcBef>
                <a:spcPts val="400"/>
              </a:spcBef>
              <a:spcAft>
                <a:spcPts val="0"/>
              </a:spcAft>
              <a:buSzPts val="1840"/>
              <a:buChar char="◼"/>
              <a:defRPr sz="2000">
                <a:solidFill>
                  <a:schemeClr val="dk2"/>
                </a:solidFill>
              </a:defRPr>
            </a:lvl1pPr>
            <a:lvl2pPr indent="-333756" lvl="1" marL="914400" algn="l">
              <a:spcBef>
                <a:spcPts val="600"/>
              </a:spcBef>
              <a:spcAft>
                <a:spcPts val="0"/>
              </a:spcAft>
              <a:buSzPts val="1656"/>
              <a:buChar char="◼"/>
              <a:defRPr sz="1800">
                <a:solidFill>
                  <a:schemeClr val="dk2"/>
                </a:solidFill>
              </a:defRPr>
            </a:lvl2pPr>
            <a:lvl3pPr indent="-322072" lvl="2" marL="1371600" algn="l">
              <a:spcBef>
                <a:spcPts val="600"/>
              </a:spcBef>
              <a:spcAft>
                <a:spcPts val="0"/>
              </a:spcAft>
              <a:buSzPts val="1472"/>
              <a:buChar char="◼"/>
              <a:defRPr sz="1600">
                <a:solidFill>
                  <a:schemeClr val="dk2"/>
                </a:solidFill>
              </a:defRPr>
            </a:lvl3pPr>
            <a:lvl4pPr indent="-310388" lvl="3" marL="1828800" algn="l">
              <a:spcBef>
                <a:spcPts val="600"/>
              </a:spcBef>
              <a:spcAft>
                <a:spcPts val="0"/>
              </a:spcAft>
              <a:buSzPts val="1288"/>
              <a:buChar char="◼"/>
              <a:defRPr sz="1400">
                <a:solidFill>
                  <a:schemeClr val="dk2"/>
                </a:solidFill>
              </a:defRPr>
            </a:lvl4pPr>
            <a:lvl5pPr indent="-310388" lvl="4" marL="2286000" algn="l">
              <a:spcBef>
                <a:spcPts val="600"/>
              </a:spcBef>
              <a:spcAft>
                <a:spcPts val="0"/>
              </a:spcAft>
              <a:buSzPts val="1288"/>
              <a:buChar char="◼"/>
              <a:defRPr sz="1400">
                <a:solidFill>
                  <a:schemeClr val="dk2"/>
                </a:solidFill>
              </a:defRPr>
            </a:lvl5pPr>
            <a:lvl6pPr indent="-310388" lvl="5" marL="2743200" algn="l">
              <a:spcBef>
                <a:spcPts val="600"/>
              </a:spcBef>
              <a:spcAft>
                <a:spcPts val="0"/>
              </a:spcAft>
              <a:buSzPts val="1288"/>
              <a:buChar char="◼"/>
              <a:defRPr sz="1400">
                <a:solidFill>
                  <a:schemeClr val="dk2"/>
                </a:solidFill>
              </a:defRPr>
            </a:lvl6pPr>
            <a:lvl7pPr indent="-310388" lvl="6" marL="3200400" algn="l">
              <a:spcBef>
                <a:spcPts val="600"/>
              </a:spcBef>
              <a:spcAft>
                <a:spcPts val="0"/>
              </a:spcAft>
              <a:buSzPts val="1288"/>
              <a:buChar char="◼"/>
              <a:defRPr sz="1400">
                <a:solidFill>
                  <a:schemeClr val="dk2"/>
                </a:solidFill>
              </a:defRPr>
            </a:lvl7pPr>
            <a:lvl8pPr indent="-310388" lvl="7" marL="3657600" algn="l">
              <a:spcBef>
                <a:spcPts val="600"/>
              </a:spcBef>
              <a:spcAft>
                <a:spcPts val="0"/>
              </a:spcAft>
              <a:buSzPts val="1288"/>
              <a:buChar char="◼"/>
              <a:defRPr sz="1400">
                <a:solidFill>
                  <a:schemeClr val="dk2"/>
                </a:solidFill>
              </a:defRPr>
            </a:lvl8pPr>
            <a:lvl9pPr indent="-310388" lvl="8" marL="4114800" algn="l">
              <a:spcBef>
                <a:spcPts val="600"/>
              </a:spcBef>
              <a:spcAft>
                <a:spcPts val="600"/>
              </a:spcAft>
              <a:buSzPts val="1288"/>
              <a:buChar char="◼"/>
              <a:defRPr sz="1400">
                <a:solidFill>
                  <a:schemeClr val="dk2"/>
                </a:solidFill>
              </a:defRPr>
            </a:lvl9pPr>
          </a:lstStyle>
          <a:p/>
        </p:txBody>
      </p:sp>
      <p:sp>
        <p:nvSpPr>
          <p:cNvPr id="67" name="Google Shape;67;p17"/>
          <p:cNvSpPr txBox="1"/>
          <p:nvPr>
            <p:ph idx="2" type="body"/>
          </p:nvPr>
        </p:nvSpPr>
        <p:spPr>
          <a:xfrm>
            <a:off x="5740823" y="5262296"/>
            <a:ext cx="5869987" cy="689515"/>
          </a:xfrm>
          <a:prstGeom prst="rect">
            <a:avLst/>
          </a:prstGeom>
          <a:noFill/>
          <a:ln>
            <a:noFill/>
          </a:ln>
        </p:spPr>
        <p:txBody>
          <a:bodyPr anchorCtr="0" anchor="ctr" bIns="45700" lIns="91425" spcFirstLastPara="1" rIns="91425" wrap="square" tIns="45700">
            <a:normAutofit/>
          </a:bodyPr>
          <a:lstStyle>
            <a:lvl1pPr indent="-228600" lvl="0" marL="457200" algn="r">
              <a:spcBef>
                <a:spcPts val="220"/>
              </a:spcBef>
              <a:spcAft>
                <a:spcPts val="0"/>
              </a:spcAft>
              <a:buSzPts val="1012"/>
              <a:buNone/>
              <a:defRPr sz="1100">
                <a:solidFill>
                  <a:schemeClr val="lt1"/>
                </a:solidFill>
              </a:defRPr>
            </a:lvl1pPr>
            <a:lvl2pPr indent="-228600" lvl="1" marL="914400" algn="l">
              <a:spcBef>
                <a:spcPts val="600"/>
              </a:spcBef>
              <a:spcAft>
                <a:spcPts val="0"/>
              </a:spcAft>
              <a:buSzPts val="1012"/>
              <a:buNone/>
              <a:defRPr sz="1100"/>
            </a:lvl2pPr>
            <a:lvl3pPr indent="-228600" lvl="2" marL="1371600" algn="l">
              <a:spcBef>
                <a:spcPts val="600"/>
              </a:spcBef>
              <a:spcAft>
                <a:spcPts val="0"/>
              </a:spcAft>
              <a:buSzPts val="920"/>
              <a:buNone/>
              <a:defRPr sz="1000"/>
            </a:lvl3pPr>
            <a:lvl4pPr indent="-228600" lvl="3" marL="1828800" algn="l">
              <a:spcBef>
                <a:spcPts val="600"/>
              </a:spcBef>
              <a:spcAft>
                <a:spcPts val="0"/>
              </a:spcAft>
              <a:buSzPts val="828"/>
              <a:buNone/>
              <a:defRPr sz="900"/>
            </a:lvl4pPr>
            <a:lvl5pPr indent="-228600" lvl="4" marL="2286000" algn="l">
              <a:spcBef>
                <a:spcPts val="600"/>
              </a:spcBef>
              <a:spcAft>
                <a:spcPts val="0"/>
              </a:spcAft>
              <a:buSzPts val="828"/>
              <a:buNone/>
              <a:defRPr sz="900"/>
            </a:lvl5pPr>
            <a:lvl6pPr indent="-228600" lvl="5" marL="2743200" algn="l">
              <a:spcBef>
                <a:spcPts val="600"/>
              </a:spcBef>
              <a:spcAft>
                <a:spcPts val="0"/>
              </a:spcAft>
              <a:buSzPts val="828"/>
              <a:buNone/>
              <a:defRPr sz="900"/>
            </a:lvl6pPr>
            <a:lvl7pPr indent="-228600" lvl="6" marL="3200400" algn="l">
              <a:spcBef>
                <a:spcPts val="600"/>
              </a:spcBef>
              <a:spcAft>
                <a:spcPts val="0"/>
              </a:spcAft>
              <a:buSzPts val="828"/>
              <a:buNone/>
              <a:defRPr sz="900"/>
            </a:lvl7pPr>
            <a:lvl8pPr indent="-228600" lvl="7" marL="3657600" algn="l">
              <a:spcBef>
                <a:spcPts val="600"/>
              </a:spcBef>
              <a:spcAft>
                <a:spcPts val="0"/>
              </a:spcAft>
              <a:buSzPts val="828"/>
              <a:buNone/>
              <a:defRPr sz="900"/>
            </a:lvl8pPr>
            <a:lvl9pPr indent="-228600" lvl="8" marL="4114800" algn="l">
              <a:spcBef>
                <a:spcPts val="600"/>
              </a:spcBef>
              <a:spcAft>
                <a:spcPts val="600"/>
              </a:spcAft>
              <a:buSzPts val="828"/>
              <a:buNone/>
              <a:defRPr sz="900"/>
            </a:lvl9pPr>
          </a:lstStyle>
          <a:p/>
        </p:txBody>
      </p:sp>
      <p:sp>
        <p:nvSpPr>
          <p:cNvPr id="68" name="Google Shape;68;p17"/>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7"/>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7"/>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900">
                <a:solidFill>
                  <a:srgbClr val="9F276A"/>
                </a:solidFill>
                <a:latin typeface="Gill Sans"/>
                <a:ea typeface="Gill Sans"/>
                <a:cs typeface="Gill Sans"/>
                <a:sym typeface="Gill Sans"/>
              </a:defRPr>
            </a:lvl1pPr>
            <a:lvl2pPr indent="0" lvl="1" marL="0" algn="r">
              <a:spcBef>
                <a:spcPts val="0"/>
              </a:spcBef>
              <a:buNone/>
              <a:defRPr sz="900">
                <a:solidFill>
                  <a:srgbClr val="9F276A"/>
                </a:solidFill>
                <a:latin typeface="Gill Sans"/>
                <a:ea typeface="Gill Sans"/>
                <a:cs typeface="Gill Sans"/>
                <a:sym typeface="Gill Sans"/>
              </a:defRPr>
            </a:lvl2pPr>
            <a:lvl3pPr indent="0" lvl="2" marL="0" algn="r">
              <a:spcBef>
                <a:spcPts val="0"/>
              </a:spcBef>
              <a:buNone/>
              <a:defRPr sz="900">
                <a:solidFill>
                  <a:srgbClr val="9F276A"/>
                </a:solidFill>
                <a:latin typeface="Gill Sans"/>
                <a:ea typeface="Gill Sans"/>
                <a:cs typeface="Gill Sans"/>
                <a:sym typeface="Gill Sans"/>
              </a:defRPr>
            </a:lvl3pPr>
            <a:lvl4pPr indent="0" lvl="3" marL="0" algn="r">
              <a:spcBef>
                <a:spcPts val="0"/>
              </a:spcBef>
              <a:buNone/>
              <a:defRPr sz="900">
                <a:solidFill>
                  <a:srgbClr val="9F276A"/>
                </a:solidFill>
                <a:latin typeface="Gill Sans"/>
                <a:ea typeface="Gill Sans"/>
                <a:cs typeface="Gill Sans"/>
                <a:sym typeface="Gill Sans"/>
              </a:defRPr>
            </a:lvl4pPr>
            <a:lvl5pPr indent="0" lvl="4" marL="0" algn="r">
              <a:spcBef>
                <a:spcPts val="0"/>
              </a:spcBef>
              <a:buNone/>
              <a:defRPr sz="900">
                <a:solidFill>
                  <a:srgbClr val="9F276A"/>
                </a:solidFill>
                <a:latin typeface="Gill Sans"/>
                <a:ea typeface="Gill Sans"/>
                <a:cs typeface="Gill Sans"/>
                <a:sym typeface="Gill Sans"/>
              </a:defRPr>
            </a:lvl5pPr>
            <a:lvl6pPr indent="0" lvl="5" marL="0" algn="r">
              <a:spcBef>
                <a:spcPts val="0"/>
              </a:spcBef>
              <a:buNone/>
              <a:defRPr sz="900">
                <a:solidFill>
                  <a:srgbClr val="9F276A"/>
                </a:solidFill>
                <a:latin typeface="Gill Sans"/>
                <a:ea typeface="Gill Sans"/>
                <a:cs typeface="Gill Sans"/>
                <a:sym typeface="Gill Sans"/>
              </a:defRPr>
            </a:lvl6pPr>
            <a:lvl7pPr indent="0" lvl="6" marL="0" algn="r">
              <a:spcBef>
                <a:spcPts val="0"/>
              </a:spcBef>
              <a:buNone/>
              <a:defRPr sz="900">
                <a:solidFill>
                  <a:srgbClr val="9F276A"/>
                </a:solidFill>
                <a:latin typeface="Gill Sans"/>
                <a:ea typeface="Gill Sans"/>
                <a:cs typeface="Gill Sans"/>
                <a:sym typeface="Gill Sans"/>
              </a:defRPr>
            </a:lvl7pPr>
            <a:lvl8pPr indent="0" lvl="7" marL="0" algn="r">
              <a:spcBef>
                <a:spcPts val="0"/>
              </a:spcBef>
              <a:buNone/>
              <a:defRPr sz="900">
                <a:solidFill>
                  <a:srgbClr val="9F276A"/>
                </a:solidFill>
                <a:latin typeface="Gill Sans"/>
                <a:ea typeface="Gill Sans"/>
                <a:cs typeface="Gill Sans"/>
                <a:sym typeface="Gill Sans"/>
              </a:defRPr>
            </a:lvl8pPr>
            <a:lvl9pPr indent="0" lvl="8" marL="0" algn="r">
              <a:spcBef>
                <a:spcPts val="0"/>
              </a:spcBef>
              <a:buNone/>
              <a:defRPr sz="900">
                <a:solidFill>
                  <a:srgbClr val="9F276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1" name="Shape 71"/>
        <p:cNvGrpSpPr/>
        <p:nvPr/>
      </p:nvGrpSpPr>
      <p:grpSpPr>
        <a:xfrm>
          <a:off x="0" y="0"/>
          <a:ext cx="0" cy="0"/>
          <a:chOff x="0" y="0"/>
          <a:chExt cx="0" cy="0"/>
        </a:xfrm>
      </p:grpSpPr>
      <p:sp>
        <p:nvSpPr>
          <p:cNvPr id="72" name="Google Shape;72;p18"/>
          <p:cNvSpPr txBox="1"/>
          <p:nvPr>
            <p:ph type="title"/>
          </p:nvPr>
        </p:nvSpPr>
        <p:spPr>
          <a:xfrm>
            <a:off x="581193" y="4693389"/>
            <a:ext cx="11029616"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400"/>
              <a:buFont typeface="Gill Sans"/>
              <a:buNone/>
              <a:defRPr b="0" sz="2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8"/>
          <p:cNvSpPr/>
          <p:nvPr>
            <p:ph idx="2" type="pic"/>
          </p:nvPr>
        </p:nvSpPr>
        <p:spPr>
          <a:xfrm>
            <a:off x="447817" y="599725"/>
            <a:ext cx="11290859" cy="3557252"/>
          </a:xfrm>
          <a:prstGeom prst="rect">
            <a:avLst/>
          </a:prstGeom>
          <a:noFill/>
          <a:ln>
            <a:noFill/>
          </a:ln>
        </p:spPr>
      </p:sp>
      <p:sp>
        <p:nvSpPr>
          <p:cNvPr id="74" name="Google Shape;74;p18"/>
          <p:cNvSpPr txBox="1"/>
          <p:nvPr>
            <p:ph idx="1" type="body"/>
          </p:nvPr>
        </p:nvSpPr>
        <p:spPr>
          <a:xfrm>
            <a:off x="581192" y="5260127"/>
            <a:ext cx="11029617" cy="598671"/>
          </a:xfrm>
          <a:prstGeom prst="rect">
            <a:avLst/>
          </a:prstGeom>
          <a:noFill/>
          <a:ln>
            <a:noFill/>
          </a:ln>
        </p:spPr>
        <p:txBody>
          <a:bodyPr anchorCtr="0" anchor="ctr" bIns="45700" lIns="91425" spcFirstLastPara="1" rIns="91425" wrap="square" tIns="45700">
            <a:normAutofit/>
          </a:bodyPr>
          <a:lstStyle>
            <a:lvl1pPr indent="-228600" lvl="0" marL="457200" algn="l">
              <a:spcBef>
                <a:spcPts val="240"/>
              </a:spcBef>
              <a:spcAft>
                <a:spcPts val="0"/>
              </a:spcAft>
              <a:buSzPts val="1104"/>
              <a:buNone/>
              <a:defRPr sz="1200"/>
            </a:lvl1pPr>
            <a:lvl2pPr indent="-228600" lvl="1" marL="914400" algn="l">
              <a:spcBef>
                <a:spcPts val="600"/>
              </a:spcBef>
              <a:spcAft>
                <a:spcPts val="0"/>
              </a:spcAft>
              <a:buSzPts val="1104"/>
              <a:buNone/>
              <a:defRPr sz="1200"/>
            </a:lvl2pPr>
            <a:lvl3pPr indent="-228600" lvl="2" marL="1371600" algn="l">
              <a:spcBef>
                <a:spcPts val="600"/>
              </a:spcBef>
              <a:spcAft>
                <a:spcPts val="0"/>
              </a:spcAft>
              <a:buSzPts val="920"/>
              <a:buNone/>
              <a:defRPr sz="1000"/>
            </a:lvl3pPr>
            <a:lvl4pPr indent="-228600" lvl="3" marL="1828800" algn="l">
              <a:spcBef>
                <a:spcPts val="600"/>
              </a:spcBef>
              <a:spcAft>
                <a:spcPts val="0"/>
              </a:spcAft>
              <a:buSzPts val="828"/>
              <a:buNone/>
              <a:defRPr sz="900"/>
            </a:lvl4pPr>
            <a:lvl5pPr indent="-228600" lvl="4" marL="2286000" algn="l">
              <a:spcBef>
                <a:spcPts val="600"/>
              </a:spcBef>
              <a:spcAft>
                <a:spcPts val="0"/>
              </a:spcAft>
              <a:buSzPts val="828"/>
              <a:buNone/>
              <a:defRPr sz="900"/>
            </a:lvl5pPr>
            <a:lvl6pPr indent="-228600" lvl="5" marL="2743200" algn="l">
              <a:spcBef>
                <a:spcPts val="600"/>
              </a:spcBef>
              <a:spcAft>
                <a:spcPts val="0"/>
              </a:spcAft>
              <a:buSzPts val="828"/>
              <a:buNone/>
              <a:defRPr sz="900"/>
            </a:lvl6pPr>
            <a:lvl7pPr indent="-228600" lvl="6" marL="3200400" algn="l">
              <a:spcBef>
                <a:spcPts val="600"/>
              </a:spcBef>
              <a:spcAft>
                <a:spcPts val="0"/>
              </a:spcAft>
              <a:buSzPts val="828"/>
              <a:buNone/>
              <a:defRPr sz="900"/>
            </a:lvl7pPr>
            <a:lvl8pPr indent="-228600" lvl="7" marL="3657600" algn="l">
              <a:spcBef>
                <a:spcPts val="600"/>
              </a:spcBef>
              <a:spcAft>
                <a:spcPts val="0"/>
              </a:spcAft>
              <a:buSzPts val="828"/>
              <a:buNone/>
              <a:defRPr sz="900"/>
            </a:lvl8pPr>
            <a:lvl9pPr indent="-228600" lvl="8" marL="4114800" algn="l">
              <a:spcBef>
                <a:spcPts val="600"/>
              </a:spcBef>
              <a:spcAft>
                <a:spcPts val="600"/>
              </a:spcAft>
              <a:buSzPts val="828"/>
              <a:buNone/>
              <a:defRPr sz="900"/>
            </a:lvl9pPr>
          </a:lstStyle>
          <a:p/>
        </p:txBody>
      </p:sp>
      <p:sp>
        <p:nvSpPr>
          <p:cNvPr id="75" name="Google Shape;75;p18"/>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8"/>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8"/>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581192" y="705124"/>
            <a:ext cx="11029616" cy="1189554"/>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lt1"/>
              </a:buClr>
              <a:buSzPts val="2800"/>
              <a:buFont typeface="Gill Sans"/>
              <a:buNone/>
              <a:defRPr b="0" i="0" sz="280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7" name="Google Shape;7;p9"/>
          <p:cNvSpPr txBox="1"/>
          <p:nvPr>
            <p:ph idx="1" type="body"/>
          </p:nvPr>
        </p:nvSpPr>
        <p:spPr>
          <a:xfrm>
            <a:off x="581192" y="2336003"/>
            <a:ext cx="11029616" cy="3522794"/>
          </a:xfrm>
          <a:prstGeom prst="rect">
            <a:avLst/>
          </a:prstGeom>
          <a:noFill/>
          <a:ln>
            <a:noFill/>
          </a:ln>
        </p:spPr>
        <p:txBody>
          <a:bodyPr anchorCtr="0" anchor="ctr" bIns="45700" lIns="91425" spcFirstLastPara="1" rIns="91425" wrap="square" tIns="45700">
            <a:normAutofit/>
          </a:bodyPr>
          <a:lstStyle>
            <a:lvl1pPr indent="-333756" lvl="0" marL="457200" marR="0" rtl="0" algn="l">
              <a:spcBef>
                <a:spcPts val="360"/>
              </a:spcBef>
              <a:spcAft>
                <a:spcPts val="0"/>
              </a:spcAft>
              <a:buClr>
                <a:schemeClr val="accent2"/>
              </a:buClr>
              <a:buSzPts val="1656"/>
              <a:buFont typeface="Noto Sans Symbols"/>
              <a:buChar char="◼"/>
              <a:defRPr b="0" i="0" sz="1800" u="none" cap="none" strike="noStrike">
                <a:solidFill>
                  <a:schemeClr val="dk2"/>
                </a:solidFill>
                <a:latin typeface="Gill Sans"/>
                <a:ea typeface="Gill Sans"/>
                <a:cs typeface="Gill Sans"/>
                <a:sym typeface="Gill Sans"/>
              </a:defRPr>
            </a:lvl1pPr>
            <a:lvl2pPr indent="-322072" lvl="1" marL="914400" marR="0" rtl="0" algn="l">
              <a:spcBef>
                <a:spcPts val="600"/>
              </a:spcBef>
              <a:spcAft>
                <a:spcPts val="0"/>
              </a:spcAft>
              <a:buClr>
                <a:schemeClr val="accent2"/>
              </a:buClr>
              <a:buSzPts val="1472"/>
              <a:buFont typeface="Noto Sans Symbols"/>
              <a:buChar char="◼"/>
              <a:defRPr b="0" i="0" sz="1600" u="none" cap="none" strike="noStrike">
                <a:solidFill>
                  <a:schemeClr val="dk2"/>
                </a:solidFill>
                <a:latin typeface="Gill Sans"/>
                <a:ea typeface="Gill Sans"/>
                <a:cs typeface="Gill Sans"/>
                <a:sym typeface="Gill Sans"/>
              </a:defRPr>
            </a:lvl2pPr>
            <a:lvl3pPr indent="-310388" lvl="2" marL="1371600" marR="0" rtl="0" algn="l">
              <a:spcBef>
                <a:spcPts val="600"/>
              </a:spcBef>
              <a:spcAft>
                <a:spcPts val="0"/>
              </a:spcAft>
              <a:buClr>
                <a:schemeClr val="accent2"/>
              </a:buClr>
              <a:buSzPts val="1288"/>
              <a:buFont typeface="Noto Sans Symbols"/>
              <a:buChar char="◼"/>
              <a:defRPr b="0" i="0" sz="1400" u="none" cap="none" strike="noStrike">
                <a:solidFill>
                  <a:schemeClr val="dk2"/>
                </a:solidFill>
                <a:latin typeface="Gill Sans"/>
                <a:ea typeface="Gill Sans"/>
                <a:cs typeface="Gill Sans"/>
                <a:sym typeface="Gill Sans"/>
              </a:defRPr>
            </a:lvl3pPr>
            <a:lvl4pPr indent="-298703" lvl="3" marL="18288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4pPr>
            <a:lvl5pPr indent="-298704" lvl="4" marL="22860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5pPr>
            <a:lvl6pPr indent="-298704" lvl="5" marL="27432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6pPr>
            <a:lvl7pPr indent="-298704" lvl="6" marL="32004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7pPr>
            <a:lvl8pPr indent="-298703" lvl="7" marL="36576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8pPr>
            <a:lvl9pPr indent="-298703" lvl="8" marL="4114800" marR="0" rtl="0" algn="l">
              <a:spcBef>
                <a:spcPts val="600"/>
              </a:spcBef>
              <a:spcAft>
                <a:spcPts val="60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9pPr>
          </a:lstStyle>
          <a:p/>
        </p:txBody>
      </p:sp>
      <p:sp>
        <p:nvSpPr>
          <p:cNvPr id="8" name="Google Shape;8;p9"/>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chemeClr val="accent2"/>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9" name="Google Shape;9;p9"/>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chemeClr val="accent2"/>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0" name="Google Shape;10;p9"/>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2"/>
                </a:solidFill>
                <a:latin typeface="Gill Sans"/>
                <a:ea typeface="Gill Sans"/>
                <a:cs typeface="Gill Sans"/>
                <a:sym typeface="Gill Sans"/>
              </a:defRPr>
            </a:lvl1pPr>
            <a:lvl2pPr indent="0" lvl="1" marL="0" marR="0" rtl="0" algn="r">
              <a:spcBef>
                <a:spcPts val="0"/>
              </a:spcBef>
              <a:buNone/>
              <a:defRPr b="0" i="0" sz="900" u="none" cap="none" strike="noStrike">
                <a:solidFill>
                  <a:schemeClr val="accent2"/>
                </a:solidFill>
                <a:latin typeface="Gill Sans"/>
                <a:ea typeface="Gill Sans"/>
                <a:cs typeface="Gill Sans"/>
                <a:sym typeface="Gill Sans"/>
              </a:defRPr>
            </a:lvl2pPr>
            <a:lvl3pPr indent="0" lvl="2" marL="0" marR="0" rtl="0" algn="r">
              <a:spcBef>
                <a:spcPts val="0"/>
              </a:spcBef>
              <a:buNone/>
              <a:defRPr b="0" i="0" sz="900" u="none" cap="none" strike="noStrike">
                <a:solidFill>
                  <a:schemeClr val="accent2"/>
                </a:solidFill>
                <a:latin typeface="Gill Sans"/>
                <a:ea typeface="Gill Sans"/>
                <a:cs typeface="Gill Sans"/>
                <a:sym typeface="Gill Sans"/>
              </a:defRPr>
            </a:lvl3pPr>
            <a:lvl4pPr indent="0" lvl="3" marL="0" marR="0" rtl="0" algn="r">
              <a:spcBef>
                <a:spcPts val="0"/>
              </a:spcBef>
              <a:buNone/>
              <a:defRPr b="0" i="0" sz="900" u="none" cap="none" strike="noStrike">
                <a:solidFill>
                  <a:schemeClr val="accent2"/>
                </a:solidFill>
                <a:latin typeface="Gill Sans"/>
                <a:ea typeface="Gill Sans"/>
                <a:cs typeface="Gill Sans"/>
                <a:sym typeface="Gill Sans"/>
              </a:defRPr>
            </a:lvl4pPr>
            <a:lvl5pPr indent="0" lvl="4" marL="0" marR="0" rtl="0" algn="r">
              <a:spcBef>
                <a:spcPts val="0"/>
              </a:spcBef>
              <a:buNone/>
              <a:defRPr b="0" i="0" sz="900" u="none" cap="none" strike="noStrike">
                <a:solidFill>
                  <a:schemeClr val="accent2"/>
                </a:solidFill>
                <a:latin typeface="Gill Sans"/>
                <a:ea typeface="Gill Sans"/>
                <a:cs typeface="Gill Sans"/>
                <a:sym typeface="Gill Sans"/>
              </a:defRPr>
            </a:lvl5pPr>
            <a:lvl6pPr indent="0" lvl="5" marL="0" marR="0" rtl="0" algn="r">
              <a:spcBef>
                <a:spcPts val="0"/>
              </a:spcBef>
              <a:buNone/>
              <a:defRPr b="0" i="0" sz="900" u="none" cap="none" strike="noStrike">
                <a:solidFill>
                  <a:schemeClr val="accent2"/>
                </a:solidFill>
                <a:latin typeface="Gill Sans"/>
                <a:ea typeface="Gill Sans"/>
                <a:cs typeface="Gill Sans"/>
                <a:sym typeface="Gill Sans"/>
              </a:defRPr>
            </a:lvl6pPr>
            <a:lvl7pPr indent="0" lvl="6" marL="0" marR="0" rtl="0" algn="r">
              <a:spcBef>
                <a:spcPts val="0"/>
              </a:spcBef>
              <a:buNone/>
              <a:defRPr b="0" i="0" sz="900" u="none" cap="none" strike="noStrike">
                <a:solidFill>
                  <a:schemeClr val="accent2"/>
                </a:solidFill>
                <a:latin typeface="Gill Sans"/>
                <a:ea typeface="Gill Sans"/>
                <a:cs typeface="Gill Sans"/>
                <a:sym typeface="Gill Sans"/>
              </a:defRPr>
            </a:lvl7pPr>
            <a:lvl8pPr indent="0" lvl="7" marL="0" marR="0" rtl="0" algn="r">
              <a:spcBef>
                <a:spcPts val="0"/>
              </a:spcBef>
              <a:buNone/>
              <a:defRPr b="0" i="0" sz="900" u="none" cap="none" strike="noStrike">
                <a:solidFill>
                  <a:schemeClr val="accent2"/>
                </a:solidFill>
                <a:latin typeface="Gill Sans"/>
                <a:ea typeface="Gill Sans"/>
                <a:cs typeface="Gill Sans"/>
                <a:sym typeface="Gill Sans"/>
              </a:defRPr>
            </a:lvl8pPr>
            <a:lvl9pPr indent="0" lvl="8" marL="0" marR="0" rtl="0" algn="r">
              <a:spcBef>
                <a:spcPts val="0"/>
              </a:spcBef>
              <a:buNone/>
              <a:defRPr b="0" i="0" sz="900" u="none" cap="none" strike="noStrike">
                <a:solidFill>
                  <a:schemeClr val="accent2"/>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
        <p:nvSpPr>
          <p:cNvPr id="11" name="Google Shape;11;p9"/>
          <p:cNvSpPr/>
          <p:nvPr/>
        </p:nvSpPr>
        <p:spPr>
          <a:xfrm>
            <a:off x="446534" y="457200"/>
            <a:ext cx="3703320" cy="9499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9"/>
          <p:cNvSpPr/>
          <p:nvPr/>
        </p:nvSpPr>
        <p:spPr>
          <a:xfrm>
            <a:off x="8042147" y="453643"/>
            <a:ext cx="3703320" cy="98554"/>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9"/>
          <p:cNvSpPr/>
          <p:nvPr/>
        </p:nvSpPr>
        <p:spPr>
          <a:xfrm>
            <a:off x="4241830" y="457200"/>
            <a:ext cx="3703320" cy="9144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mailto:afjal.cse@diu.edu.b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
          <p:cNvSpPr txBox="1"/>
          <p:nvPr>
            <p:ph type="ctrTitle"/>
          </p:nvPr>
        </p:nvSpPr>
        <p:spPr>
          <a:xfrm>
            <a:off x="342651" y="1020432"/>
            <a:ext cx="10993549" cy="1475013"/>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1"/>
              </a:buClr>
              <a:buSzPts val="3600"/>
              <a:buFont typeface="Gill Sans"/>
              <a:buNone/>
            </a:pPr>
            <a:r>
              <a:rPr lang="en-US"/>
              <a:t>COF 101: COMPUTER FUNDAMENTAL</a:t>
            </a:r>
            <a:endParaRPr/>
          </a:p>
        </p:txBody>
      </p:sp>
      <p:sp>
        <p:nvSpPr>
          <p:cNvPr id="97" name="Google Shape;97;p1"/>
          <p:cNvSpPr txBox="1"/>
          <p:nvPr>
            <p:ph idx="1" type="subTitle"/>
          </p:nvPr>
        </p:nvSpPr>
        <p:spPr>
          <a:xfrm>
            <a:off x="398314" y="2391144"/>
            <a:ext cx="10993546" cy="590321"/>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472"/>
              <a:buNone/>
            </a:pPr>
            <a:r>
              <a:rPr lang="en-US"/>
              <a:t>Fall 2022, DEPARTMENT OF COMPUTER SCIENCE AND ENGINEERING, DIU</a:t>
            </a:r>
            <a:endParaRPr/>
          </a:p>
        </p:txBody>
      </p:sp>
      <p:pic>
        <p:nvPicPr>
          <p:cNvPr id="98" name="Google Shape;98;p1"/>
          <p:cNvPicPr preferRelativeResize="0"/>
          <p:nvPr/>
        </p:nvPicPr>
        <p:blipFill rotWithShape="1">
          <a:blip r:embed="rId3">
            <a:alphaModFix/>
          </a:blip>
          <a:srcRect b="34849" l="18762" r="17099" t="15190"/>
          <a:stretch/>
        </p:blipFill>
        <p:spPr>
          <a:xfrm>
            <a:off x="8746434" y="3085766"/>
            <a:ext cx="2965837" cy="3307083"/>
          </a:xfrm>
          <a:prstGeom prst="rect">
            <a:avLst/>
          </a:prstGeom>
          <a:noFill/>
          <a:ln>
            <a:noFill/>
          </a:ln>
        </p:spPr>
      </p:pic>
      <p:sp>
        <p:nvSpPr>
          <p:cNvPr id="99" name="Google Shape;99;p1"/>
          <p:cNvSpPr txBox="1"/>
          <p:nvPr/>
        </p:nvSpPr>
        <p:spPr>
          <a:xfrm>
            <a:off x="1076076" y="3221467"/>
            <a:ext cx="7140271" cy="273921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Gill Sans"/>
                <a:ea typeface="Gill Sans"/>
                <a:cs typeface="Gill Sans"/>
                <a:sym typeface="Gill Sans"/>
              </a:rPr>
              <a:t>Instructor:  </a:t>
            </a:r>
            <a:endParaRPr/>
          </a:p>
          <a:p>
            <a:pPr indent="0" lvl="0" marL="0" marR="0" rtl="0" algn="l">
              <a:spcBef>
                <a:spcPts val="0"/>
              </a:spcBef>
              <a:spcAft>
                <a:spcPts val="0"/>
              </a:spcAft>
              <a:buNone/>
            </a:pPr>
            <a:r>
              <a:rPr lang="en-US" sz="1600">
                <a:solidFill>
                  <a:schemeClr val="lt1"/>
                </a:solidFill>
                <a:latin typeface="Gill Sans"/>
                <a:ea typeface="Gill Sans"/>
                <a:cs typeface="Gill Sans"/>
                <a:sym typeface="Gill Sans"/>
              </a:rPr>
              <a:t>	</a:t>
            </a:r>
            <a:r>
              <a:rPr b="1" lang="en-US" sz="2400">
                <a:solidFill>
                  <a:schemeClr val="lt1"/>
                </a:solidFill>
                <a:latin typeface="Gill Sans"/>
                <a:ea typeface="Gill Sans"/>
                <a:cs typeface="Gill Sans"/>
                <a:sym typeface="Gill Sans"/>
              </a:rPr>
              <a:t>Afjal H. Sarower</a:t>
            </a:r>
            <a:endParaRPr b="1" sz="1400">
              <a:solidFill>
                <a:schemeClr val="lt1"/>
              </a:solidFill>
              <a:latin typeface="Gill Sans"/>
              <a:ea typeface="Gill Sans"/>
              <a:cs typeface="Gill Sans"/>
              <a:sym typeface="Gill Sans"/>
            </a:endParaRPr>
          </a:p>
          <a:p>
            <a:pPr indent="0" lvl="0" marL="0" marR="0" rtl="0" algn="l">
              <a:spcBef>
                <a:spcPts val="0"/>
              </a:spcBef>
              <a:spcAft>
                <a:spcPts val="0"/>
              </a:spcAft>
              <a:buNone/>
            </a:pPr>
            <a:r>
              <a:rPr lang="en-US" sz="1600">
                <a:solidFill>
                  <a:schemeClr val="lt1"/>
                </a:solidFill>
                <a:latin typeface="Gill Sans"/>
                <a:ea typeface="Gill Sans"/>
                <a:cs typeface="Gill Sans"/>
                <a:sym typeface="Gill Sans"/>
              </a:rPr>
              <a:t>	Lecturer</a:t>
            </a:r>
            <a:endParaRPr/>
          </a:p>
          <a:p>
            <a:pPr indent="0" lvl="0" marL="0" marR="0" rtl="0" algn="l">
              <a:spcBef>
                <a:spcPts val="0"/>
              </a:spcBef>
              <a:spcAft>
                <a:spcPts val="0"/>
              </a:spcAft>
              <a:buNone/>
            </a:pPr>
            <a:r>
              <a:rPr lang="en-US" sz="1600">
                <a:solidFill>
                  <a:schemeClr val="lt1"/>
                </a:solidFill>
                <a:latin typeface="Gill Sans"/>
                <a:ea typeface="Gill Sans"/>
                <a:cs typeface="Gill Sans"/>
                <a:sym typeface="Gill Sans"/>
              </a:rPr>
              <a:t>	</a:t>
            </a:r>
            <a:r>
              <a:rPr lang="en-US" sz="1600">
                <a:solidFill>
                  <a:srgbClr val="00B0F0"/>
                </a:solidFill>
                <a:latin typeface="Gill Sans"/>
                <a:ea typeface="Gill Sans"/>
                <a:cs typeface="Gill Sans"/>
                <a:sym typeface="Gill Sans"/>
              </a:rPr>
              <a:t>Department of Computer Science and Engineering </a:t>
            </a:r>
            <a:endParaRPr/>
          </a:p>
          <a:p>
            <a:pPr indent="0" lvl="0" marL="0" marR="0" rtl="0" algn="l">
              <a:spcBef>
                <a:spcPts val="0"/>
              </a:spcBef>
              <a:spcAft>
                <a:spcPts val="0"/>
              </a:spcAft>
              <a:buNone/>
            </a:pPr>
            <a:r>
              <a:rPr lang="en-US" sz="1600">
                <a:solidFill>
                  <a:srgbClr val="00B0F0"/>
                </a:solidFill>
                <a:latin typeface="Gill Sans"/>
                <a:ea typeface="Gill Sans"/>
                <a:cs typeface="Gill Sans"/>
                <a:sym typeface="Gill Sans"/>
              </a:rPr>
              <a:t>	Daffodil International University, Dhaka</a:t>
            </a:r>
            <a:endParaRPr/>
          </a:p>
          <a:p>
            <a:pPr indent="0" lvl="0" marL="0" marR="0" rtl="0" algn="l">
              <a:spcBef>
                <a:spcPts val="0"/>
              </a:spcBef>
              <a:spcAft>
                <a:spcPts val="0"/>
              </a:spcAft>
              <a:buNone/>
            </a:pPr>
            <a:r>
              <a:rPr lang="en-US" sz="1600">
                <a:solidFill>
                  <a:schemeClr val="lt1"/>
                </a:solidFill>
                <a:latin typeface="Gill Sans"/>
                <a:ea typeface="Gill Sans"/>
                <a:cs typeface="Gill Sans"/>
                <a:sym typeface="Gill Sans"/>
              </a:rPr>
              <a:t>	</a:t>
            </a:r>
            <a:r>
              <a:rPr lang="en-US" sz="1600">
                <a:solidFill>
                  <a:srgbClr val="92D050"/>
                </a:solidFill>
                <a:latin typeface="Gill Sans"/>
                <a:ea typeface="Gill Sans"/>
                <a:cs typeface="Gill Sans"/>
                <a:sym typeface="Gill Sans"/>
              </a:rPr>
              <a:t>Room: 317-10, AB4, Daffodil Smart City,  Ashulia</a:t>
            </a:r>
            <a:endParaRPr sz="1600">
              <a:solidFill>
                <a:srgbClr val="92D050"/>
              </a:solidFill>
              <a:latin typeface="Gill Sans"/>
              <a:ea typeface="Gill Sans"/>
              <a:cs typeface="Gill Sans"/>
              <a:sym typeface="Gill Sans"/>
            </a:endParaRPr>
          </a:p>
          <a:p>
            <a:pPr indent="0" lvl="0" marL="0" marR="0" rtl="0" algn="l">
              <a:spcBef>
                <a:spcPts val="0"/>
              </a:spcBef>
              <a:spcAft>
                <a:spcPts val="0"/>
              </a:spcAft>
              <a:buNone/>
            </a:pPr>
            <a:r>
              <a:t/>
            </a:r>
            <a:endParaRPr sz="1600">
              <a:solidFill>
                <a:schemeClr val="lt1"/>
              </a:solidFill>
              <a:latin typeface="Gill Sans"/>
              <a:ea typeface="Gill Sans"/>
              <a:cs typeface="Gill Sans"/>
              <a:sym typeface="Gill Sans"/>
            </a:endParaRPr>
          </a:p>
          <a:p>
            <a:pPr indent="0" lvl="0" marL="0" marR="0" rtl="0" algn="l">
              <a:spcBef>
                <a:spcPts val="0"/>
              </a:spcBef>
              <a:spcAft>
                <a:spcPts val="0"/>
              </a:spcAft>
              <a:buNone/>
            </a:pPr>
            <a:r>
              <a:rPr lang="en-US" sz="1600">
                <a:solidFill>
                  <a:schemeClr val="lt1"/>
                </a:solidFill>
                <a:latin typeface="Gill Sans"/>
                <a:ea typeface="Gill Sans"/>
                <a:cs typeface="Gill Sans"/>
                <a:sym typeface="Gill Sans"/>
              </a:rPr>
              <a:t>	</a:t>
            </a:r>
            <a:r>
              <a:rPr lang="en-US" sz="1600">
                <a:solidFill>
                  <a:srgbClr val="FFC000"/>
                </a:solidFill>
                <a:latin typeface="Gill Sans"/>
                <a:ea typeface="Gill Sans"/>
                <a:cs typeface="Gill Sans"/>
                <a:sym typeface="Gill Sans"/>
              </a:rPr>
              <a:t>01869 045878 ( 9.00am-5.00pm )</a:t>
            </a:r>
            <a:endParaRPr/>
          </a:p>
          <a:p>
            <a:pPr indent="0" lvl="0" marL="0" marR="0" rtl="0" algn="l">
              <a:spcBef>
                <a:spcPts val="0"/>
              </a:spcBef>
              <a:spcAft>
                <a:spcPts val="0"/>
              </a:spcAft>
              <a:buNone/>
            </a:pPr>
            <a:r>
              <a:rPr lang="en-US" sz="1600">
                <a:solidFill>
                  <a:schemeClr val="lt1"/>
                </a:solidFill>
                <a:latin typeface="Gill Sans"/>
                <a:ea typeface="Gill Sans"/>
                <a:cs typeface="Gill Sans"/>
                <a:sym typeface="Gill Sans"/>
              </a:rPr>
              <a:t>	</a:t>
            </a:r>
            <a:r>
              <a:rPr lang="en-US" sz="1600" u="sng">
                <a:solidFill>
                  <a:srgbClr val="FFC000"/>
                </a:solidFill>
                <a:latin typeface="Gill Sans"/>
                <a:ea typeface="Gill Sans"/>
                <a:cs typeface="Gill Sans"/>
                <a:sym typeface="Gill Sans"/>
                <a:hlinkClick r:id="rId4">
                  <a:extLst>
                    <a:ext uri="{A12FA001-AC4F-418D-AE19-62706E023703}">
                      <ahyp:hlinkClr val="tx"/>
                    </a:ext>
                  </a:extLst>
                </a:hlinkClick>
              </a:rPr>
              <a:t>afjal.cse@diu.edu.bd</a:t>
            </a:r>
            <a:endParaRPr sz="1600">
              <a:solidFill>
                <a:srgbClr val="FFC000"/>
              </a:solidFill>
              <a:latin typeface="Gill Sans"/>
              <a:ea typeface="Gill Sans"/>
              <a:cs typeface="Gill Sans"/>
              <a:sym typeface="Gill Sans"/>
            </a:endParaRPr>
          </a:p>
          <a:p>
            <a:pPr indent="0" lvl="0" marL="0" marR="0" rtl="0" algn="l">
              <a:spcBef>
                <a:spcPts val="0"/>
              </a:spcBef>
              <a:spcAft>
                <a:spcPts val="0"/>
              </a:spcAft>
              <a:buNone/>
            </a:pPr>
            <a:r>
              <a:t/>
            </a:r>
            <a:endParaRPr sz="1600">
              <a:solidFill>
                <a:schemeClr val="lt1"/>
              </a:solidFill>
              <a:latin typeface="Gill Sans"/>
              <a:ea typeface="Gill Sans"/>
              <a:cs typeface="Gill Sans"/>
              <a:sym typeface="Gill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Gill Sans"/>
              <a:buNone/>
            </a:pPr>
            <a:r>
              <a:rPr lang="en-US"/>
              <a:t>COURSE</a:t>
            </a:r>
            <a:r>
              <a:rPr b="1" lang="en-US"/>
              <a:t> </a:t>
            </a:r>
            <a:r>
              <a:rPr lang="en-US"/>
              <a:t>OBJECTIVE</a:t>
            </a:r>
            <a:endParaRPr/>
          </a:p>
        </p:txBody>
      </p:sp>
      <p:sp>
        <p:nvSpPr>
          <p:cNvPr id="105" name="Google Shape;105;p2"/>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2208"/>
              <a:buNone/>
            </a:pPr>
            <a:r>
              <a:rPr lang="en-US" sz="2400"/>
              <a:t>Upon successful completion of this course, students should be able :</a:t>
            </a:r>
            <a:endParaRPr sz="1600"/>
          </a:p>
          <a:p>
            <a:pPr indent="0" lvl="0" marL="0" rtl="0" algn="l">
              <a:spcBef>
                <a:spcPts val="1080"/>
              </a:spcBef>
              <a:spcAft>
                <a:spcPts val="0"/>
              </a:spcAft>
              <a:buSzPts val="2208"/>
              <a:buNone/>
            </a:pPr>
            <a:r>
              <a:rPr lang="en-US" sz="2400"/>
              <a:t> To understand basics of computer and working with OS.</a:t>
            </a:r>
            <a:endParaRPr/>
          </a:p>
          <a:p>
            <a:pPr indent="0" lvl="0" marL="0" rtl="0" algn="l">
              <a:spcBef>
                <a:spcPts val="1080"/>
              </a:spcBef>
              <a:spcAft>
                <a:spcPts val="0"/>
              </a:spcAft>
              <a:buSzPts val="2208"/>
              <a:buNone/>
            </a:pPr>
            <a:r>
              <a:rPr lang="en-US" sz="2400"/>
              <a:t> To develop working skills with productivity tools, graphics designing and Internet.</a:t>
            </a:r>
            <a:endParaRPr/>
          </a:p>
          <a:p>
            <a:pPr indent="0" lvl="0" marL="0" rtl="0" algn="l">
              <a:spcBef>
                <a:spcPts val="1080"/>
              </a:spcBef>
              <a:spcAft>
                <a:spcPts val="0"/>
              </a:spcAft>
              <a:buSzPts val="2208"/>
              <a:buNone/>
            </a:pPr>
            <a:r>
              <a:rPr lang="en-US" sz="2400"/>
              <a:t> To acquire basic programming skills.</a:t>
            </a:r>
            <a:endParaRPr/>
          </a:p>
          <a:p>
            <a:pPr indent="0" lvl="0" marL="0" rtl="0" algn="l">
              <a:spcBef>
                <a:spcPts val="1080"/>
              </a:spcBef>
              <a:spcAft>
                <a:spcPts val="0"/>
              </a:spcAft>
              <a:buSzPts val="2208"/>
              <a:buNone/>
            </a:pPr>
            <a:r>
              <a:rPr lang="en-US" sz="2400"/>
              <a:t> To apply computing in problem solving.</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3"/>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Gill Sans"/>
              <a:buNone/>
            </a:pPr>
            <a:r>
              <a:rPr lang="en-US"/>
              <a:t>COURSE OUTCOME</a:t>
            </a:r>
            <a:endParaRPr/>
          </a:p>
        </p:txBody>
      </p:sp>
      <p:sp>
        <p:nvSpPr>
          <p:cNvPr id="111" name="Google Shape;111;p3"/>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2208"/>
              <a:buNone/>
            </a:pPr>
            <a:r>
              <a:rPr lang="en-US" sz="2400"/>
              <a:t>After successfully completing this course, a student will be able to:</a:t>
            </a:r>
            <a:endParaRPr/>
          </a:p>
          <a:p>
            <a:pPr indent="-306000" lvl="0" marL="306000" rtl="0" algn="l">
              <a:spcBef>
                <a:spcPts val="1080"/>
              </a:spcBef>
              <a:spcAft>
                <a:spcPts val="0"/>
              </a:spcAft>
              <a:buSzPts val="2208"/>
              <a:buChar char="◼"/>
            </a:pPr>
            <a:r>
              <a:rPr lang="en-US" sz="2400"/>
              <a:t>Converse in basic computer terminology</a:t>
            </a:r>
            <a:endParaRPr/>
          </a:p>
          <a:p>
            <a:pPr indent="-306000" lvl="0" marL="306000" rtl="0" algn="l">
              <a:spcBef>
                <a:spcPts val="1080"/>
              </a:spcBef>
              <a:spcAft>
                <a:spcPts val="0"/>
              </a:spcAft>
              <a:buSzPts val="2208"/>
              <a:buChar char="◼"/>
            </a:pPr>
            <a:r>
              <a:rPr lang="en-US" sz="2400"/>
              <a:t>Formulate opinions about the impact of computers on society</a:t>
            </a:r>
            <a:endParaRPr/>
          </a:p>
          <a:p>
            <a:pPr indent="-306000" lvl="0" marL="306000" rtl="0" algn="l">
              <a:spcBef>
                <a:spcPts val="1080"/>
              </a:spcBef>
              <a:spcAft>
                <a:spcPts val="0"/>
              </a:spcAft>
              <a:buSzPts val="2208"/>
              <a:buChar char="◼"/>
            </a:pPr>
            <a:r>
              <a:rPr lang="en-US" sz="2400"/>
              <a:t>Possess the knowledge of basic hardware peripherals</a:t>
            </a:r>
            <a:endParaRPr/>
          </a:p>
          <a:p>
            <a:pPr indent="-306000" lvl="0" marL="306000" rtl="0" algn="l">
              <a:spcBef>
                <a:spcPts val="1080"/>
              </a:spcBef>
              <a:spcAft>
                <a:spcPts val="0"/>
              </a:spcAft>
              <a:buSzPts val="2208"/>
              <a:buChar char="◼"/>
            </a:pPr>
            <a:r>
              <a:rPr lang="en-US" sz="2400"/>
              <a:t>Know and use different number systems and the basics of programming</a:t>
            </a:r>
            <a:endParaRPr/>
          </a:p>
          <a:p>
            <a:pPr indent="-306000" lvl="0" marL="306000" rtl="0" algn="l">
              <a:spcBef>
                <a:spcPts val="1080"/>
              </a:spcBef>
              <a:spcAft>
                <a:spcPts val="0"/>
              </a:spcAft>
              <a:buSzPts val="2208"/>
              <a:buChar char="◼"/>
            </a:pPr>
            <a:r>
              <a:rPr lang="en-US" sz="2400"/>
              <a:t>Solve basic computational problems with C language</a:t>
            </a:r>
            <a:endParaRPr/>
          </a:p>
          <a:p>
            <a:pPr indent="-200844" lvl="0" marL="306000" rtl="0" algn="l">
              <a:spcBef>
                <a:spcPts val="960"/>
              </a:spcBef>
              <a:spcAft>
                <a:spcPts val="0"/>
              </a:spcAft>
              <a:buSzPts val="1656"/>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4"/>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Gill Sans"/>
              <a:buNone/>
            </a:pPr>
            <a:r>
              <a:rPr lang="en-US"/>
              <a:t>REFERENCE BOOK</a:t>
            </a:r>
            <a:endParaRPr/>
          </a:p>
        </p:txBody>
      </p:sp>
      <p:sp>
        <p:nvSpPr>
          <p:cNvPr id="117" name="Google Shape;117;p4"/>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2944"/>
              <a:buNone/>
            </a:pPr>
            <a:r>
              <a:rPr b="1" lang="en-US" sz="3200">
                <a:solidFill>
                  <a:srgbClr val="00B050"/>
                </a:solidFill>
              </a:rPr>
              <a:t>Computer Fundamentals </a:t>
            </a:r>
            <a:r>
              <a:rPr lang="en-US" sz="2400"/>
              <a:t>by Pradeep K. Sinha, 6th Edition.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5"/>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Gill Sans"/>
              <a:buNone/>
            </a:pPr>
            <a:r>
              <a:rPr lang="en-US"/>
              <a:t>ASSESSMENT POLICY</a:t>
            </a:r>
            <a:endParaRPr/>
          </a:p>
        </p:txBody>
      </p:sp>
      <p:pic>
        <p:nvPicPr>
          <p:cNvPr id="123" name="Google Shape;123;p5"/>
          <p:cNvPicPr preferRelativeResize="0"/>
          <p:nvPr/>
        </p:nvPicPr>
        <p:blipFill rotWithShape="1">
          <a:blip r:embed="rId3">
            <a:alphaModFix/>
          </a:blip>
          <a:srcRect b="0" l="0" r="0" t="0"/>
          <a:stretch/>
        </p:blipFill>
        <p:spPr>
          <a:xfrm>
            <a:off x="402090" y="1811751"/>
            <a:ext cx="8515487" cy="469364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6"/>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Gill Sans"/>
              <a:buNone/>
            </a:pPr>
            <a:r>
              <a:rPr lang="en-US"/>
              <a:t>RECOMMENDED CLASSROOM RULES</a:t>
            </a:r>
            <a:endParaRPr/>
          </a:p>
        </p:txBody>
      </p:sp>
      <p:sp>
        <p:nvSpPr>
          <p:cNvPr id="129" name="Google Shape;129;p6"/>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2208"/>
              <a:buChar char="◼"/>
            </a:pPr>
            <a:r>
              <a:rPr lang="en-US" sz="2400">
                <a:solidFill>
                  <a:srgbClr val="00B0F0"/>
                </a:solidFill>
              </a:rPr>
              <a:t>Don’t be late </a:t>
            </a:r>
            <a:r>
              <a:rPr lang="en-US" sz="2400"/>
              <a:t>to enter into the classroom except you have valid reason.</a:t>
            </a:r>
            <a:endParaRPr/>
          </a:p>
          <a:p>
            <a:pPr indent="-306000" lvl="0" marL="306000" rtl="0" algn="l">
              <a:spcBef>
                <a:spcPts val="1080"/>
              </a:spcBef>
              <a:spcAft>
                <a:spcPts val="0"/>
              </a:spcAft>
              <a:buSzPts val="2208"/>
              <a:buChar char="◼"/>
            </a:pPr>
            <a:r>
              <a:rPr lang="en-US" sz="2400"/>
              <a:t>Attending all classes aren’t mandatory but it requires minimum </a:t>
            </a:r>
            <a:r>
              <a:rPr b="1" lang="en-US" sz="2400">
                <a:solidFill>
                  <a:srgbClr val="00B0F0"/>
                </a:solidFill>
              </a:rPr>
              <a:t>80%</a:t>
            </a:r>
            <a:r>
              <a:rPr lang="en-US" sz="2400"/>
              <a:t> attendance to sit for final exam (will be strictly maintained). </a:t>
            </a:r>
            <a:endParaRPr/>
          </a:p>
          <a:p>
            <a:pPr indent="-306000" lvl="0" marL="306000" rtl="0" algn="l">
              <a:spcBef>
                <a:spcPts val="1080"/>
              </a:spcBef>
              <a:spcAft>
                <a:spcPts val="0"/>
              </a:spcAft>
              <a:buSzPts val="2208"/>
              <a:buChar char="◼"/>
            </a:pPr>
            <a:r>
              <a:rPr lang="en-US" sz="2400"/>
              <a:t>Please keep your phone silent and you are not allowed to receive phone call during class and in case of very  emergency you may go outside to talk for vey short time.</a:t>
            </a:r>
            <a:endParaRPr/>
          </a:p>
          <a:p>
            <a:pPr indent="-306000" lvl="0" marL="306000" rtl="0" algn="l">
              <a:spcBef>
                <a:spcPts val="1080"/>
              </a:spcBef>
              <a:spcAft>
                <a:spcPts val="0"/>
              </a:spcAft>
              <a:buSzPts val="2208"/>
              <a:buChar char="◼"/>
            </a:pPr>
            <a:r>
              <a:rPr lang="en-US" sz="2400"/>
              <a:t>Don’t make too much noise to that may hamper teaching and learning activities. </a:t>
            </a:r>
            <a:endParaRPr/>
          </a:p>
          <a:p>
            <a:pPr indent="-165792" lvl="0" marL="306000" rtl="0" algn="l">
              <a:spcBef>
                <a:spcPts val="1080"/>
              </a:spcBef>
              <a:spcAft>
                <a:spcPts val="0"/>
              </a:spcAft>
              <a:buSzPts val="2208"/>
              <a:buNone/>
            </a:pPr>
            <a:r>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7"/>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Gill Sans"/>
              <a:buNone/>
            </a:pPr>
            <a:r>
              <a:rPr lang="en-US"/>
              <a:t>ASSOCIATE PLATFORMS</a:t>
            </a:r>
            <a:endParaRPr/>
          </a:p>
        </p:txBody>
      </p:sp>
      <p:sp>
        <p:nvSpPr>
          <p:cNvPr id="135" name="Google Shape;135;p7"/>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1656"/>
              <a:buChar char="◼"/>
            </a:pPr>
            <a:r>
              <a:rPr lang="en-US"/>
              <a:t>BLC: </a:t>
            </a:r>
            <a:endParaRPr/>
          </a:p>
          <a:p>
            <a:pPr indent="-306000" lvl="0" marL="306000" rtl="0" algn="l">
              <a:spcBef>
                <a:spcPts val="960"/>
              </a:spcBef>
              <a:spcAft>
                <a:spcPts val="0"/>
              </a:spcAft>
              <a:buSzPts val="1656"/>
              <a:buChar char="◼"/>
            </a:pPr>
            <a:r>
              <a:rPr lang="en-US"/>
              <a:t>Telegram Group: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8"/>
          <p:cNvSpPr txBox="1"/>
          <p:nvPr>
            <p:ph idx="1" type="body"/>
          </p:nvPr>
        </p:nvSpPr>
        <p:spPr>
          <a:xfrm>
            <a:off x="581191" y="2154370"/>
            <a:ext cx="11029615" cy="351491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2944"/>
              <a:buNone/>
            </a:pPr>
            <a:r>
              <a:rPr b="1" lang="en-US" sz="3200">
                <a:solidFill>
                  <a:srgbClr val="00B0F0"/>
                </a:solidFill>
              </a:rPr>
              <a:t>THANKS   </a:t>
            </a:r>
            <a:r>
              <a:rPr lang="en-US"/>
              <a:t>  </a:t>
            </a:r>
            <a:r>
              <a:rPr lang="en-US">
                <a:solidFill>
                  <a:srgbClr val="7030A0"/>
                </a:solidFill>
              </a:rPr>
              <a:t>for</a:t>
            </a:r>
            <a:r>
              <a:rPr lang="en-US"/>
              <a:t> </a:t>
            </a:r>
            <a:r>
              <a:rPr lang="en-US">
                <a:solidFill>
                  <a:srgbClr val="D7569D"/>
                </a:solidFill>
              </a:rPr>
              <a:t>attending</a:t>
            </a:r>
            <a:r>
              <a:rPr lang="en-US"/>
              <a:t> </a:t>
            </a:r>
            <a:r>
              <a:rPr lang="en-US">
                <a:solidFill>
                  <a:srgbClr val="388DAE"/>
                </a:solidFill>
              </a:rPr>
              <a:t>class</a:t>
            </a:r>
            <a:r>
              <a:rPr lang="en-US"/>
              <a:t> </a:t>
            </a:r>
            <a:r>
              <a:rPr lang="en-US">
                <a:solidFill>
                  <a:srgbClr val="00B050"/>
                </a:solidFill>
              </a:rPr>
              <a:t>and</a:t>
            </a:r>
            <a:r>
              <a:rPr lang="en-US"/>
              <a:t> </a:t>
            </a:r>
            <a:r>
              <a:rPr lang="en-US">
                <a:solidFill>
                  <a:srgbClr val="7030A0"/>
                </a:solidFill>
              </a:rPr>
              <a:t>listening</a:t>
            </a:r>
            <a:r>
              <a:rPr lang="en-US"/>
              <a:t> </a:t>
            </a:r>
            <a:r>
              <a:rPr lang="en-US">
                <a:solidFill>
                  <a:srgbClr val="0070C0"/>
                </a:solidFill>
              </a:rPr>
              <a:t>attentively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ividend">
  <a:themeElements>
    <a:clrScheme name="Dividend">
      <a:dk1>
        <a:srgbClr val="000000"/>
      </a:dk1>
      <a:lt1>
        <a:srgbClr val="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2022-01-10T17:50:12Z</dcterms:created>
  <dc:creator>DCL</dc:creator>
</cp:coreProperties>
</file>