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5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8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2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1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0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3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0D78-8977-433A-AF13-908315EF4D1B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E713-AD86-4AC1-A1F6-8DC55440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Communication and Computer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 to Analog Conversion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Digital-to-analog conversion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process of changing one of the characteristics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analog signal based on the information in digital data.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shows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digital information, the digital-to-analog modulating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process,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resultant analog signal.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57600"/>
            <a:ext cx="7543800" cy="229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Digital to Analog Conversion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934199" cy="4114800"/>
          </a:xfrm>
        </p:spPr>
      </p:pic>
    </p:spTree>
    <p:extLst>
      <p:ext uri="{BB962C8B-B14F-4D97-AF65-F5344CB8AC3E}">
        <p14:creationId xmlns:p14="http://schemas.microsoft.com/office/powerpoint/2010/main" val="21271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10600" cy="5901837"/>
          </a:xfrm>
        </p:spPr>
      </p:pic>
    </p:spTree>
    <p:extLst>
      <p:ext uri="{BB962C8B-B14F-4D97-AF65-F5344CB8AC3E}">
        <p14:creationId xmlns:p14="http://schemas.microsoft.com/office/powerpoint/2010/main" val="18729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Carrier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analog transmission, the sending device produces a high-frequency signal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acts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base for the information signal. This base signal is called the carrier signal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carrier frequency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receiving device is tuned to the frequency of the carrier signal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expects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sender. Digital information then changes the carrier signal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modifying 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more of its characteristics (amplitude, frequency, or phase). This kind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modification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called modulation (shift keying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Amplitude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Shift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Keying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amplitude shift keying, the amplitude of the carrier signal is varied to create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signal elements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Both frequency and phase remain constant while the amplitude changes.</a:t>
            </a:r>
          </a:p>
        </p:txBody>
      </p:sp>
    </p:spTree>
    <p:extLst>
      <p:ext uri="{BB962C8B-B14F-4D97-AF65-F5344CB8AC3E}">
        <p14:creationId xmlns:p14="http://schemas.microsoft.com/office/powerpoint/2010/main" val="24417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Although we can have several levels (kinds) of signal elements, each with 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different amplitude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ASK is normally implemented using only two levels. This is referred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binary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amplitude shift keying or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on-off keying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(OOK). The peak amplitude of one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signal level 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0; the other is the same as the amplitude of the carrier frequency. Figure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conceptual view of binary ASK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209800"/>
            <a:ext cx="7938654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BASK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934200" cy="4114800"/>
          </a:xfrm>
        </p:spPr>
      </p:pic>
    </p:spTree>
    <p:extLst>
      <p:ext uri="{BB962C8B-B14F-4D97-AF65-F5344CB8AC3E}">
        <p14:creationId xmlns:p14="http://schemas.microsoft.com/office/powerpoint/2010/main" val="905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Generation: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Advantage: </a:t>
            </a:r>
            <a:r>
              <a:rPr lang="en-US" dirty="0"/>
              <a:t>Simplicity</a:t>
            </a:r>
          </a:p>
          <a:p>
            <a:pPr marL="0" indent="0">
              <a:buNone/>
            </a:pPr>
            <a:r>
              <a:rPr lang="en-US" b="1" dirty="0"/>
              <a:t>Disadvantage: </a:t>
            </a:r>
            <a:r>
              <a:rPr lang="en-US" dirty="0"/>
              <a:t>ASK is very susceptible to noise interference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00200"/>
            <a:ext cx="3200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Analog(transmitter)=&gt;(analog&gt;digital)=&gt;(channel(digital)=&gt;(digital&gt;analog)=&gt;</a:t>
            </a:r>
            <a:r>
              <a:rPr lang="en-US" dirty="0" err="1" smtClean="0"/>
              <a:t>Reciver</a:t>
            </a:r>
            <a:r>
              <a:rPr lang="en-US" dirty="0" smtClean="0"/>
              <a:t>(analog)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284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Communication and Computer Networks</vt:lpstr>
      <vt:lpstr>Digital to Analog Conversion</vt:lpstr>
      <vt:lpstr>Types of Digital to Analog Conversion</vt:lpstr>
      <vt:lpstr>PowerPoint Presentation</vt:lpstr>
      <vt:lpstr>Carrier Signal</vt:lpstr>
      <vt:lpstr>BASK</vt:lpstr>
      <vt:lpstr>Implementation of BASK</vt:lpstr>
      <vt:lpstr>BASK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 and Computer Networks</dc:title>
  <dc:creator>U$ER</dc:creator>
  <cp:lastModifiedBy>U$ER</cp:lastModifiedBy>
  <cp:revision>10</cp:revision>
  <dcterms:created xsi:type="dcterms:W3CDTF">2020-06-29T06:10:31Z</dcterms:created>
  <dcterms:modified xsi:type="dcterms:W3CDTF">2020-07-06T09:46:36Z</dcterms:modified>
</cp:coreProperties>
</file>