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37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316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71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28E5-0A02-4233-9D9B-4ECA035D4A3C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BDD3-CBCF-4229-B679-4F3D92DE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5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5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1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1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6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8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3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7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4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5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60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4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24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8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5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BDD3-CBCF-4229-B679-4F3D92DE84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2146300" cy="762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943600" y="18415"/>
            <a:ext cx="3200400" cy="5149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EEE, Faculty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225638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24600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Dawit Mekonnen, Hira Channa, &amp; Claudia Ringler                                               KP’s, FO’s and ag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5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</p:spTree>
    <p:extLst>
      <p:ext uri="{BB962C8B-B14F-4D97-AF65-F5344CB8AC3E}">
        <p14:creationId xmlns:p14="http://schemas.microsoft.com/office/powerpoint/2010/main" val="317940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</p:spTree>
    <p:extLst>
      <p:ext uri="{BB962C8B-B14F-4D97-AF65-F5344CB8AC3E}">
        <p14:creationId xmlns:p14="http://schemas.microsoft.com/office/powerpoint/2010/main" val="101230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4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Dawit Mekonnen, Hira Channa, &amp; Claudia Ringler                                               KP’s, FO’s and ag productivity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D987DD-6FCC-40E0-B469-693262C1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5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SSP_banner_v02.psd"/>
          <p:cNvPicPr>
            <a:picLocks noChangeAspect="1"/>
          </p:cNvPicPr>
          <p:nvPr userDrawn="1"/>
        </p:nvPicPr>
        <p:blipFill>
          <a:blip r:embed="rId13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0033"/>
            <a:ext cx="9149208" cy="5457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24600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Dawit Mekonnen, Hira Channa, &amp; Claudia Ringler                                               KP’s, FO’s and ag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8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077200" cy="20574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Load on Power Plants</a:t>
            </a:r>
          </a:p>
        </p:txBody>
      </p:sp>
    </p:spTree>
    <p:extLst>
      <p:ext uri="{BB962C8B-B14F-4D97-AF65-F5344CB8AC3E}">
        <p14:creationId xmlns:p14="http://schemas.microsoft.com/office/powerpoint/2010/main" val="101345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828800"/>
            <a:ext cx="913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Plant use factor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ratio of kWh generated to the product of plant capacity and the number of hours for which the plant was in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F22BF-19F2-4C13-92CE-F3EF5C626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0" y="2819400"/>
            <a:ext cx="842593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9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828800"/>
            <a:ext cx="913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Units Generated per Annum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often required to find the kWh generated per annum from maximum demand and load factor. The procedure is as follows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F86DF-D668-4446-AF70-62E16D3E7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3124200"/>
            <a:ext cx="8065847" cy="17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828800"/>
            <a:ext cx="913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Load Duration Curve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load elements of a load curve are arranged in the order of descending magnitudes, the curve thus obtained is called a load duration curve.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A2F0-7E1F-4ADE-813E-B25F51CEF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946758"/>
            <a:ext cx="9067799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682051"/>
            <a:ext cx="9131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Base Load and PEAK load power plants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unvarying load which occurs almost the whole day on the station is known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various peak demands of load over and above the base load of the station is known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load.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993B7-C502-450B-B876-A8FDF627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251711"/>
            <a:ext cx="7391400" cy="1583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53D4C-A756-4293-BE37-838404508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" y="5245100"/>
            <a:ext cx="6238875" cy="1104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AEAD8-FDD1-4347-B718-A1BC1EB41A65}"/>
              </a:ext>
            </a:extLst>
          </p:cNvPr>
          <p:cNvSpPr/>
          <p:nvPr/>
        </p:nvSpPr>
        <p:spPr>
          <a:xfrm>
            <a:off x="685800" y="4820089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PEAK load plant: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2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F5942-7E87-429B-8AEA-672D2FE3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B0F998-AF1B-4D00-BF53-23F1D537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05" y="3458817"/>
            <a:ext cx="8439195" cy="12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9FFCC9-1A7D-4F1F-B1FB-CD5E885E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62" y="1981200"/>
            <a:ext cx="8736625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64AE4-7FC5-459E-AA8D-36CA5916C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62" y="3429000"/>
            <a:ext cx="88035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416B3-150E-4938-8011-EFCC6EB8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9" y="1752599"/>
            <a:ext cx="9182101" cy="1272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79255-3961-4A43-84FA-28F930A4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7" y="3422374"/>
            <a:ext cx="82619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8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BCA9F-7216-456E-B079-EE1093FF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1192698"/>
            <a:ext cx="9137373" cy="1476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0E971-20F8-4A45-B164-48B0A05A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5" y="2668843"/>
            <a:ext cx="7460974" cy="182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1E8D24-BFAE-476A-9916-29B9B385F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35" y="4495801"/>
            <a:ext cx="7460974" cy="23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7B0C2-2919-44A8-95E3-DE399226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36017"/>
            <a:ext cx="9067800" cy="1323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67C83-58A6-4BFF-B01F-A74141E6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3" y="3223339"/>
            <a:ext cx="8835071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861B1F-8E67-4E80-9FCB-596994FE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16" y="1275772"/>
            <a:ext cx="9155184" cy="857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9E76C3-A95A-42C3-8345-8D364483D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29478"/>
            <a:ext cx="685459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Load on Power Stations</a:t>
            </a:r>
            <a:b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600200"/>
            <a:ext cx="9131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Load on Power Station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load on a power station varies from time to time due to uncertain demands of the consumers and is known as variable load on the station.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Load curve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curve showing the variation of load on the power station with respect to time is known as a load curve.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load on a power station is never constant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varies from time to time. These load variations during the whole day are recorded half-hourly or hourly and are plotted against time on the graph. The curve thus obtained is known as daily load curve as it shows the variations of load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during the day.</a:t>
            </a:r>
          </a:p>
        </p:txBody>
      </p:sp>
    </p:spTree>
    <p:extLst>
      <p:ext uri="{BB962C8B-B14F-4D97-AF65-F5344CB8AC3E}">
        <p14:creationId xmlns:p14="http://schemas.microsoft.com/office/powerpoint/2010/main" val="83018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8B831-B254-4019-842A-873B47E2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" y="1272460"/>
            <a:ext cx="9067800" cy="187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F8CA0-7345-4C62-AC6A-360185C0D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2" y="3268148"/>
            <a:ext cx="8357375" cy="1153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840E8-D51D-4456-975A-22DB194A1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64" y="4421345"/>
            <a:ext cx="8344123" cy="21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B5DD5-E14B-4346-9CD9-C20CA923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7" y="877960"/>
            <a:ext cx="9136428" cy="163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F4CA2F-D6F1-4BE1-B5FD-455DBCD3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" y="2514546"/>
            <a:ext cx="8664893" cy="43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B5DD5-E14B-4346-9CD9-C20CA923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7" y="877960"/>
            <a:ext cx="9136428" cy="1636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310963-C854-4502-ADFF-744B7434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" y="2743200"/>
            <a:ext cx="90242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590D6-D05A-4306-BFD2-FC6A513C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945975"/>
            <a:ext cx="9210104" cy="2270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629F6-3710-4566-8586-B729CF6EC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54" y="3462130"/>
            <a:ext cx="8570595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590D6-D05A-4306-BFD2-FC6A513C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945975"/>
            <a:ext cx="9210104" cy="2270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D22DC2-F8AA-4365-895A-4C60890B9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88" y="3320705"/>
            <a:ext cx="8685848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Variable Load on Power Stations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590D6-D05A-4306-BFD2-FC6A513C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945975"/>
            <a:ext cx="9210104" cy="2270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F12CE-5CFF-464B-B834-E82465FC9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486712"/>
            <a:ext cx="7962900" cy="23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2915456"/>
            <a:ext cx="7620000" cy="15636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600" b="1" kern="0" dirty="0">
                <a:solidFill>
                  <a:srgbClr val="00B0F0"/>
                </a:solidFill>
                <a:latin typeface="RotisSansSerif" pitchFamily="34" charset="0"/>
              </a:rPr>
              <a:t>Thank You</a:t>
            </a:r>
            <a:endParaRPr lang="de-DE" sz="7200" b="1" kern="0" dirty="0">
              <a:solidFill>
                <a:srgbClr val="00B0F0"/>
              </a:solidFill>
              <a:latin typeface="RotisSansSerif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48200" y="5562600"/>
            <a:ext cx="41687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600" b="1" dirty="0">
                <a:solidFill>
                  <a:srgbClr val="00B0F0"/>
                </a:solidFill>
                <a:latin typeface="Garamond" pitchFamily="18" charset="0"/>
              </a:rPr>
              <a:t>Contact: dralam.eee@diu.edu.bd</a:t>
            </a:r>
            <a:endParaRPr lang="de-DE" sz="2600" dirty="0">
              <a:solidFill>
                <a:srgbClr val="00B0F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0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600200"/>
            <a:ext cx="9131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monthly load curve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obtained from the daily load curves of that month. For this purpose, average values of power over a month at different times of the day are calculated and then plotted on the graph. The monthly load curve is generally used to fix the rates of energy.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yearly load curve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obtained by considering the monthly load curves of that particular year. The yearly load curve is generally used to determine the annual load factor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Daily load curve: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DD1CB0-1F3F-4FB1-9A05-4E5A25E3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4226501"/>
            <a:ext cx="5076825" cy="2313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6A6D73-ED26-43DC-99F3-3D0B140F0A7F}"/>
              </a:ext>
            </a:extLst>
          </p:cNvPr>
          <p:cNvSpPr/>
          <p:nvPr/>
        </p:nvSpPr>
        <p:spPr>
          <a:xfrm>
            <a:off x="304800" y="6355834"/>
            <a:ext cx="403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Draw daily load curve for Room 203-4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028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600200"/>
            <a:ext cx="9131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daily load curve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daily load curves have attained a great importance in generation as they supply the following information readily: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daily load curve shows the variations of load on the power station during different hours of the 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under the daily load curve gives the number of units generated in the day.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point on the daily load curve represents the maximum demand on the station on that 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under the daily load curve divided by the total number of hours gives the average load on the station in the day.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Average load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Area (in kWh) under daily load curve/24 hours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33130" y="2133600"/>
            <a:ext cx="9131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The ratio of the area under the load curve to the total area of rectangle in which it is contained gives the load factor.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Load Factor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Average load/Max. demand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= Average load x 24/Max. demand x 24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=   Area (in kWh) under daily load curve/Total area of 	      		rectangle in which the load curve is contained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Load curve helps in selecting size and number of generating units.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Load curve helps in preparing the operation schedule of the station.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B47035-2D31-4BD9-AFB2-D49C02DE52CC}"/>
              </a:ext>
            </a:extLst>
          </p:cNvPr>
          <p:cNvSpPr/>
          <p:nvPr/>
        </p:nvSpPr>
        <p:spPr>
          <a:xfrm>
            <a:off x="-38100" y="1636644"/>
            <a:ext cx="575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daily load curve (cont.)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9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676400"/>
            <a:ext cx="9131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Connected load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sum of continuous ratings of all the equipment connected to supply system.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Maximum demand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is the greatest demand of load on the power station during a given period.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Demand factor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is the ratio of maximum demand on the power station to its connected load i.e.,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B452F-3A4F-41D1-B01F-C40196E9D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4267200"/>
            <a:ext cx="6070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2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676400"/>
            <a:ext cx="913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Average load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of loads occurring on the power station in a given period (day or month or year) is known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load or average demand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4A3545-FA4D-477D-BDBD-0F054B194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7274506" cy="21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2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828800"/>
            <a:ext cx="913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Load factor: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average load to the maximum demand during a given period is known as load factor.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AF110-BE7D-4C68-8F7E-B802547DE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95600"/>
            <a:ext cx="7169293" cy="2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" y="-1"/>
            <a:ext cx="9067800" cy="127246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and Factors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A31DC-6501-4B24-A8D6-16A77D613B2D}"/>
              </a:ext>
            </a:extLst>
          </p:cNvPr>
          <p:cNvSpPr/>
          <p:nvPr/>
        </p:nvSpPr>
        <p:spPr>
          <a:xfrm>
            <a:off x="12700" y="1715077"/>
            <a:ext cx="913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Diversity factor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sum of individual maximum demands to the maximum demand on power station is known as diversity factor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A88E26-BFB1-4FCF-A4FE-3E96E628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0824"/>
            <a:ext cx="6746298" cy="933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AE0002-36D5-4291-B4F5-33581DF8AFF6}"/>
              </a:ext>
            </a:extLst>
          </p:cNvPr>
          <p:cNvSpPr/>
          <p:nvPr/>
        </p:nvSpPr>
        <p:spPr>
          <a:xfrm>
            <a:off x="25400" y="3473727"/>
            <a:ext cx="913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Plant capacity factor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ratio of actual energy produced to the maximum possible energy that could have been produced during a given period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67172-3CA6-4E42-A84D-4C2E17D5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148" y="4267200"/>
            <a:ext cx="7268152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FFBF9-A270-43C4-B5E9-2B7E7B2F1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74" y="5791199"/>
            <a:ext cx="5876925" cy="10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0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14218</TotalTime>
  <Words>849</Words>
  <Application>Microsoft Office PowerPoint</Application>
  <PresentationFormat>On-screen Show (4:3)</PresentationFormat>
  <Paragraphs>98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Garamond</vt:lpstr>
      <vt:lpstr>RotisSansSerif</vt:lpstr>
      <vt:lpstr>Times New Roman</vt:lpstr>
      <vt:lpstr>Office Theme</vt:lpstr>
      <vt:lpstr>Variable Load on Power Plants</vt:lpstr>
      <vt:lpstr>Variable Load on Power Stations 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Important Terms and Factors 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Examples: Variable Load on Power Stations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water users’  association</dc:title>
  <dc:creator>Hira Channa</dc:creator>
  <cp:lastModifiedBy>Mondal, Alam (IFPRI-Dhaka Non-Staff Fellow)</cp:lastModifiedBy>
  <cp:revision>1064</cp:revision>
  <cp:lastPrinted>2015-12-01T22:28:27Z</cp:lastPrinted>
  <dcterms:created xsi:type="dcterms:W3CDTF">2014-01-17T05:08:51Z</dcterms:created>
  <dcterms:modified xsi:type="dcterms:W3CDTF">2020-05-26T07:34:36Z</dcterms:modified>
</cp:coreProperties>
</file>