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8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15C57-D312-419F-A232-08266BD51D5E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63BD4B-4335-4B71-A388-6BFF308AEC2A}">
      <dgm:prSet phldrT="[Text]"/>
      <dgm:spPr/>
      <dgm:t>
        <a:bodyPr/>
        <a:lstStyle/>
        <a:p>
          <a:r>
            <a:rPr lang="en-US" dirty="0"/>
            <a:t>LAND</a:t>
          </a:r>
        </a:p>
        <a:p>
          <a:r>
            <a:rPr lang="en-US" dirty="0"/>
            <a:t>(Presumed Owner is A)</a:t>
          </a:r>
        </a:p>
      </dgm:t>
    </dgm:pt>
    <dgm:pt modelId="{D8C4F137-37D1-43B6-986B-B48A64936282}" type="parTrans" cxnId="{E1DFA9D0-DD0E-4A25-84DB-C852178AE6B1}">
      <dgm:prSet/>
      <dgm:spPr/>
      <dgm:t>
        <a:bodyPr/>
        <a:lstStyle/>
        <a:p>
          <a:endParaRPr lang="en-US"/>
        </a:p>
      </dgm:t>
    </dgm:pt>
    <dgm:pt modelId="{E03730A6-1835-46EE-9659-C0D4DFCEE957}" type="sibTrans" cxnId="{E1DFA9D0-DD0E-4A25-84DB-C852178AE6B1}">
      <dgm:prSet/>
      <dgm:spPr/>
      <dgm:t>
        <a:bodyPr/>
        <a:lstStyle/>
        <a:p>
          <a:endParaRPr lang="en-US"/>
        </a:p>
      </dgm:t>
    </dgm:pt>
    <dgm:pt modelId="{BA56AD2E-641F-4914-83C5-EA0E7BFD26C6}">
      <dgm:prSet phldrT="[Text]" custT="1"/>
      <dgm:spPr/>
      <dgm:t>
        <a:bodyPr/>
        <a:lstStyle/>
        <a:p>
          <a:r>
            <a:rPr lang="en-US" sz="1600" dirty="0"/>
            <a:t>In actual possession </a:t>
          </a:r>
          <a:r>
            <a:rPr lang="en-US" sz="2000" b="1" dirty="0"/>
            <a:t>Z</a:t>
          </a:r>
        </a:p>
      </dgm:t>
    </dgm:pt>
    <dgm:pt modelId="{E9EE0C1A-F6AA-4FAF-A816-B9570BE1231C}" type="parTrans" cxnId="{5A34288F-1400-4188-BA3B-60ECACBCE338}">
      <dgm:prSet/>
      <dgm:spPr/>
      <dgm:t>
        <a:bodyPr/>
        <a:lstStyle/>
        <a:p>
          <a:endParaRPr lang="en-US"/>
        </a:p>
      </dgm:t>
    </dgm:pt>
    <dgm:pt modelId="{CF208CEE-3175-4F06-A223-AE14FC7688B6}" type="sibTrans" cxnId="{5A34288F-1400-4188-BA3B-60ECACBCE338}">
      <dgm:prSet/>
      <dgm:spPr/>
      <dgm:t>
        <a:bodyPr/>
        <a:lstStyle/>
        <a:p>
          <a:endParaRPr lang="en-US"/>
        </a:p>
      </dgm:t>
    </dgm:pt>
    <dgm:pt modelId="{10F9B1A0-EE77-43D2-BE38-D8C1679168E9}">
      <dgm:prSet phldrT="[Text]" custT="1"/>
      <dgm:spPr/>
      <dgm:t>
        <a:bodyPr/>
        <a:lstStyle/>
        <a:p>
          <a:r>
            <a:rPr lang="en-US" sz="1700" dirty="0"/>
            <a:t>Interested buyer </a:t>
          </a:r>
          <a:r>
            <a:rPr lang="en-US" sz="2400" b="1" dirty="0"/>
            <a:t>B</a:t>
          </a:r>
        </a:p>
      </dgm:t>
    </dgm:pt>
    <dgm:pt modelId="{1A3C38A6-E05F-4398-86F5-6F62B0C547FB}" type="parTrans" cxnId="{90B79FE8-E84A-43C3-A1F3-FD8BA7F45275}">
      <dgm:prSet/>
      <dgm:spPr/>
      <dgm:t>
        <a:bodyPr/>
        <a:lstStyle/>
        <a:p>
          <a:endParaRPr lang="en-US"/>
        </a:p>
      </dgm:t>
    </dgm:pt>
    <dgm:pt modelId="{AD9943DA-73FA-41B5-934A-381B4573CCE5}" type="sibTrans" cxnId="{90B79FE8-E84A-43C3-A1F3-FD8BA7F45275}">
      <dgm:prSet/>
      <dgm:spPr/>
      <dgm:t>
        <a:bodyPr/>
        <a:lstStyle/>
        <a:p>
          <a:endParaRPr lang="en-US"/>
        </a:p>
      </dgm:t>
    </dgm:pt>
    <dgm:pt modelId="{693A8323-2E21-404B-A3F1-060EFC0C9B48}">
      <dgm:prSet phldrT="[Text]" custT="1"/>
      <dgm:spPr/>
      <dgm:t>
        <a:bodyPr/>
        <a:lstStyle/>
        <a:p>
          <a:r>
            <a:rPr lang="en-US" sz="1600" dirty="0"/>
            <a:t>Title registered in the name of </a:t>
          </a:r>
          <a:r>
            <a:rPr lang="en-US" sz="2400" b="1" dirty="0"/>
            <a:t>C</a:t>
          </a:r>
        </a:p>
      </dgm:t>
    </dgm:pt>
    <dgm:pt modelId="{F4DD3641-4352-4624-B070-7BCCE94AF804}" type="parTrans" cxnId="{2BAD3E81-1F5D-4DFA-8D1B-77D8271F00AD}">
      <dgm:prSet/>
      <dgm:spPr/>
      <dgm:t>
        <a:bodyPr/>
        <a:lstStyle/>
        <a:p>
          <a:endParaRPr lang="en-US"/>
        </a:p>
      </dgm:t>
    </dgm:pt>
    <dgm:pt modelId="{8C4A4C9D-300C-4ADC-A82A-6DEB838239E2}" type="sibTrans" cxnId="{2BAD3E81-1F5D-4DFA-8D1B-77D8271F00AD}">
      <dgm:prSet/>
      <dgm:spPr/>
      <dgm:t>
        <a:bodyPr/>
        <a:lstStyle/>
        <a:p>
          <a:endParaRPr lang="en-US"/>
        </a:p>
      </dgm:t>
    </dgm:pt>
    <dgm:pt modelId="{96974B88-5CC6-4922-92EB-8E4C81BFDA1E}" type="pres">
      <dgm:prSet presAssocID="{FCE15C57-D312-419F-A232-08266BD51D5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F24D583-1307-47FD-B50F-AEEE043B785F}" type="pres">
      <dgm:prSet presAssocID="{8E63BD4B-4335-4B71-A388-6BFF308AEC2A}" presName="singleCycle" presStyleCnt="0"/>
      <dgm:spPr/>
    </dgm:pt>
    <dgm:pt modelId="{FA343951-1E99-4155-9341-8C6BC8440C7E}" type="pres">
      <dgm:prSet presAssocID="{8E63BD4B-4335-4B71-A388-6BFF308AEC2A}" presName="singleCenter" presStyleLbl="node1" presStyleIdx="0" presStyleCnt="4">
        <dgm:presLayoutVars>
          <dgm:chMax val="7"/>
          <dgm:chPref val="7"/>
        </dgm:presLayoutVars>
      </dgm:prSet>
      <dgm:spPr/>
    </dgm:pt>
    <dgm:pt modelId="{3CC6016B-90DB-47E4-9329-9F2BCCC10223}" type="pres">
      <dgm:prSet presAssocID="{E9EE0C1A-F6AA-4FAF-A816-B9570BE1231C}" presName="Name56" presStyleLbl="parChTrans1D2" presStyleIdx="0" presStyleCnt="3"/>
      <dgm:spPr/>
    </dgm:pt>
    <dgm:pt modelId="{816528B7-C9EC-497B-86F9-07754805C86B}" type="pres">
      <dgm:prSet presAssocID="{BA56AD2E-641F-4914-83C5-EA0E7BFD26C6}" presName="text0" presStyleLbl="node1" presStyleIdx="1" presStyleCnt="4">
        <dgm:presLayoutVars>
          <dgm:bulletEnabled val="1"/>
        </dgm:presLayoutVars>
      </dgm:prSet>
      <dgm:spPr/>
    </dgm:pt>
    <dgm:pt modelId="{EC94D8B9-BDE7-49AD-8EC2-30D5E9DA991B}" type="pres">
      <dgm:prSet presAssocID="{1A3C38A6-E05F-4398-86F5-6F62B0C547FB}" presName="Name56" presStyleLbl="parChTrans1D2" presStyleIdx="1" presStyleCnt="3"/>
      <dgm:spPr/>
    </dgm:pt>
    <dgm:pt modelId="{0EBA7024-7330-425D-96C9-F8A6592B67DB}" type="pres">
      <dgm:prSet presAssocID="{10F9B1A0-EE77-43D2-BE38-D8C1679168E9}" presName="text0" presStyleLbl="node1" presStyleIdx="2" presStyleCnt="4">
        <dgm:presLayoutVars>
          <dgm:bulletEnabled val="1"/>
        </dgm:presLayoutVars>
      </dgm:prSet>
      <dgm:spPr/>
    </dgm:pt>
    <dgm:pt modelId="{8925050E-8B40-478D-8574-8AF3F93E3566}" type="pres">
      <dgm:prSet presAssocID="{F4DD3641-4352-4624-B070-7BCCE94AF804}" presName="Name56" presStyleLbl="parChTrans1D2" presStyleIdx="2" presStyleCnt="3"/>
      <dgm:spPr/>
    </dgm:pt>
    <dgm:pt modelId="{08CBEEAF-2A08-4505-952A-5B553746F17B}" type="pres">
      <dgm:prSet presAssocID="{693A8323-2E21-404B-A3F1-060EFC0C9B48}" presName="text0" presStyleLbl="node1" presStyleIdx="3" presStyleCnt="4">
        <dgm:presLayoutVars>
          <dgm:bulletEnabled val="1"/>
        </dgm:presLayoutVars>
      </dgm:prSet>
      <dgm:spPr/>
    </dgm:pt>
  </dgm:ptLst>
  <dgm:cxnLst>
    <dgm:cxn modelId="{DFC98118-6E6B-48CC-8BDD-04A6C3B63821}" type="presOf" srcId="{BA56AD2E-641F-4914-83C5-EA0E7BFD26C6}" destId="{816528B7-C9EC-497B-86F9-07754805C86B}" srcOrd="0" destOrd="0" presId="urn:microsoft.com/office/officeart/2008/layout/RadialCluster"/>
    <dgm:cxn modelId="{924A674D-A218-4642-8CD7-8946889CD6C1}" type="presOf" srcId="{E9EE0C1A-F6AA-4FAF-A816-B9570BE1231C}" destId="{3CC6016B-90DB-47E4-9329-9F2BCCC10223}" srcOrd="0" destOrd="0" presId="urn:microsoft.com/office/officeart/2008/layout/RadialCluster"/>
    <dgm:cxn modelId="{E251A950-71E3-4FF1-BE44-47717E3BF41A}" type="presOf" srcId="{FCE15C57-D312-419F-A232-08266BD51D5E}" destId="{96974B88-5CC6-4922-92EB-8E4C81BFDA1E}" srcOrd="0" destOrd="0" presId="urn:microsoft.com/office/officeart/2008/layout/RadialCluster"/>
    <dgm:cxn modelId="{2BAD3E81-1F5D-4DFA-8D1B-77D8271F00AD}" srcId="{8E63BD4B-4335-4B71-A388-6BFF308AEC2A}" destId="{693A8323-2E21-404B-A3F1-060EFC0C9B48}" srcOrd="2" destOrd="0" parTransId="{F4DD3641-4352-4624-B070-7BCCE94AF804}" sibTransId="{8C4A4C9D-300C-4ADC-A82A-6DEB838239E2}"/>
    <dgm:cxn modelId="{FDA4A382-94DB-48BD-9781-AD2444C581A8}" type="presOf" srcId="{10F9B1A0-EE77-43D2-BE38-D8C1679168E9}" destId="{0EBA7024-7330-425D-96C9-F8A6592B67DB}" srcOrd="0" destOrd="0" presId="urn:microsoft.com/office/officeart/2008/layout/RadialCluster"/>
    <dgm:cxn modelId="{5A34288F-1400-4188-BA3B-60ECACBCE338}" srcId="{8E63BD4B-4335-4B71-A388-6BFF308AEC2A}" destId="{BA56AD2E-641F-4914-83C5-EA0E7BFD26C6}" srcOrd="0" destOrd="0" parTransId="{E9EE0C1A-F6AA-4FAF-A816-B9570BE1231C}" sibTransId="{CF208CEE-3175-4F06-A223-AE14FC7688B6}"/>
    <dgm:cxn modelId="{F59D6298-A389-4019-8F20-48CA9929F816}" type="presOf" srcId="{F4DD3641-4352-4624-B070-7BCCE94AF804}" destId="{8925050E-8B40-478D-8574-8AF3F93E3566}" srcOrd="0" destOrd="0" presId="urn:microsoft.com/office/officeart/2008/layout/RadialCluster"/>
    <dgm:cxn modelId="{7073F0AC-7602-4442-9AD1-4DB8F2C8F78A}" type="presOf" srcId="{1A3C38A6-E05F-4398-86F5-6F62B0C547FB}" destId="{EC94D8B9-BDE7-49AD-8EC2-30D5E9DA991B}" srcOrd="0" destOrd="0" presId="urn:microsoft.com/office/officeart/2008/layout/RadialCluster"/>
    <dgm:cxn modelId="{11F04AB6-7D54-4B93-993B-EB1CB7B4751A}" type="presOf" srcId="{693A8323-2E21-404B-A3F1-060EFC0C9B48}" destId="{08CBEEAF-2A08-4505-952A-5B553746F17B}" srcOrd="0" destOrd="0" presId="urn:microsoft.com/office/officeart/2008/layout/RadialCluster"/>
    <dgm:cxn modelId="{E1DFA9D0-DD0E-4A25-84DB-C852178AE6B1}" srcId="{FCE15C57-D312-419F-A232-08266BD51D5E}" destId="{8E63BD4B-4335-4B71-A388-6BFF308AEC2A}" srcOrd="0" destOrd="0" parTransId="{D8C4F137-37D1-43B6-986B-B48A64936282}" sibTransId="{E03730A6-1835-46EE-9659-C0D4DFCEE957}"/>
    <dgm:cxn modelId="{90B79FE8-E84A-43C3-A1F3-FD8BA7F45275}" srcId="{8E63BD4B-4335-4B71-A388-6BFF308AEC2A}" destId="{10F9B1A0-EE77-43D2-BE38-D8C1679168E9}" srcOrd="1" destOrd="0" parTransId="{1A3C38A6-E05F-4398-86F5-6F62B0C547FB}" sibTransId="{AD9943DA-73FA-41B5-934A-381B4573CCE5}"/>
    <dgm:cxn modelId="{FC9CADEE-F6D6-42BE-BE8B-A5E50AE924B5}" type="presOf" srcId="{8E63BD4B-4335-4B71-A388-6BFF308AEC2A}" destId="{FA343951-1E99-4155-9341-8C6BC8440C7E}" srcOrd="0" destOrd="0" presId="urn:microsoft.com/office/officeart/2008/layout/RadialCluster"/>
    <dgm:cxn modelId="{43B62403-7E21-41A7-8204-04B402A0212A}" type="presParOf" srcId="{96974B88-5CC6-4922-92EB-8E4C81BFDA1E}" destId="{3F24D583-1307-47FD-B50F-AEEE043B785F}" srcOrd="0" destOrd="0" presId="urn:microsoft.com/office/officeart/2008/layout/RadialCluster"/>
    <dgm:cxn modelId="{10CAF53C-53B7-416F-B751-5B0B243E9E7E}" type="presParOf" srcId="{3F24D583-1307-47FD-B50F-AEEE043B785F}" destId="{FA343951-1E99-4155-9341-8C6BC8440C7E}" srcOrd="0" destOrd="0" presId="urn:microsoft.com/office/officeart/2008/layout/RadialCluster"/>
    <dgm:cxn modelId="{02C6549C-DA23-4E90-97B0-7E6FA14BCE5B}" type="presParOf" srcId="{3F24D583-1307-47FD-B50F-AEEE043B785F}" destId="{3CC6016B-90DB-47E4-9329-9F2BCCC10223}" srcOrd="1" destOrd="0" presId="urn:microsoft.com/office/officeart/2008/layout/RadialCluster"/>
    <dgm:cxn modelId="{4648F6CD-8046-4D6F-9474-FF31AC1C002F}" type="presParOf" srcId="{3F24D583-1307-47FD-B50F-AEEE043B785F}" destId="{816528B7-C9EC-497B-86F9-07754805C86B}" srcOrd="2" destOrd="0" presId="urn:microsoft.com/office/officeart/2008/layout/RadialCluster"/>
    <dgm:cxn modelId="{FA386EF3-E184-4E74-AA2A-D18C2A96C134}" type="presParOf" srcId="{3F24D583-1307-47FD-B50F-AEEE043B785F}" destId="{EC94D8B9-BDE7-49AD-8EC2-30D5E9DA991B}" srcOrd="3" destOrd="0" presId="urn:microsoft.com/office/officeart/2008/layout/RadialCluster"/>
    <dgm:cxn modelId="{F03DEFBD-5C95-410C-94AE-65049C2C56DE}" type="presParOf" srcId="{3F24D583-1307-47FD-B50F-AEEE043B785F}" destId="{0EBA7024-7330-425D-96C9-F8A6592B67DB}" srcOrd="4" destOrd="0" presId="urn:microsoft.com/office/officeart/2008/layout/RadialCluster"/>
    <dgm:cxn modelId="{7C7D8F62-052B-40B0-9F12-810CDAB9F4AC}" type="presParOf" srcId="{3F24D583-1307-47FD-B50F-AEEE043B785F}" destId="{8925050E-8B40-478D-8574-8AF3F93E3566}" srcOrd="5" destOrd="0" presId="urn:microsoft.com/office/officeart/2008/layout/RadialCluster"/>
    <dgm:cxn modelId="{E85D0083-EA29-4CBD-8B5A-C2DF85AA1B6D}" type="presParOf" srcId="{3F24D583-1307-47FD-B50F-AEEE043B785F}" destId="{08CBEEAF-2A08-4505-952A-5B553746F17B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3AD7DE-5D25-4450-B459-C2CFC962AE2F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CDDE04-CA89-41FC-9CA8-D20D85B22C37}">
      <dgm:prSet phldrT="[Text]"/>
      <dgm:spPr/>
      <dgm:t>
        <a:bodyPr/>
        <a:lstStyle/>
        <a:p>
          <a:r>
            <a:rPr lang="en-US" dirty="0"/>
            <a:t>Notice </a:t>
          </a:r>
        </a:p>
      </dgm:t>
    </dgm:pt>
    <dgm:pt modelId="{A3D216EF-26A1-40F3-B56C-8F514BEC5482}" type="parTrans" cxnId="{75AD7459-E71B-409A-A16D-697A34A24AA7}">
      <dgm:prSet/>
      <dgm:spPr/>
      <dgm:t>
        <a:bodyPr/>
        <a:lstStyle/>
        <a:p>
          <a:endParaRPr lang="en-US"/>
        </a:p>
      </dgm:t>
    </dgm:pt>
    <dgm:pt modelId="{40CD966A-CC09-449C-ADB6-D5F5E37C5CFA}" type="sibTrans" cxnId="{75AD7459-E71B-409A-A16D-697A34A24AA7}">
      <dgm:prSet/>
      <dgm:spPr/>
      <dgm:t>
        <a:bodyPr/>
        <a:lstStyle/>
        <a:p>
          <a:endParaRPr lang="en-US"/>
        </a:p>
      </dgm:t>
    </dgm:pt>
    <dgm:pt modelId="{C383D782-21D9-42DD-95AF-E6FA3EF161EA}">
      <dgm:prSet phldrT="[Text]"/>
      <dgm:spPr/>
      <dgm:t>
        <a:bodyPr/>
        <a:lstStyle/>
        <a:p>
          <a:r>
            <a:rPr lang="en-US" dirty="0"/>
            <a:t>Express</a:t>
          </a:r>
        </a:p>
      </dgm:t>
    </dgm:pt>
    <dgm:pt modelId="{C5AF9E48-DDF5-40AE-B754-26F9B10192C2}" type="parTrans" cxnId="{86495F33-AC70-48C7-BE63-A710E177014F}">
      <dgm:prSet/>
      <dgm:spPr/>
      <dgm:t>
        <a:bodyPr/>
        <a:lstStyle/>
        <a:p>
          <a:endParaRPr lang="en-US"/>
        </a:p>
      </dgm:t>
    </dgm:pt>
    <dgm:pt modelId="{708EB250-9254-481C-9810-0EA8170DDC4D}" type="sibTrans" cxnId="{86495F33-AC70-48C7-BE63-A710E177014F}">
      <dgm:prSet/>
      <dgm:spPr/>
      <dgm:t>
        <a:bodyPr/>
        <a:lstStyle/>
        <a:p>
          <a:endParaRPr lang="en-US"/>
        </a:p>
      </dgm:t>
    </dgm:pt>
    <dgm:pt modelId="{AA921A1E-B5FD-4D1B-A3F0-8B2317840FEB}">
      <dgm:prSet phldrT="[Text]"/>
      <dgm:spPr/>
      <dgm:t>
        <a:bodyPr/>
        <a:lstStyle/>
        <a:p>
          <a:r>
            <a:rPr lang="en-US" dirty="0"/>
            <a:t>Implied</a:t>
          </a:r>
        </a:p>
      </dgm:t>
    </dgm:pt>
    <dgm:pt modelId="{178A8440-8A2A-4048-A173-0D7917D4BF17}" type="parTrans" cxnId="{47BA8B8A-FFDC-42AF-9546-9098C0D595FF}">
      <dgm:prSet/>
      <dgm:spPr/>
      <dgm:t>
        <a:bodyPr/>
        <a:lstStyle/>
        <a:p>
          <a:endParaRPr lang="en-US"/>
        </a:p>
      </dgm:t>
    </dgm:pt>
    <dgm:pt modelId="{154B0788-33AB-46F8-9A5B-0E69EA539304}" type="sibTrans" cxnId="{47BA8B8A-FFDC-42AF-9546-9098C0D595FF}">
      <dgm:prSet/>
      <dgm:spPr/>
      <dgm:t>
        <a:bodyPr/>
        <a:lstStyle/>
        <a:p>
          <a:endParaRPr lang="en-US"/>
        </a:p>
      </dgm:t>
    </dgm:pt>
    <dgm:pt modelId="{06566714-C7A5-43F4-8313-8525E40C3660}" type="pres">
      <dgm:prSet presAssocID="{473AD7DE-5D25-4450-B459-C2CFC962AE2F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DECB94F-6598-48D1-A119-5E60F6A2AA03}" type="pres">
      <dgm:prSet presAssocID="{A6CDDE04-CA89-41FC-9CA8-D20D85B22C37}" presName="hierRoot1" presStyleCnt="0">
        <dgm:presLayoutVars>
          <dgm:hierBranch val="init"/>
        </dgm:presLayoutVars>
      </dgm:prSet>
      <dgm:spPr/>
    </dgm:pt>
    <dgm:pt modelId="{371CFB09-D984-4528-B91B-E199B8692E38}" type="pres">
      <dgm:prSet presAssocID="{A6CDDE04-CA89-41FC-9CA8-D20D85B22C37}" presName="rootComposite1" presStyleCnt="0"/>
      <dgm:spPr/>
    </dgm:pt>
    <dgm:pt modelId="{E27F49F7-5EEB-4D4F-AD9E-416C27D89700}" type="pres">
      <dgm:prSet presAssocID="{A6CDDE04-CA89-41FC-9CA8-D20D85B22C37}" presName="rootText1" presStyleLbl="alignAcc1" presStyleIdx="0" presStyleCnt="0">
        <dgm:presLayoutVars>
          <dgm:chPref val="3"/>
        </dgm:presLayoutVars>
      </dgm:prSet>
      <dgm:spPr/>
    </dgm:pt>
    <dgm:pt modelId="{7B3E2B15-308F-4B6F-A40D-28DEA9D9D4AA}" type="pres">
      <dgm:prSet presAssocID="{A6CDDE04-CA89-41FC-9CA8-D20D85B22C37}" presName="topArc1" presStyleLbl="parChTrans1D1" presStyleIdx="0" presStyleCnt="6"/>
      <dgm:spPr/>
    </dgm:pt>
    <dgm:pt modelId="{24B451E0-A483-4650-B10E-C74949F1C142}" type="pres">
      <dgm:prSet presAssocID="{A6CDDE04-CA89-41FC-9CA8-D20D85B22C37}" presName="bottomArc1" presStyleLbl="parChTrans1D1" presStyleIdx="1" presStyleCnt="6"/>
      <dgm:spPr/>
    </dgm:pt>
    <dgm:pt modelId="{1ECD6FC5-42AA-425F-AF31-DBAB0941A8C9}" type="pres">
      <dgm:prSet presAssocID="{A6CDDE04-CA89-41FC-9CA8-D20D85B22C37}" presName="topConnNode1" presStyleLbl="node1" presStyleIdx="0" presStyleCnt="0"/>
      <dgm:spPr/>
    </dgm:pt>
    <dgm:pt modelId="{0DFDB847-5DB6-4375-A11D-DBD940832476}" type="pres">
      <dgm:prSet presAssocID="{A6CDDE04-CA89-41FC-9CA8-D20D85B22C37}" presName="hierChild2" presStyleCnt="0"/>
      <dgm:spPr/>
    </dgm:pt>
    <dgm:pt modelId="{5F74D422-3C3B-460A-8D58-D5F9730FBC8B}" type="pres">
      <dgm:prSet presAssocID="{C5AF9E48-DDF5-40AE-B754-26F9B10192C2}" presName="Name28" presStyleLbl="parChTrans1D2" presStyleIdx="0" presStyleCnt="2"/>
      <dgm:spPr/>
    </dgm:pt>
    <dgm:pt modelId="{5D71B6C9-815B-40F4-9B9E-0A39D98192EC}" type="pres">
      <dgm:prSet presAssocID="{C383D782-21D9-42DD-95AF-E6FA3EF161EA}" presName="hierRoot2" presStyleCnt="0">
        <dgm:presLayoutVars>
          <dgm:hierBranch val="init"/>
        </dgm:presLayoutVars>
      </dgm:prSet>
      <dgm:spPr/>
    </dgm:pt>
    <dgm:pt modelId="{09E979DC-0953-42C5-A097-59750FF5D42B}" type="pres">
      <dgm:prSet presAssocID="{C383D782-21D9-42DD-95AF-E6FA3EF161EA}" presName="rootComposite2" presStyleCnt="0"/>
      <dgm:spPr/>
    </dgm:pt>
    <dgm:pt modelId="{32437570-58E5-4A16-B253-0F2C8C2B05A1}" type="pres">
      <dgm:prSet presAssocID="{C383D782-21D9-42DD-95AF-E6FA3EF161EA}" presName="rootText2" presStyleLbl="alignAcc1" presStyleIdx="0" presStyleCnt="0">
        <dgm:presLayoutVars>
          <dgm:chPref val="3"/>
        </dgm:presLayoutVars>
      </dgm:prSet>
      <dgm:spPr/>
    </dgm:pt>
    <dgm:pt modelId="{370DCD4D-AA48-4FA9-AC87-8045610668B5}" type="pres">
      <dgm:prSet presAssocID="{C383D782-21D9-42DD-95AF-E6FA3EF161EA}" presName="topArc2" presStyleLbl="parChTrans1D1" presStyleIdx="2" presStyleCnt="6"/>
      <dgm:spPr/>
    </dgm:pt>
    <dgm:pt modelId="{930BB827-5066-43A4-B448-BFDDFA3420F3}" type="pres">
      <dgm:prSet presAssocID="{C383D782-21D9-42DD-95AF-E6FA3EF161EA}" presName="bottomArc2" presStyleLbl="parChTrans1D1" presStyleIdx="3" presStyleCnt="6"/>
      <dgm:spPr/>
    </dgm:pt>
    <dgm:pt modelId="{0AF192E9-8616-4F01-8B44-7CE30A662183}" type="pres">
      <dgm:prSet presAssocID="{C383D782-21D9-42DD-95AF-E6FA3EF161EA}" presName="topConnNode2" presStyleLbl="node2" presStyleIdx="0" presStyleCnt="0"/>
      <dgm:spPr/>
    </dgm:pt>
    <dgm:pt modelId="{756A2F9F-8FFD-4158-B6B7-68CFFA76D1C4}" type="pres">
      <dgm:prSet presAssocID="{C383D782-21D9-42DD-95AF-E6FA3EF161EA}" presName="hierChild4" presStyleCnt="0"/>
      <dgm:spPr/>
    </dgm:pt>
    <dgm:pt modelId="{2BB8C22C-4950-4A8C-BE76-16A6771F59F2}" type="pres">
      <dgm:prSet presAssocID="{C383D782-21D9-42DD-95AF-E6FA3EF161EA}" presName="hierChild5" presStyleCnt="0"/>
      <dgm:spPr/>
    </dgm:pt>
    <dgm:pt modelId="{61E8FEC1-BAE0-43A1-AB74-F651006AA29C}" type="pres">
      <dgm:prSet presAssocID="{178A8440-8A2A-4048-A173-0D7917D4BF17}" presName="Name28" presStyleLbl="parChTrans1D2" presStyleIdx="1" presStyleCnt="2"/>
      <dgm:spPr/>
    </dgm:pt>
    <dgm:pt modelId="{610054BC-13C4-4300-B59E-DFD4CCC6AD0F}" type="pres">
      <dgm:prSet presAssocID="{AA921A1E-B5FD-4D1B-A3F0-8B2317840FEB}" presName="hierRoot2" presStyleCnt="0">
        <dgm:presLayoutVars>
          <dgm:hierBranch val="init"/>
        </dgm:presLayoutVars>
      </dgm:prSet>
      <dgm:spPr/>
    </dgm:pt>
    <dgm:pt modelId="{B0616A4F-8A3C-4756-B1B3-8548E1A43188}" type="pres">
      <dgm:prSet presAssocID="{AA921A1E-B5FD-4D1B-A3F0-8B2317840FEB}" presName="rootComposite2" presStyleCnt="0"/>
      <dgm:spPr/>
    </dgm:pt>
    <dgm:pt modelId="{D0D2C54D-5E4D-400B-9290-3ACB654EA448}" type="pres">
      <dgm:prSet presAssocID="{AA921A1E-B5FD-4D1B-A3F0-8B2317840FEB}" presName="rootText2" presStyleLbl="alignAcc1" presStyleIdx="0" presStyleCnt="0">
        <dgm:presLayoutVars>
          <dgm:chPref val="3"/>
        </dgm:presLayoutVars>
      </dgm:prSet>
      <dgm:spPr/>
    </dgm:pt>
    <dgm:pt modelId="{201ADFD7-A8A2-4A2F-B04D-FA48215D7FAC}" type="pres">
      <dgm:prSet presAssocID="{AA921A1E-B5FD-4D1B-A3F0-8B2317840FEB}" presName="topArc2" presStyleLbl="parChTrans1D1" presStyleIdx="4" presStyleCnt="6"/>
      <dgm:spPr/>
    </dgm:pt>
    <dgm:pt modelId="{C25A7E80-90F6-4D2E-8858-0A1A5E0FE370}" type="pres">
      <dgm:prSet presAssocID="{AA921A1E-B5FD-4D1B-A3F0-8B2317840FEB}" presName="bottomArc2" presStyleLbl="parChTrans1D1" presStyleIdx="5" presStyleCnt="6"/>
      <dgm:spPr/>
    </dgm:pt>
    <dgm:pt modelId="{20EFEA4B-B6E8-4B0F-A56A-E8D8434A1285}" type="pres">
      <dgm:prSet presAssocID="{AA921A1E-B5FD-4D1B-A3F0-8B2317840FEB}" presName="topConnNode2" presStyleLbl="node2" presStyleIdx="0" presStyleCnt="0"/>
      <dgm:spPr/>
    </dgm:pt>
    <dgm:pt modelId="{A1EEC655-260E-4B79-86BE-34E36DBC8DAE}" type="pres">
      <dgm:prSet presAssocID="{AA921A1E-B5FD-4D1B-A3F0-8B2317840FEB}" presName="hierChild4" presStyleCnt="0"/>
      <dgm:spPr/>
    </dgm:pt>
    <dgm:pt modelId="{1FFA6ECA-3D75-4183-AE0D-3D6EEC3F5CEC}" type="pres">
      <dgm:prSet presAssocID="{AA921A1E-B5FD-4D1B-A3F0-8B2317840FEB}" presName="hierChild5" presStyleCnt="0"/>
      <dgm:spPr/>
    </dgm:pt>
    <dgm:pt modelId="{3C7F2CC2-9181-4C3A-939E-AD64EC12FCC8}" type="pres">
      <dgm:prSet presAssocID="{A6CDDE04-CA89-41FC-9CA8-D20D85B22C37}" presName="hierChild3" presStyleCnt="0"/>
      <dgm:spPr/>
    </dgm:pt>
  </dgm:ptLst>
  <dgm:cxnLst>
    <dgm:cxn modelId="{7664D604-5CAE-41D2-AB6B-583E80B6A937}" type="presOf" srcId="{C383D782-21D9-42DD-95AF-E6FA3EF161EA}" destId="{32437570-58E5-4A16-B253-0F2C8C2B05A1}" srcOrd="0" destOrd="0" presId="urn:microsoft.com/office/officeart/2008/layout/HalfCircleOrganizationChart"/>
    <dgm:cxn modelId="{6E5EC609-BC44-42E3-894E-C028E79A70CF}" type="presOf" srcId="{C383D782-21D9-42DD-95AF-E6FA3EF161EA}" destId="{0AF192E9-8616-4F01-8B44-7CE30A662183}" srcOrd="1" destOrd="0" presId="urn:microsoft.com/office/officeart/2008/layout/HalfCircleOrganizationChart"/>
    <dgm:cxn modelId="{148B9D22-3EB9-4CCF-AB7A-10BDD3FF0F74}" type="presOf" srcId="{473AD7DE-5D25-4450-B459-C2CFC962AE2F}" destId="{06566714-C7A5-43F4-8313-8525E40C3660}" srcOrd="0" destOrd="0" presId="urn:microsoft.com/office/officeart/2008/layout/HalfCircleOrganizationChart"/>
    <dgm:cxn modelId="{86495F33-AC70-48C7-BE63-A710E177014F}" srcId="{A6CDDE04-CA89-41FC-9CA8-D20D85B22C37}" destId="{C383D782-21D9-42DD-95AF-E6FA3EF161EA}" srcOrd="0" destOrd="0" parTransId="{C5AF9E48-DDF5-40AE-B754-26F9B10192C2}" sibTransId="{708EB250-9254-481C-9810-0EA8170DDC4D}"/>
    <dgm:cxn modelId="{78002050-6876-446D-9727-DF6CEC32F60D}" type="presOf" srcId="{C5AF9E48-DDF5-40AE-B754-26F9B10192C2}" destId="{5F74D422-3C3B-460A-8D58-D5F9730FBC8B}" srcOrd="0" destOrd="0" presId="urn:microsoft.com/office/officeart/2008/layout/HalfCircleOrganizationChart"/>
    <dgm:cxn modelId="{E4908353-D2EA-4136-AB71-DB2E219774F9}" type="presOf" srcId="{178A8440-8A2A-4048-A173-0D7917D4BF17}" destId="{61E8FEC1-BAE0-43A1-AB74-F651006AA29C}" srcOrd="0" destOrd="0" presId="urn:microsoft.com/office/officeart/2008/layout/HalfCircleOrganizationChart"/>
    <dgm:cxn modelId="{75AD7459-E71B-409A-A16D-697A34A24AA7}" srcId="{473AD7DE-5D25-4450-B459-C2CFC962AE2F}" destId="{A6CDDE04-CA89-41FC-9CA8-D20D85B22C37}" srcOrd="0" destOrd="0" parTransId="{A3D216EF-26A1-40F3-B56C-8F514BEC5482}" sibTransId="{40CD966A-CC09-449C-ADB6-D5F5E37C5CFA}"/>
    <dgm:cxn modelId="{47BA8B8A-FFDC-42AF-9546-9098C0D595FF}" srcId="{A6CDDE04-CA89-41FC-9CA8-D20D85B22C37}" destId="{AA921A1E-B5FD-4D1B-A3F0-8B2317840FEB}" srcOrd="1" destOrd="0" parTransId="{178A8440-8A2A-4048-A173-0D7917D4BF17}" sibTransId="{154B0788-33AB-46F8-9A5B-0E69EA539304}"/>
    <dgm:cxn modelId="{5B541FBC-352B-4293-9604-F5E1E7238104}" type="presOf" srcId="{AA921A1E-B5FD-4D1B-A3F0-8B2317840FEB}" destId="{D0D2C54D-5E4D-400B-9290-3ACB654EA448}" srcOrd="0" destOrd="0" presId="urn:microsoft.com/office/officeart/2008/layout/HalfCircleOrganizationChart"/>
    <dgm:cxn modelId="{DD8E1BD1-89C3-4386-A423-645F53DCD7A2}" type="presOf" srcId="{A6CDDE04-CA89-41FC-9CA8-D20D85B22C37}" destId="{1ECD6FC5-42AA-425F-AF31-DBAB0941A8C9}" srcOrd="1" destOrd="0" presId="urn:microsoft.com/office/officeart/2008/layout/HalfCircleOrganizationChart"/>
    <dgm:cxn modelId="{B1BBE6D4-34D7-40BC-B9D5-69108515C8B7}" type="presOf" srcId="{A6CDDE04-CA89-41FC-9CA8-D20D85B22C37}" destId="{E27F49F7-5EEB-4D4F-AD9E-416C27D89700}" srcOrd="0" destOrd="0" presId="urn:microsoft.com/office/officeart/2008/layout/HalfCircleOrganizationChart"/>
    <dgm:cxn modelId="{196295E1-5C87-4EE8-ADF1-5C6D77FFC2F7}" type="presOf" srcId="{AA921A1E-B5FD-4D1B-A3F0-8B2317840FEB}" destId="{20EFEA4B-B6E8-4B0F-A56A-E8D8434A1285}" srcOrd="1" destOrd="0" presId="urn:microsoft.com/office/officeart/2008/layout/HalfCircleOrganizationChart"/>
    <dgm:cxn modelId="{0B08CDB0-DF37-4629-9732-62E14E932A2D}" type="presParOf" srcId="{06566714-C7A5-43F4-8313-8525E40C3660}" destId="{1DECB94F-6598-48D1-A119-5E60F6A2AA03}" srcOrd="0" destOrd="0" presId="urn:microsoft.com/office/officeart/2008/layout/HalfCircleOrganizationChart"/>
    <dgm:cxn modelId="{566E520A-F035-4D2F-8A37-3C79021960CE}" type="presParOf" srcId="{1DECB94F-6598-48D1-A119-5E60F6A2AA03}" destId="{371CFB09-D984-4528-B91B-E199B8692E38}" srcOrd="0" destOrd="0" presId="urn:microsoft.com/office/officeart/2008/layout/HalfCircleOrganizationChart"/>
    <dgm:cxn modelId="{176032C5-3CC1-49BB-9A64-2ECF1EB9F4AB}" type="presParOf" srcId="{371CFB09-D984-4528-B91B-E199B8692E38}" destId="{E27F49F7-5EEB-4D4F-AD9E-416C27D89700}" srcOrd="0" destOrd="0" presId="urn:microsoft.com/office/officeart/2008/layout/HalfCircleOrganizationChart"/>
    <dgm:cxn modelId="{E121FE92-35E6-4FED-AEE9-78C89070353C}" type="presParOf" srcId="{371CFB09-D984-4528-B91B-E199B8692E38}" destId="{7B3E2B15-308F-4B6F-A40D-28DEA9D9D4AA}" srcOrd="1" destOrd="0" presId="urn:microsoft.com/office/officeart/2008/layout/HalfCircleOrganizationChart"/>
    <dgm:cxn modelId="{EB65C738-FCED-4EA2-9D5C-55896B2F8476}" type="presParOf" srcId="{371CFB09-D984-4528-B91B-E199B8692E38}" destId="{24B451E0-A483-4650-B10E-C74949F1C142}" srcOrd="2" destOrd="0" presId="urn:microsoft.com/office/officeart/2008/layout/HalfCircleOrganizationChart"/>
    <dgm:cxn modelId="{56FAFD45-8397-4209-AB40-CBF903CEF469}" type="presParOf" srcId="{371CFB09-D984-4528-B91B-E199B8692E38}" destId="{1ECD6FC5-42AA-425F-AF31-DBAB0941A8C9}" srcOrd="3" destOrd="0" presId="urn:microsoft.com/office/officeart/2008/layout/HalfCircleOrganizationChart"/>
    <dgm:cxn modelId="{BDF7F724-FBD6-4705-B91B-5CD7AA9036F9}" type="presParOf" srcId="{1DECB94F-6598-48D1-A119-5E60F6A2AA03}" destId="{0DFDB847-5DB6-4375-A11D-DBD940832476}" srcOrd="1" destOrd="0" presId="urn:microsoft.com/office/officeart/2008/layout/HalfCircleOrganizationChart"/>
    <dgm:cxn modelId="{77E2612B-0D17-47D0-BB6D-4C500F6634FB}" type="presParOf" srcId="{0DFDB847-5DB6-4375-A11D-DBD940832476}" destId="{5F74D422-3C3B-460A-8D58-D5F9730FBC8B}" srcOrd="0" destOrd="0" presId="urn:microsoft.com/office/officeart/2008/layout/HalfCircleOrganizationChart"/>
    <dgm:cxn modelId="{7BCC07D4-6098-423F-87CE-48581E4EACAC}" type="presParOf" srcId="{0DFDB847-5DB6-4375-A11D-DBD940832476}" destId="{5D71B6C9-815B-40F4-9B9E-0A39D98192EC}" srcOrd="1" destOrd="0" presId="urn:microsoft.com/office/officeart/2008/layout/HalfCircleOrganizationChart"/>
    <dgm:cxn modelId="{9660559B-BB5D-4D48-9157-B2C06A174907}" type="presParOf" srcId="{5D71B6C9-815B-40F4-9B9E-0A39D98192EC}" destId="{09E979DC-0953-42C5-A097-59750FF5D42B}" srcOrd="0" destOrd="0" presId="urn:microsoft.com/office/officeart/2008/layout/HalfCircleOrganizationChart"/>
    <dgm:cxn modelId="{DDAEF923-1702-4C04-902F-ED338E4256B3}" type="presParOf" srcId="{09E979DC-0953-42C5-A097-59750FF5D42B}" destId="{32437570-58E5-4A16-B253-0F2C8C2B05A1}" srcOrd="0" destOrd="0" presId="urn:microsoft.com/office/officeart/2008/layout/HalfCircleOrganizationChart"/>
    <dgm:cxn modelId="{01123CAF-0E5D-4628-852B-40FF4AF751D9}" type="presParOf" srcId="{09E979DC-0953-42C5-A097-59750FF5D42B}" destId="{370DCD4D-AA48-4FA9-AC87-8045610668B5}" srcOrd="1" destOrd="0" presId="urn:microsoft.com/office/officeart/2008/layout/HalfCircleOrganizationChart"/>
    <dgm:cxn modelId="{C9F88C95-E5DC-4B00-AB96-AD09688DAF1B}" type="presParOf" srcId="{09E979DC-0953-42C5-A097-59750FF5D42B}" destId="{930BB827-5066-43A4-B448-BFDDFA3420F3}" srcOrd="2" destOrd="0" presId="urn:microsoft.com/office/officeart/2008/layout/HalfCircleOrganizationChart"/>
    <dgm:cxn modelId="{DE69AF32-654D-40BA-ADFE-97EBA2879FBD}" type="presParOf" srcId="{09E979DC-0953-42C5-A097-59750FF5D42B}" destId="{0AF192E9-8616-4F01-8B44-7CE30A662183}" srcOrd="3" destOrd="0" presId="urn:microsoft.com/office/officeart/2008/layout/HalfCircleOrganizationChart"/>
    <dgm:cxn modelId="{C1CD1C78-599B-4410-BF14-222CA2473409}" type="presParOf" srcId="{5D71B6C9-815B-40F4-9B9E-0A39D98192EC}" destId="{756A2F9F-8FFD-4158-B6B7-68CFFA76D1C4}" srcOrd="1" destOrd="0" presId="urn:microsoft.com/office/officeart/2008/layout/HalfCircleOrganizationChart"/>
    <dgm:cxn modelId="{32FBA8A7-61C6-405E-BE73-4010FF7E728B}" type="presParOf" srcId="{5D71B6C9-815B-40F4-9B9E-0A39D98192EC}" destId="{2BB8C22C-4950-4A8C-BE76-16A6771F59F2}" srcOrd="2" destOrd="0" presId="urn:microsoft.com/office/officeart/2008/layout/HalfCircleOrganizationChart"/>
    <dgm:cxn modelId="{C6F5802E-2788-44BC-90AB-A50A3ED14CC3}" type="presParOf" srcId="{0DFDB847-5DB6-4375-A11D-DBD940832476}" destId="{61E8FEC1-BAE0-43A1-AB74-F651006AA29C}" srcOrd="2" destOrd="0" presId="urn:microsoft.com/office/officeart/2008/layout/HalfCircleOrganizationChart"/>
    <dgm:cxn modelId="{C19B265B-B606-43C2-A953-0F3C29B9E077}" type="presParOf" srcId="{0DFDB847-5DB6-4375-A11D-DBD940832476}" destId="{610054BC-13C4-4300-B59E-DFD4CCC6AD0F}" srcOrd="3" destOrd="0" presId="urn:microsoft.com/office/officeart/2008/layout/HalfCircleOrganizationChart"/>
    <dgm:cxn modelId="{44F86B33-EEEA-4075-995D-B112C1BAD352}" type="presParOf" srcId="{610054BC-13C4-4300-B59E-DFD4CCC6AD0F}" destId="{B0616A4F-8A3C-4756-B1B3-8548E1A43188}" srcOrd="0" destOrd="0" presId="urn:microsoft.com/office/officeart/2008/layout/HalfCircleOrganizationChart"/>
    <dgm:cxn modelId="{9E9DCEE6-6482-4361-9B83-934DB893D2FE}" type="presParOf" srcId="{B0616A4F-8A3C-4756-B1B3-8548E1A43188}" destId="{D0D2C54D-5E4D-400B-9290-3ACB654EA448}" srcOrd="0" destOrd="0" presId="urn:microsoft.com/office/officeart/2008/layout/HalfCircleOrganizationChart"/>
    <dgm:cxn modelId="{96B6B820-E397-47FD-9393-2189504633EB}" type="presParOf" srcId="{B0616A4F-8A3C-4756-B1B3-8548E1A43188}" destId="{201ADFD7-A8A2-4A2F-B04D-FA48215D7FAC}" srcOrd="1" destOrd="0" presId="urn:microsoft.com/office/officeart/2008/layout/HalfCircleOrganizationChart"/>
    <dgm:cxn modelId="{01FDD9A7-FA65-47EA-9814-F2A04F6FB53C}" type="presParOf" srcId="{B0616A4F-8A3C-4756-B1B3-8548E1A43188}" destId="{C25A7E80-90F6-4D2E-8858-0A1A5E0FE370}" srcOrd="2" destOrd="0" presId="urn:microsoft.com/office/officeart/2008/layout/HalfCircleOrganizationChart"/>
    <dgm:cxn modelId="{87BE010F-9061-4B2A-8B08-E0AAAD701F88}" type="presParOf" srcId="{B0616A4F-8A3C-4756-B1B3-8548E1A43188}" destId="{20EFEA4B-B6E8-4B0F-A56A-E8D8434A1285}" srcOrd="3" destOrd="0" presId="urn:microsoft.com/office/officeart/2008/layout/HalfCircleOrganizationChart"/>
    <dgm:cxn modelId="{3BF449A3-B76E-4535-9F4B-DC080F6A5364}" type="presParOf" srcId="{610054BC-13C4-4300-B59E-DFD4CCC6AD0F}" destId="{A1EEC655-260E-4B79-86BE-34E36DBC8DAE}" srcOrd="1" destOrd="0" presId="urn:microsoft.com/office/officeart/2008/layout/HalfCircleOrganizationChart"/>
    <dgm:cxn modelId="{4E9BCBF0-DD79-4EEF-804B-6B9278518D07}" type="presParOf" srcId="{610054BC-13C4-4300-B59E-DFD4CCC6AD0F}" destId="{1FFA6ECA-3D75-4183-AE0D-3D6EEC3F5CEC}" srcOrd="2" destOrd="0" presId="urn:microsoft.com/office/officeart/2008/layout/HalfCircleOrganizationChart"/>
    <dgm:cxn modelId="{8F80E3D9-DBF6-4669-9326-B150C8B23300}" type="presParOf" srcId="{1DECB94F-6598-48D1-A119-5E60F6A2AA03}" destId="{3C7F2CC2-9181-4C3A-939E-AD64EC12FCC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343951-1E99-4155-9341-8C6BC8440C7E}">
      <dsp:nvSpPr>
        <dsp:cNvPr id="0" name=""/>
        <dsp:cNvSpPr/>
      </dsp:nvSpPr>
      <dsp:spPr>
        <a:xfrm>
          <a:off x="3251199" y="252095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LAND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(Presumed Owner is A)</a:t>
          </a:r>
        </a:p>
      </dsp:txBody>
      <dsp:txXfrm>
        <a:off x="3330554" y="2600305"/>
        <a:ext cx="1466890" cy="1466890"/>
      </dsp:txXfrm>
    </dsp:sp>
    <dsp:sp modelId="{3CC6016B-90DB-47E4-9329-9F2BCCC10223}">
      <dsp:nvSpPr>
        <dsp:cNvPr id="0" name=""/>
        <dsp:cNvSpPr/>
      </dsp:nvSpPr>
      <dsp:spPr>
        <a:xfrm rot="16200000">
          <a:off x="3493854" y="1950804"/>
          <a:ext cx="11402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029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528B7-C9EC-497B-86F9-07754805C86B}">
      <dsp:nvSpPr>
        <dsp:cNvPr id="0" name=""/>
        <dsp:cNvSpPr/>
      </dsp:nvSpPr>
      <dsp:spPr>
        <a:xfrm>
          <a:off x="3519423" y="291507"/>
          <a:ext cx="1089152" cy="1089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 actual possession </a:t>
          </a:r>
          <a:r>
            <a:rPr lang="en-US" sz="2000" b="1" kern="1200" dirty="0"/>
            <a:t>Z</a:t>
          </a:r>
        </a:p>
      </dsp:txBody>
      <dsp:txXfrm>
        <a:off x="3572591" y="344675"/>
        <a:ext cx="982816" cy="982816"/>
      </dsp:txXfrm>
    </dsp:sp>
    <dsp:sp modelId="{EC94D8B9-BDE7-49AD-8EC2-30D5E9DA991B}">
      <dsp:nvSpPr>
        <dsp:cNvPr id="0" name=""/>
        <dsp:cNvSpPr/>
      </dsp:nvSpPr>
      <dsp:spPr>
        <a:xfrm rot="1800000">
          <a:off x="4814481" y="4035596"/>
          <a:ext cx="9303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030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A7024-7330-425D-96C9-F8A6592B67DB}">
      <dsp:nvSpPr>
        <dsp:cNvPr id="0" name=""/>
        <dsp:cNvSpPr/>
      </dsp:nvSpPr>
      <dsp:spPr>
        <a:xfrm>
          <a:off x="5682466" y="4038007"/>
          <a:ext cx="1089152" cy="1089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Interested buyer </a:t>
          </a:r>
          <a:r>
            <a:rPr lang="en-US" sz="2400" b="1" kern="1200" dirty="0"/>
            <a:t>B</a:t>
          </a:r>
        </a:p>
      </dsp:txBody>
      <dsp:txXfrm>
        <a:off x="5735634" y="4091175"/>
        <a:ext cx="982816" cy="982816"/>
      </dsp:txXfrm>
    </dsp:sp>
    <dsp:sp modelId="{8925050E-8B40-478D-8574-8AF3F93E3566}">
      <dsp:nvSpPr>
        <dsp:cNvPr id="0" name=""/>
        <dsp:cNvSpPr/>
      </dsp:nvSpPr>
      <dsp:spPr>
        <a:xfrm rot="9000000">
          <a:off x="2383214" y="4035596"/>
          <a:ext cx="9303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030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CBEEAF-2A08-4505-952A-5B553746F17B}">
      <dsp:nvSpPr>
        <dsp:cNvPr id="0" name=""/>
        <dsp:cNvSpPr/>
      </dsp:nvSpPr>
      <dsp:spPr>
        <a:xfrm>
          <a:off x="1356381" y="4038007"/>
          <a:ext cx="1089152" cy="1089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Title registered in the name of </a:t>
          </a:r>
          <a:r>
            <a:rPr lang="en-US" sz="2400" b="1" kern="1200" dirty="0"/>
            <a:t>C</a:t>
          </a:r>
        </a:p>
      </dsp:txBody>
      <dsp:txXfrm>
        <a:off x="1409549" y="4091175"/>
        <a:ext cx="982816" cy="9828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8FEC1-BAE0-43A1-AB74-F651006AA29C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74D422-3C3B-460A-8D58-D5F9730FBC8B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E2B15-308F-4B6F-A40D-28DEA9D9D4AA}">
      <dsp:nvSpPr>
        <dsp:cNvPr id="0" name=""/>
        <dsp:cNvSpPr/>
      </dsp:nvSpPr>
      <dsp:spPr>
        <a:xfrm>
          <a:off x="4359250" y="1178"/>
          <a:ext cx="1797099" cy="179709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451E0-A483-4650-B10E-C74949F1C142}">
      <dsp:nvSpPr>
        <dsp:cNvPr id="0" name=""/>
        <dsp:cNvSpPr/>
      </dsp:nvSpPr>
      <dsp:spPr>
        <a:xfrm>
          <a:off x="4359250" y="1178"/>
          <a:ext cx="1797099" cy="179709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F49F7-5EEB-4D4F-AD9E-416C27D89700}">
      <dsp:nvSpPr>
        <dsp:cNvPr id="0" name=""/>
        <dsp:cNvSpPr/>
      </dsp:nvSpPr>
      <dsp:spPr>
        <a:xfrm>
          <a:off x="3460700" y="324656"/>
          <a:ext cx="3594199" cy="11501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Notice </a:t>
          </a:r>
        </a:p>
      </dsp:txBody>
      <dsp:txXfrm>
        <a:off x="3460700" y="324656"/>
        <a:ext cx="3594199" cy="1150143"/>
      </dsp:txXfrm>
    </dsp:sp>
    <dsp:sp modelId="{370DCD4D-AA48-4FA9-AC87-8045610668B5}">
      <dsp:nvSpPr>
        <dsp:cNvPr id="0" name=""/>
        <dsp:cNvSpPr/>
      </dsp:nvSpPr>
      <dsp:spPr>
        <a:xfrm>
          <a:off x="2184759" y="2553059"/>
          <a:ext cx="1797099" cy="179709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BB827-5066-43A4-B448-BFDDFA3420F3}">
      <dsp:nvSpPr>
        <dsp:cNvPr id="0" name=""/>
        <dsp:cNvSpPr/>
      </dsp:nvSpPr>
      <dsp:spPr>
        <a:xfrm>
          <a:off x="2184759" y="2553059"/>
          <a:ext cx="1797099" cy="179709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37570-58E5-4A16-B253-0F2C8C2B05A1}">
      <dsp:nvSpPr>
        <dsp:cNvPr id="0" name=""/>
        <dsp:cNvSpPr/>
      </dsp:nvSpPr>
      <dsp:spPr>
        <a:xfrm>
          <a:off x="1286209" y="2876537"/>
          <a:ext cx="3594199" cy="11501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Express</a:t>
          </a:r>
        </a:p>
      </dsp:txBody>
      <dsp:txXfrm>
        <a:off x="1286209" y="2876537"/>
        <a:ext cx="3594199" cy="1150143"/>
      </dsp:txXfrm>
    </dsp:sp>
    <dsp:sp modelId="{201ADFD7-A8A2-4A2F-B04D-FA48215D7FAC}">
      <dsp:nvSpPr>
        <dsp:cNvPr id="0" name=""/>
        <dsp:cNvSpPr/>
      </dsp:nvSpPr>
      <dsp:spPr>
        <a:xfrm>
          <a:off x="6533740" y="2553059"/>
          <a:ext cx="1797099" cy="179709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A7E80-90F6-4D2E-8858-0A1A5E0FE370}">
      <dsp:nvSpPr>
        <dsp:cNvPr id="0" name=""/>
        <dsp:cNvSpPr/>
      </dsp:nvSpPr>
      <dsp:spPr>
        <a:xfrm>
          <a:off x="6533740" y="2553059"/>
          <a:ext cx="1797099" cy="179709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2C54D-5E4D-400B-9290-3ACB654EA448}">
      <dsp:nvSpPr>
        <dsp:cNvPr id="0" name=""/>
        <dsp:cNvSpPr/>
      </dsp:nvSpPr>
      <dsp:spPr>
        <a:xfrm>
          <a:off x="5635190" y="2876537"/>
          <a:ext cx="3594199" cy="11501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Implied</a:t>
          </a:r>
        </a:p>
      </dsp:txBody>
      <dsp:txXfrm>
        <a:off x="5635190" y="2876537"/>
        <a:ext cx="3594199" cy="1150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01BC-E09A-4217-A879-F0F8C09EC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F7646-0DE5-4E0F-BA54-2708A03DC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CB3E0-90F7-473B-A552-4F7958CA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69569-9617-4505-AEAD-011BEEEE9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CA538-A629-4DA1-B4EC-800F9375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03FD-EA2B-497B-8B51-33C0F84D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A44165-99B4-4887-8D21-B7505092E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DAFBF-4463-4BC9-B465-DE3EE118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56E22-CB94-4278-85D9-84C06388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D4E42-50EB-426E-BD44-F45DE5B4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5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272D78-5DD6-475D-9637-C1FDC7D2F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294AC-8EB0-4F4E-8285-50D1AAB7E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59D9C-7DF1-4440-AB00-4DF63686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B946-4718-4879-A9AB-21F22F2F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2A2E5-949D-4240-9164-7A7C8957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0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98054-1FE9-475D-A3BD-42136AC1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08518-6EA5-47EF-9F8D-EBD0D77E1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E3610-2C93-474D-A419-79A8E92A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C2C6D-524D-437D-9C1D-FF17D6D7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DD083-4EEC-4190-A487-46DD20F9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7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1630-65E3-4EC2-92DA-516358FF3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87C6E-4447-4805-8258-9C31F35CE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C3B01-BD3B-4798-8155-0ACA4726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4C123-4B6B-4E87-94D0-06FAC954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7F1F4-ECB7-4EB1-B177-CB2A3843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0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78C0-8B68-4C90-8166-7C63DCCF3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5081C-1933-4E32-9CA2-3C6EFD247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D2222-F956-40C9-8F38-50EE9F04A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DA35B-62CE-48FE-B75F-4FA6ABAD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4A7F1-E1D4-4FBE-9F4D-102D9D87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8CE7D-BFC9-4169-88AF-43486EF1D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9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5F0BF-C9C4-4919-8C45-2C32EE1E6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8B95C-EA76-443F-AC4B-21D9B90F2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D0A81-C0D0-4AE3-AF98-562391F98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1E98BA-DB44-4F9D-A6A8-7EFF82C17D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65F781-CAC6-492C-BDB7-D18CDB92E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A92100-82D9-475D-A711-C4FB4299B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1DFDB5-4826-4AA3-BA66-C78CFCABD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DA44DF-4DC5-4787-B70A-D73A7FBD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5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8EF3-5877-4BF8-A797-6E0D2799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EF3618-DB88-4FB3-ACDF-81A151844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A0CA5-E1D3-4EE9-A856-52E5CDD7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BB573-9434-4171-B627-D65C4A8D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9B4000-DE37-4498-8C90-DA0DC2B10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7E2118-C179-4363-B19D-8D4C9078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C3227-000A-4FC8-8028-928A0F3E0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6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1723F-FFE6-4053-B058-04D3D0D64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10F6-8D2A-4A39-86A7-DECA7A892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B6CDF-954E-42B2-BBD9-CFCBF3F30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12E97-DF26-487A-BEA6-45A94FC9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E035D-2F27-46CC-9383-12E4DF6E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00792-187A-4714-8026-2226ACE5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2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B41F7-22F6-463F-83E1-1213A1F7B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484570-6736-4EBC-A1BD-5213E6F4B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558DA-D013-4F9E-AD2E-FF6CC9472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50F3B-394E-4EBD-8E4C-4183ACE3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5660A-DFDA-4A2E-9379-FB0E17222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EEEB2-63B0-4794-BA31-D852C4516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4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5965BE-E098-471F-B400-3414EEA08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9484F-56EA-4059-B342-08651752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5323B-F76C-4D67-B216-A420F586D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DEDDA-AA13-44EC-8BCA-1B652311B695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178AC-C834-4E8E-A60E-5B5B96124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6FDF-0026-4050-9D03-E2695E85B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91EA-C525-4A96-9539-6B23BB180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Notice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Essentials of a Notice </a:t>
            </a:r>
          </a:p>
          <a:p>
            <a:r>
              <a:rPr lang="en-US" dirty="0"/>
              <a:t>Types of Notice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982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Definition of Notice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means information or knowledge of a fact. When a person has knowledge about a fact or under the existing circumstances it can be proved that he must have knowledge about a fact, it is said that he has notice of the fact.</a:t>
            </a:r>
          </a:p>
        </p:txBody>
      </p:sp>
    </p:spTree>
    <p:extLst>
      <p:ext uri="{BB962C8B-B14F-4D97-AF65-F5344CB8AC3E}">
        <p14:creationId xmlns:p14="http://schemas.microsoft.com/office/powerpoint/2010/main" val="376253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Essentials of Notice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must be definite information</a:t>
            </a:r>
          </a:p>
          <a:p>
            <a:r>
              <a:rPr lang="en-US" dirty="0"/>
              <a:t>To be binding notice information must be proceed from interested party</a:t>
            </a:r>
          </a:p>
          <a:p>
            <a:r>
              <a:rPr lang="en-US" dirty="0"/>
              <a:t>The party imputing notice must show that the other party had knowledge as like as other rational man.</a:t>
            </a:r>
          </a:p>
          <a:p>
            <a:r>
              <a:rPr lang="en-US" dirty="0"/>
              <a:t>A vague or general mere expressions is not itself notice</a:t>
            </a:r>
          </a:p>
        </p:txBody>
      </p:sp>
    </p:spTree>
    <p:extLst>
      <p:ext uri="{BB962C8B-B14F-4D97-AF65-F5344CB8AC3E}">
        <p14:creationId xmlns:p14="http://schemas.microsoft.com/office/powerpoint/2010/main" val="176016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Classification of Notice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019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Express Notice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express notice of a fact is a notice whereby a person acquires actual knowledge.</a:t>
            </a:r>
          </a:p>
          <a:p>
            <a:r>
              <a:rPr lang="en-US" b="1" dirty="0"/>
              <a:t>Requirements for actual notice: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. information must be definite</a:t>
            </a:r>
          </a:p>
          <a:p>
            <a:pPr marL="0" indent="0">
              <a:buNone/>
            </a:pPr>
            <a:r>
              <a:rPr lang="en-US" dirty="0"/>
              <a:t> ii. Information must be from the interested party</a:t>
            </a:r>
          </a:p>
          <a:p>
            <a:pPr marL="0" indent="0">
              <a:buNone/>
            </a:pPr>
            <a:r>
              <a:rPr lang="en-US" dirty="0"/>
              <a:t> iii. Notice should be related in respect some particular property</a:t>
            </a:r>
          </a:p>
        </p:txBody>
      </p:sp>
    </p:spTree>
    <p:extLst>
      <p:ext uri="{BB962C8B-B14F-4D97-AF65-F5344CB8AC3E}">
        <p14:creationId xmlns:p14="http://schemas.microsoft.com/office/powerpoint/2010/main" val="289817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mere conversation is not notice</a:t>
            </a:r>
            <a:r>
              <a:rPr lang="en-US" dirty="0"/>
              <a:t>. In the case named </a:t>
            </a:r>
            <a:r>
              <a:rPr lang="en-US" dirty="0" err="1"/>
              <a:t>Lloyod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Banks it was held that – a mere conversation regarding property is not notice where a rational person does not find any basis of information. </a:t>
            </a:r>
          </a:p>
        </p:txBody>
      </p:sp>
    </p:spTree>
    <p:extLst>
      <p:ext uri="{BB962C8B-B14F-4D97-AF65-F5344CB8AC3E}">
        <p14:creationId xmlns:p14="http://schemas.microsoft.com/office/powerpoint/2010/main" val="165044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Notice </vt:lpstr>
      <vt:lpstr>PowerPoint Presentation</vt:lpstr>
      <vt:lpstr>Definition of Notice </vt:lpstr>
      <vt:lpstr>Essentials of Notice </vt:lpstr>
      <vt:lpstr>Classification of Notice</vt:lpstr>
      <vt:lpstr>Express Notice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Notice </dc:title>
  <dc:creator>Asus</dc:creator>
  <cp:lastModifiedBy>Asus</cp:lastModifiedBy>
  <cp:revision>2</cp:revision>
  <dcterms:created xsi:type="dcterms:W3CDTF">2020-04-25T04:33:50Z</dcterms:created>
  <dcterms:modified xsi:type="dcterms:W3CDTF">2020-05-13T17:19:25Z</dcterms:modified>
</cp:coreProperties>
</file>