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00" r:id="rId3"/>
    <p:sldId id="311" r:id="rId4"/>
    <p:sldId id="306" r:id="rId5"/>
    <p:sldId id="307" r:id="rId6"/>
    <p:sldId id="312" r:id="rId7"/>
    <p:sldId id="309" r:id="rId8"/>
    <p:sldId id="313" r:id="rId9"/>
    <p:sldId id="310" r:id="rId10"/>
    <p:sldId id="314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E7F01"/>
    <a:srgbClr val="0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3" autoAdjust="0"/>
    <p:restoredTop sz="96296"/>
  </p:normalViewPr>
  <p:slideViewPr>
    <p:cSldViewPr snapToGrid="0">
      <p:cViewPr varScale="1">
        <p:scale>
          <a:sx n="85" d="100"/>
          <a:sy n="85" d="100"/>
        </p:scale>
        <p:origin x="90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42AE-9B91-0A49-BF12-4BE2F61F665E}" type="datetimeFigureOut">
              <a:rPr lang="x-none" smtClean="0"/>
              <a:t>4/6/2022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74B-BD33-9645-BCB0-019DEDD129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4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521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7640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523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368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511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134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772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708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32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562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17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A7-1E49-F641-A1FC-0199097CED91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05C-E552-534D-9344-24F9FD149A23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888-9378-F44C-B7B1-1D56F17F1D2D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5B1-8AA4-8047-B0CB-1E42AFB10D8F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E8DC-E858-B242-AC2D-02D380A6733B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830A-574F-7046-BE32-3D1E8C7FC9EA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EEC-1FD1-964E-9CA5-FC9B5340EE9C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5603-F08C-104A-9890-A75A10D23249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2CE3-DFD7-CD4F-8334-05506261BF5E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8F0-2595-D244-B5DB-9B20D10C57E7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1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B3DE-2757-984D-9135-7C0CBFACDA65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044B-0F47-F34C-8D5D-169574A91704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var/folders/21/00wfyl915mnf0l7wvpkn6kc80000gn/T/com.microsoft.Powerpoint/converted_emf.em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1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1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png"/><Relationship Id="rId1" Type="http://schemas.openxmlformats.org/officeDocument/2006/relationships/tags" Target="../tags/tag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1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png"/><Relationship Id="rId1" Type="http://schemas.openxmlformats.org/officeDocument/2006/relationships/tags" Target="../tags/tag6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1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1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png"/><Relationship Id="rId1" Type="http://schemas.openxmlformats.org/officeDocument/2006/relationships/tags" Target="../tags/tag8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1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60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762" y="542383"/>
            <a:ext cx="8372475" cy="156851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 – 2)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(Method of Substitution)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992" y="2314799"/>
            <a:ext cx="6196013" cy="15685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Daffodil International University</a:t>
            </a: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2CB00646-DE60-8548-AF4B-72696A3A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9" b="35014"/>
          <a:stretch/>
        </p:blipFill>
        <p:spPr>
          <a:xfrm>
            <a:off x="3397248" y="5129706"/>
            <a:ext cx="5404693" cy="163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081293-C500-554D-B4BD-AF49E3C8AD38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9A9F28-060E-4A4F-A7FF-E1B2D6255BF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BD860D-F952-D044-B79D-D839776D874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929D29-4C80-C549-8CA3-9FE2A6934A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F534E7-D0D0-A240-80AE-6DF315FAA96A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E90575-9BEB-6144-8EF4-567FC42E308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BB8A22-9025-CB4A-9F3F-93D06230FCED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7DA75E-388E-C44F-BAE1-910885EE841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BB17D1-A192-764C-8984-B479384251B1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5A6B9F2-1981-B646-AA4C-5DCF1629B9E5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x-none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x-none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rad>
                          </m:den>
                        </m:f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  <a:blipFill>
                <a:blip r:embed="rId4"/>
                <a:stretch>
                  <a:fillRect l="-1173" t="-138889" b="-21481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10</a:t>
            </a:fld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2B5E16D-E25E-FF4E-9437-B75CD883C98F}"/>
              </a:ext>
            </a:extLst>
          </p:cNvPr>
          <p:cNvGrpSpPr/>
          <p:nvPr/>
        </p:nvGrpSpPr>
        <p:grpSpPr>
          <a:xfrm>
            <a:off x="51256" y="700222"/>
            <a:ext cx="3725422" cy="1146368"/>
            <a:chOff x="51256" y="700222"/>
            <a:chExt cx="3725422" cy="11463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EBF9F5B-B3C0-B046-9260-71242D133983}"/>
                </a:ext>
              </a:extLst>
            </p:cNvPr>
            <p:cNvSpPr/>
            <p:nvPr/>
          </p:nvSpPr>
          <p:spPr>
            <a:xfrm>
              <a:off x="51256" y="700222"/>
              <a:ext cx="761256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8C741708-D392-5B4E-BBA7-36BE0DB5C5A5}"/>
                    </a:ext>
                  </a:extLst>
                </p:cNvPr>
                <p:cNvSpPr/>
                <p:nvPr/>
              </p:nvSpPr>
              <p:spPr>
                <a:xfrm>
                  <a:off x="775576" y="958655"/>
                  <a:ext cx="3001102" cy="88793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x-none" sz="2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x-none" sz="22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unc>
                                      <m:func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rad>
                              </m:den>
                            </m:f>
                          </m:e>
                        </m:nary>
                        <m:r>
                          <a:rPr lang="en-US" sz="22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x-none" sz="22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741708-D392-5B4E-BBA7-36BE0DB5C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76" y="958655"/>
                  <a:ext cx="3001102" cy="887935"/>
                </a:xfrm>
                <a:prstGeom prst="rect">
                  <a:avLst/>
                </a:prstGeom>
                <a:blipFill>
                  <a:blip r:embed="rId6"/>
                  <a:stretch>
                    <a:fillRect l="-24895" t="-149296" b="-212676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40A4E5F5-2B83-924B-B37E-F61886EB469C}"/>
                  </a:ext>
                </a:extLst>
              </p:cNvPr>
              <p:cNvSpPr/>
              <p:nvPr/>
            </p:nvSpPr>
            <p:spPr>
              <a:xfrm>
                <a:off x="3604734" y="958655"/>
                <a:ext cx="4583312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x-none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sz="2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0A4E5F5-2B83-924B-B37E-F61886EB4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4" y="958655"/>
                <a:ext cx="4583312" cy="887935"/>
              </a:xfrm>
              <a:prstGeom prst="rect">
                <a:avLst/>
              </a:prstGeom>
              <a:blipFill>
                <a:blip r:embed="rId7"/>
                <a:stretch>
                  <a:fillRect l="-19613" t="-149296" r="-1934" b="-21267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3DE7825-86F9-E443-B575-6B70EB30320D}"/>
                  </a:ext>
                </a:extLst>
              </p:cNvPr>
              <p:cNvSpPr/>
              <p:nvPr/>
            </p:nvSpPr>
            <p:spPr>
              <a:xfrm>
                <a:off x="3604734" y="1962339"/>
                <a:ext cx="3001102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x-none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DE7825-86F9-E443-B575-6B70EB303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4" y="1962339"/>
                <a:ext cx="3001102" cy="887935"/>
              </a:xfrm>
              <a:prstGeom prst="rect">
                <a:avLst/>
              </a:prstGeom>
              <a:blipFill>
                <a:blip r:embed="rId8"/>
                <a:stretch>
                  <a:fillRect l="-29536" t="-154286" r="-2532" b="-21571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D88D6204-DA44-9549-92E5-BC3623B36B9F}"/>
                  </a:ext>
                </a:extLst>
              </p:cNvPr>
              <p:cNvSpPr/>
              <p:nvPr/>
            </p:nvSpPr>
            <p:spPr>
              <a:xfrm>
                <a:off x="1080856" y="5513544"/>
                <a:ext cx="5383011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x-none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200" i="1" dirty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8D6204-DA44-9549-92E5-BC3623B36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56" y="5513544"/>
                <a:ext cx="5383011" cy="887935"/>
              </a:xfrm>
              <a:prstGeom prst="rect">
                <a:avLst/>
              </a:prstGeom>
              <a:blipFill>
                <a:blip r:embed="rId9"/>
                <a:stretch>
                  <a:fillRect t="-152113" b="-21267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923FCCE-4CBF-6945-85BD-4B97EE9F9F76}"/>
                  </a:ext>
                </a:extLst>
              </p:cNvPr>
              <p:cNvSpPr txBox="1"/>
              <p:nvPr/>
            </p:nvSpPr>
            <p:spPr>
              <a:xfrm>
                <a:off x="8903474" y="1217956"/>
                <a:ext cx="3001102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23FCCE-4CBF-6945-85BD-4B97EE9F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474" y="1217956"/>
                <a:ext cx="30011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45C1328C-CDA8-574D-BF5B-96F9395F47C2}"/>
                  </a:ext>
                </a:extLst>
              </p:cNvPr>
              <p:cNvSpPr/>
              <p:nvPr/>
            </p:nvSpPr>
            <p:spPr>
              <a:xfrm>
                <a:off x="3604734" y="2966023"/>
                <a:ext cx="2629823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num>
                            <m:den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C1328C-CDA8-574D-BF5B-96F9395F4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4" y="2966023"/>
                <a:ext cx="2629823" cy="887935"/>
              </a:xfrm>
              <a:prstGeom prst="rect">
                <a:avLst/>
              </a:prstGeom>
              <a:blipFill>
                <a:blip r:embed="rId11"/>
                <a:stretch>
                  <a:fillRect l="-34135" t="-154286" r="-3846" b="-21571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24C4850A-EDA9-FC4D-B071-80C0FEB59FDB}"/>
                  </a:ext>
                </a:extLst>
              </p:cNvPr>
              <p:cNvSpPr/>
              <p:nvPr/>
            </p:nvSpPr>
            <p:spPr>
              <a:xfrm>
                <a:off x="3604734" y="3969707"/>
                <a:ext cx="1105823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4C4850A-EDA9-FC4D-B071-80C0FEB59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4" y="3969707"/>
                <a:ext cx="1105823" cy="887935"/>
              </a:xfrm>
              <a:prstGeom prst="rect">
                <a:avLst/>
              </a:prstGeom>
              <a:blipFill>
                <a:blip r:embed="rId12"/>
                <a:stretch>
                  <a:fillRect l="-79545" t="-154286" r="-34091" b="-21571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D76016F6-0FE9-674B-9AD3-5A0CCC968E50}"/>
                  </a:ext>
                </a:extLst>
              </p:cNvPr>
              <p:cNvSpPr/>
              <p:nvPr/>
            </p:nvSpPr>
            <p:spPr>
              <a:xfrm>
                <a:off x="3604734" y="4973392"/>
                <a:ext cx="967277" cy="3385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76016F6-0FE9-674B-9AD3-5A0CCC968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4" y="4973392"/>
                <a:ext cx="967277" cy="338554"/>
              </a:xfrm>
              <a:prstGeom prst="rect">
                <a:avLst/>
              </a:prstGeom>
              <a:blipFill>
                <a:blip r:embed="rId13"/>
                <a:stretch>
                  <a:fillRect l="-5195" r="-7792" b="-740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44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36" grpId="0"/>
      <p:bldP spid="37" grpId="0" animBg="1"/>
      <p:bldP spid="22" grpId="0"/>
      <p:bldP spid="2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82" y="-28576"/>
            <a:ext cx="11914194" cy="69003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11</a:t>
            </a:fld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DC9D9A-1535-5B43-89C8-9B0887AAAF0D}"/>
              </a:ext>
            </a:extLst>
          </p:cNvPr>
          <p:cNvSpPr txBox="1"/>
          <p:nvPr/>
        </p:nvSpPr>
        <p:spPr>
          <a:xfrm>
            <a:off x="2719012" y="844784"/>
            <a:ext cx="781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followings: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25EE04B9-E727-D343-ADB2-B243F48B7486}"/>
                  </a:ext>
                </a:extLst>
              </p:cNvPr>
              <p:cNvSpPr/>
              <p:nvPr/>
            </p:nvSpPr>
            <p:spPr>
              <a:xfrm>
                <a:off x="3241963" y="1306449"/>
                <a:ext cx="4294909" cy="3878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dx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+5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func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endParaRPr lang="x-none" sz="2400" dirty="0">
                  <a:solidFill>
                    <a:schemeClr val="tx1"/>
                  </a:solidFill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EE04B9-E727-D343-ADB2-B243F48B7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63" y="1306449"/>
                <a:ext cx="4294909" cy="3878498"/>
              </a:xfrm>
              <a:prstGeom prst="rect">
                <a:avLst/>
              </a:prstGeom>
              <a:blipFill>
                <a:blip r:embed="rId5"/>
                <a:stretch>
                  <a:fillRect t="-14706" b="-2647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57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8576"/>
                <a:ext cx="12192000" cy="968598"/>
              </a:xfr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𝐧𝐭𝐞𝐠𝐫𝐚𝐭𝐢𝐨𝐧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𝐛𝐲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𝐌𝐞𝐭𝐡𝐨𝐝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𝐨𝐟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𝐒𝐮𝐛𝐬𝐭𝐢𝐭𝐮𝐭𝐢𝐨𝐧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8576"/>
                <a:ext cx="12192000" cy="968598"/>
              </a:xfrm>
              <a:blipFill>
                <a:blip r:embed="rId4"/>
                <a:stretch>
                  <a:fillRect l="-1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2</a:t>
            </a:fld>
            <a:endParaRPr lang="en-US" sz="16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3E68528-8E15-EC41-B0CA-2788E25EDD8C}"/>
              </a:ext>
            </a:extLst>
          </p:cNvPr>
          <p:cNvGrpSpPr/>
          <p:nvPr/>
        </p:nvGrpSpPr>
        <p:grpSpPr>
          <a:xfrm>
            <a:off x="293083" y="3076216"/>
            <a:ext cx="3335915" cy="2381129"/>
            <a:chOff x="1030000" y="2633294"/>
            <a:chExt cx="3335915" cy="2381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26F6EF8C-8D2C-FA4A-88A6-8556219D7E94}"/>
                    </a:ext>
                  </a:extLst>
                </p:cNvPr>
                <p:cNvSpPr txBox="1"/>
                <p:nvPr/>
              </p:nvSpPr>
              <p:spPr>
                <a:xfrm>
                  <a:off x="1051215" y="2633294"/>
                  <a:ext cx="3314700" cy="1222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9E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9E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6F6EF8C-8D2C-FA4A-88A6-8556219D7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215" y="2633294"/>
                  <a:ext cx="3314700" cy="1222386"/>
                </a:xfrm>
                <a:prstGeom prst="rect">
                  <a:avLst/>
                </a:prstGeom>
                <a:blipFill>
                  <a:blip r:embed="rId6"/>
                  <a:stretch>
                    <a:fillRect l="-42366" t="-139175" r="-382" b="-194845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6A8B8A66-A365-1845-AF13-28AF5572504A}"/>
                    </a:ext>
                  </a:extLst>
                </p:cNvPr>
                <p:cNvSpPr txBox="1"/>
                <p:nvPr/>
              </p:nvSpPr>
              <p:spPr>
                <a:xfrm>
                  <a:off x="1030000" y="3792037"/>
                  <a:ext cx="2487758" cy="1222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9E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9E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A8B8A66-A365-1845-AF13-28AF55725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000" y="3792037"/>
                  <a:ext cx="2487758" cy="1222386"/>
                </a:xfrm>
                <a:prstGeom prst="rect">
                  <a:avLst/>
                </a:prstGeom>
                <a:blipFill>
                  <a:blip r:embed="rId7"/>
                  <a:stretch>
                    <a:fillRect l="-42640" t="-137755" b="-191837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7D5F416F-60CF-3947-A99D-2CFBD60CC639}"/>
              </a:ext>
            </a:extLst>
          </p:cNvPr>
          <p:cNvGrpSpPr/>
          <p:nvPr/>
        </p:nvGrpSpPr>
        <p:grpSpPr>
          <a:xfrm>
            <a:off x="2173116" y="3908319"/>
            <a:ext cx="1316181" cy="758724"/>
            <a:chOff x="2910033" y="3465397"/>
            <a:chExt cx="1316181" cy="758724"/>
          </a:xfrm>
        </p:grpSpPr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xmlns="" id="{301CB2B3-2E48-FF4F-BE44-0F76E50887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79546" y="3535543"/>
              <a:ext cx="746777" cy="630379"/>
            </a:xfrm>
            <a:prstGeom prst="curvedConnector3">
              <a:avLst>
                <a:gd name="adj1" fmla="val 25882"/>
              </a:avLst>
            </a:prstGeom>
            <a:ln w="508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D998081-A2E4-EE44-82F5-34BD56312D62}"/>
                </a:ext>
              </a:extLst>
            </p:cNvPr>
            <p:cNvCxnSpPr/>
            <p:nvPr/>
          </p:nvCxnSpPr>
          <p:spPr>
            <a:xfrm>
              <a:off x="2910033" y="3465397"/>
              <a:ext cx="1316181" cy="0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1444A48-85C7-7D46-96E8-C34D18216922}"/>
              </a:ext>
            </a:extLst>
          </p:cNvPr>
          <p:cNvGrpSpPr/>
          <p:nvPr/>
        </p:nvGrpSpPr>
        <p:grpSpPr>
          <a:xfrm>
            <a:off x="1119592" y="3908319"/>
            <a:ext cx="678873" cy="758724"/>
            <a:chOff x="1856509" y="3465397"/>
            <a:chExt cx="678873" cy="75872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70257848-5161-EB4B-B171-4CC2B4A8B33C}"/>
                </a:ext>
              </a:extLst>
            </p:cNvPr>
            <p:cNvCxnSpPr>
              <a:cxnSpLocks/>
            </p:cNvCxnSpPr>
            <p:nvPr/>
          </p:nvCxnSpPr>
          <p:spPr>
            <a:xfrm>
              <a:off x="1856509" y="3465397"/>
              <a:ext cx="678873" cy="0"/>
            </a:xfrm>
            <a:prstGeom prst="line">
              <a:avLst/>
            </a:prstGeom>
            <a:ln w="50800">
              <a:solidFill>
                <a:srgbClr val="FE7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xmlns="" id="{E168C4B7-CECD-0249-A320-C57CD6A0E1B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72783" y="3823025"/>
              <a:ext cx="740428" cy="61763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FE7F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173C294-308E-AE42-8136-0C0D895274F9}"/>
                  </a:ext>
                </a:extLst>
              </p:cNvPr>
              <p:cNvSpPr txBox="1"/>
              <p:nvPr/>
            </p:nvSpPr>
            <p:spPr>
              <a:xfrm>
                <a:off x="691847" y="1453463"/>
                <a:ext cx="3314700" cy="1222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3C294-308E-AE42-8136-0C0D89527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47" y="1453463"/>
                <a:ext cx="3314700" cy="1222386"/>
              </a:xfrm>
              <a:prstGeom prst="rect">
                <a:avLst/>
              </a:prstGeom>
              <a:blipFill>
                <a:blip r:embed="rId8"/>
                <a:stretch>
                  <a:fillRect l="-42366" t="-136735" r="-382" b="-1918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>
            <a:extLst>
              <a:ext uri="{FF2B5EF4-FFF2-40B4-BE49-F238E27FC236}">
                <a16:creationId xmlns:a16="http://schemas.microsoft.com/office/drawing/2014/main" xmlns="" id="{57CEFE00-19D5-A444-8EDE-0B7DEF2E0F4D}"/>
              </a:ext>
            </a:extLst>
          </p:cNvPr>
          <p:cNvSpPr/>
          <p:nvPr/>
        </p:nvSpPr>
        <p:spPr>
          <a:xfrm rot="10800000">
            <a:off x="1717770" y="1849016"/>
            <a:ext cx="1434707" cy="804494"/>
          </a:xfrm>
          <a:prstGeom prst="arc">
            <a:avLst>
              <a:gd name="adj1" fmla="val 10366271"/>
              <a:gd name="adj2" fmla="val 226176"/>
            </a:avLst>
          </a:prstGeom>
          <a:ln w="50800">
            <a:solidFill>
              <a:srgbClr val="C55A1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F41CE45D-DF49-1E46-AA88-E60520F56A8E}"/>
                  </a:ext>
                </a:extLst>
              </p:cNvPr>
              <p:cNvSpPr txBox="1"/>
              <p:nvPr/>
            </p:nvSpPr>
            <p:spPr>
              <a:xfrm>
                <a:off x="4006547" y="4883738"/>
                <a:ext cx="231544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x-none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41CE45D-DF49-1E46-AA88-E60520F56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47" y="4883738"/>
                <a:ext cx="2315442" cy="523220"/>
              </a:xfrm>
              <a:prstGeom prst="rect">
                <a:avLst/>
              </a:prstGeom>
              <a:blipFill>
                <a:blip r:embed="rId9"/>
                <a:stretch>
                  <a:fillRect l="-1087" r="-543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A0880BAE-E0F2-9542-9B25-E626BA9334F1}"/>
                  </a:ext>
                </a:extLst>
              </p:cNvPr>
              <p:cNvSpPr/>
              <p:nvPr/>
            </p:nvSpPr>
            <p:spPr>
              <a:xfrm>
                <a:off x="4036413" y="2822679"/>
                <a:ext cx="1457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FE7F0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0880BAE-E0F2-9542-9B25-E626BA933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13" y="2822679"/>
                <a:ext cx="1457387" cy="461665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A2E44D78-852D-E04D-94B0-DBC7A5204DF7}"/>
                  </a:ext>
                </a:extLst>
              </p:cNvPr>
              <p:cNvSpPr/>
              <p:nvPr/>
            </p:nvSpPr>
            <p:spPr>
              <a:xfrm>
                <a:off x="4036413" y="3297343"/>
                <a:ext cx="2315442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2E44D78-852D-E04D-94B0-DBC7A5204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13" y="3297343"/>
                <a:ext cx="2315442" cy="793615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2BAF6181-DD85-5C45-AD02-798B19BC85FF}"/>
                  </a:ext>
                </a:extLst>
              </p:cNvPr>
              <p:cNvSpPr/>
              <p:nvPr/>
            </p:nvSpPr>
            <p:spPr>
              <a:xfrm>
                <a:off x="4036413" y="4145522"/>
                <a:ext cx="1729833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BAF6181-DD85-5C45-AD02-798B19BC8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13" y="4145522"/>
                <a:ext cx="1729833" cy="793615"/>
              </a:xfrm>
              <a:prstGeom prst="rect">
                <a:avLst/>
              </a:prstGeom>
              <a:blipFill>
                <a:blip r:embed="rId1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D414C009-2AA7-FA4B-99D6-386A9F718E00}"/>
              </a:ext>
            </a:extLst>
          </p:cNvPr>
          <p:cNvSpPr/>
          <p:nvPr/>
        </p:nvSpPr>
        <p:spPr>
          <a:xfrm>
            <a:off x="3802625" y="2808824"/>
            <a:ext cx="2666139" cy="2735808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526C51C-2C58-9643-9DE3-7843BA79865D}"/>
              </a:ext>
            </a:extLst>
          </p:cNvPr>
          <p:cNvSpPr txBox="1"/>
          <p:nvPr/>
        </p:nvSpPr>
        <p:spPr>
          <a:xfrm>
            <a:off x="120567" y="1071021"/>
            <a:ext cx="1108937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0070C0"/>
                </a:solidFill>
              </a:rPr>
              <a:t>Step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4939F80-8801-B34D-8C52-4B2B5D65F75A}"/>
              </a:ext>
            </a:extLst>
          </p:cNvPr>
          <p:cNvSpPr txBox="1"/>
          <p:nvPr/>
        </p:nvSpPr>
        <p:spPr>
          <a:xfrm>
            <a:off x="120567" y="2596257"/>
            <a:ext cx="1108937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0070C0"/>
                </a:solidFill>
              </a:rPr>
              <a:t>Step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4389E2-9278-F143-80F2-5FD20F52C6EC}"/>
              </a:ext>
            </a:extLst>
          </p:cNvPr>
          <p:cNvSpPr txBox="1"/>
          <p:nvPr/>
        </p:nvSpPr>
        <p:spPr>
          <a:xfrm>
            <a:off x="120567" y="5620097"/>
            <a:ext cx="1108937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0070C0"/>
                </a:solidFill>
              </a:rPr>
              <a:t>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0894E109-AAA6-3A48-B294-EB7D77345081}"/>
                  </a:ext>
                </a:extLst>
              </p:cNvPr>
              <p:cNvSpPr/>
              <p:nvPr/>
            </p:nvSpPr>
            <p:spPr>
              <a:xfrm>
                <a:off x="783574" y="6081762"/>
                <a:ext cx="3628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3333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Re-insert 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E7F0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E7F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E7F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rgbClr val="3333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instead of 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E7F0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solidFill>
                      <a:srgbClr val="3333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894E109-AAA6-3A48-B294-EB7D77345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74" y="6081762"/>
                <a:ext cx="3628429" cy="461665"/>
              </a:xfrm>
              <a:prstGeom prst="rect">
                <a:avLst/>
              </a:prstGeom>
              <a:blipFill>
                <a:blip r:embed="rId13"/>
                <a:stretch>
                  <a:fillRect l="-2448" t="-8108" b="-2973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39A5EB1-7269-CE42-9A1F-29F7E83D0E98}"/>
                  </a:ext>
                </a:extLst>
              </p:cNvPr>
              <p:cNvSpPr txBox="1"/>
              <p:nvPr/>
            </p:nvSpPr>
            <p:spPr>
              <a:xfrm>
                <a:off x="6426438" y="1488962"/>
                <a:ext cx="3314700" cy="1222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x-non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39A5EB1-7269-CE42-9A1F-29F7E83D0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438" y="1488962"/>
                <a:ext cx="3314700" cy="1222386"/>
              </a:xfrm>
              <a:prstGeom prst="rect">
                <a:avLst/>
              </a:prstGeom>
              <a:blipFill>
                <a:blip r:embed="rId14"/>
                <a:stretch>
                  <a:fillRect l="-35496" t="-138144" b="-1948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CE973421-20EF-9A49-989D-FDEBCD338B99}"/>
                  </a:ext>
                </a:extLst>
              </p:cNvPr>
              <p:cNvSpPr txBox="1"/>
              <p:nvPr/>
            </p:nvSpPr>
            <p:spPr>
              <a:xfrm>
                <a:off x="6714829" y="2403668"/>
                <a:ext cx="3314700" cy="1222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E7F0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E7F0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E7F0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80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x-non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E973421-20EF-9A49-989D-FDEBCD33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29" y="2403668"/>
                <a:ext cx="3314700" cy="1222386"/>
              </a:xfrm>
              <a:prstGeom prst="rect">
                <a:avLst/>
              </a:prstGeom>
              <a:blipFill>
                <a:blip r:embed="rId15"/>
                <a:stretch>
                  <a:fillRect l="-24427" t="-137755" r="-1145" b="-1918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30D8216-8B3B-1B47-9C41-1E13F06BE756}"/>
              </a:ext>
            </a:extLst>
          </p:cNvPr>
          <p:cNvSpPr/>
          <p:nvPr/>
        </p:nvSpPr>
        <p:spPr>
          <a:xfrm>
            <a:off x="10106612" y="3193215"/>
            <a:ext cx="2057715" cy="221132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FB56155F-2B97-394B-86B1-95F1F4E02B86}"/>
                  </a:ext>
                </a:extLst>
              </p:cNvPr>
              <p:cNvSpPr txBox="1"/>
              <p:nvPr/>
            </p:nvSpPr>
            <p:spPr>
              <a:xfrm>
                <a:off x="10137343" y="4908274"/>
                <a:ext cx="199625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𝑥𝑑𝑥</m:t>
                      </m:r>
                    </m:oMath>
                  </m:oMathPara>
                </a14:m>
                <a:endParaRPr lang="x-none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56155F-2B97-394B-86B1-95F1F4E02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343" y="4908274"/>
                <a:ext cx="199625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29F4D389-9AE4-524E-B56A-6124A1711D6E}"/>
                  </a:ext>
                </a:extLst>
              </p:cNvPr>
              <p:cNvSpPr/>
              <p:nvPr/>
            </p:nvSpPr>
            <p:spPr>
              <a:xfrm>
                <a:off x="10168677" y="3174934"/>
                <a:ext cx="1159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FE7F0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9F4D389-9AE4-524E-B56A-6124A1711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77" y="3174934"/>
                <a:ext cx="11592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935968F8-E5C2-DA41-A779-A1B0CF1F79F9}"/>
                  </a:ext>
                </a:extLst>
              </p:cNvPr>
              <p:cNvSpPr/>
              <p:nvPr/>
            </p:nvSpPr>
            <p:spPr>
              <a:xfrm>
                <a:off x="10168677" y="3531414"/>
                <a:ext cx="1996251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35968F8-E5C2-DA41-A779-A1B0CF1F7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77" y="3531414"/>
                <a:ext cx="1996251" cy="793615"/>
              </a:xfrm>
              <a:prstGeom prst="rect">
                <a:avLst/>
              </a:prstGeom>
              <a:blipFill>
                <a:blip r:embed="rId1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458FBF-AF41-7148-9EEE-719021B8F281}"/>
                  </a:ext>
                </a:extLst>
              </p:cNvPr>
              <p:cNvSpPr/>
              <p:nvPr/>
            </p:nvSpPr>
            <p:spPr>
              <a:xfrm>
                <a:off x="10168677" y="4219844"/>
                <a:ext cx="1358577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458FBF-AF41-7148-9EEE-719021B8F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77" y="4219844"/>
                <a:ext cx="1358577" cy="793615"/>
              </a:xfrm>
              <a:prstGeom prst="rect">
                <a:avLst/>
              </a:prstGeom>
              <a:blipFill>
                <a:blip r:embed="rId1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8F1CA83C-2DB3-6E43-B88A-24B1BB0F412D}"/>
                  </a:ext>
                </a:extLst>
              </p:cNvPr>
              <p:cNvSpPr txBox="1"/>
              <p:nvPr/>
            </p:nvSpPr>
            <p:spPr>
              <a:xfrm>
                <a:off x="6735139" y="3304047"/>
                <a:ext cx="2666139" cy="1222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FE7F0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x-non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F1CA83C-2DB3-6E43-B88A-24B1BB0F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39" y="3304047"/>
                <a:ext cx="2666139" cy="1222386"/>
              </a:xfrm>
              <a:prstGeom prst="rect">
                <a:avLst/>
              </a:prstGeom>
              <a:blipFill>
                <a:blip r:embed="rId20"/>
                <a:stretch>
                  <a:fillRect l="-29858" t="-139175" r="-2844" b="-193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FFA6DF4-BFF3-9045-8CBE-FCEBD8AA5433}"/>
                  </a:ext>
                </a:extLst>
              </p:cNvPr>
              <p:cNvSpPr txBox="1"/>
              <p:nvPr/>
            </p:nvSpPr>
            <p:spPr>
              <a:xfrm>
                <a:off x="6753723" y="4425825"/>
                <a:ext cx="247476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E7F0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FFA6DF4-BFF3-9045-8CBE-FCEBD8AA5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23" y="4425825"/>
                <a:ext cx="2474768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E84A15C2-65C0-6D49-9111-7E77B15DCF76}"/>
                  </a:ext>
                </a:extLst>
              </p:cNvPr>
              <p:cNvSpPr txBox="1"/>
              <p:nvPr/>
            </p:nvSpPr>
            <p:spPr>
              <a:xfrm>
                <a:off x="6834526" y="5086530"/>
                <a:ext cx="266613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E7F0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E7F0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E7F0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84A15C2-65C0-6D49-9111-7E77B15DC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526" y="5086530"/>
                <a:ext cx="2666138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E857A3E7-AE6C-0241-ACA4-183D0B5EA9B5}"/>
              </a:ext>
            </a:extLst>
          </p:cNvPr>
          <p:cNvCxnSpPr>
            <a:cxnSpLocks/>
          </p:cNvCxnSpPr>
          <p:nvPr/>
        </p:nvCxnSpPr>
        <p:spPr>
          <a:xfrm>
            <a:off x="6677891" y="940022"/>
            <a:ext cx="94570" cy="591797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A0B327E0-BD8B-7342-A5D6-EB006834B0F1}"/>
                  </a:ext>
                </a:extLst>
              </p:cNvPr>
              <p:cNvSpPr txBox="1"/>
              <p:nvPr/>
            </p:nvSpPr>
            <p:spPr>
              <a:xfrm>
                <a:off x="10210569" y="1296841"/>
                <a:ext cx="1950459" cy="461665"/>
              </a:xfrm>
              <a:prstGeom prst="rect">
                <a:avLst/>
              </a:prstGeom>
              <a:noFill/>
              <a:ln w="25400">
                <a:solidFill>
                  <a:srgbClr val="009E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( 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b="0" i="1" smtClean="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⁡( )</m:t>
                      </m:r>
                    </m:oMath>
                  </m:oMathPara>
                </a14:m>
                <a:endParaRPr lang="x-none" sz="2400" dirty="0">
                  <a:solidFill>
                    <a:srgbClr val="009EFF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B327E0-BD8B-7342-A5D6-EB006834B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569" y="1296841"/>
                <a:ext cx="1950459" cy="461665"/>
              </a:xfrm>
              <a:prstGeom prst="rect">
                <a:avLst/>
              </a:prstGeom>
              <a:blipFill>
                <a:blip r:embed="rId23"/>
                <a:stretch>
                  <a:fillRect b="-17949"/>
                </a:stretch>
              </a:blipFill>
              <a:ln w="25400">
                <a:solidFill>
                  <a:srgbClr val="009EFF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AEBF6343-0566-B145-969F-EECE0311F1A4}"/>
                  </a:ext>
                </a:extLst>
              </p:cNvPr>
              <p:cNvSpPr txBox="1"/>
              <p:nvPr/>
            </p:nvSpPr>
            <p:spPr>
              <a:xfrm>
                <a:off x="10238243" y="1826815"/>
                <a:ext cx="1953757" cy="461665"/>
              </a:xfrm>
              <a:prstGeom prst="rect">
                <a:avLst/>
              </a:prstGeom>
              <a:noFill/>
              <a:ln w="22225">
                <a:solidFill>
                  <a:srgbClr val="FE7F0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E7F0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x-none" sz="2400" dirty="0">
                  <a:solidFill>
                    <a:srgbClr val="FE7F0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EBF6343-0566-B145-969F-EECE0311F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243" y="1826815"/>
                <a:ext cx="1953757" cy="461665"/>
              </a:xfrm>
              <a:prstGeom prst="rect">
                <a:avLst/>
              </a:prstGeom>
              <a:blipFill>
                <a:blip r:embed="rId24"/>
                <a:stretch>
                  <a:fillRect b="-17949"/>
                </a:stretch>
              </a:blipFill>
              <a:ln w="22225">
                <a:solidFill>
                  <a:srgbClr val="FE7F0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E41EBD89-9051-2C4C-99E5-2A0775958EB3}"/>
                  </a:ext>
                </a:extLst>
              </p:cNvPr>
              <p:cNvSpPr txBox="1"/>
              <p:nvPr/>
            </p:nvSpPr>
            <p:spPr>
              <a:xfrm>
                <a:off x="10210569" y="2325177"/>
                <a:ext cx="1953757" cy="461665"/>
              </a:xfrm>
              <a:prstGeom prst="rect">
                <a:avLst/>
              </a:prstGeom>
              <a:noFill/>
              <a:ln w="22225">
                <a:solidFill>
                  <a:srgbClr val="FE7F0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sz="24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x-none" sz="2400" dirty="0">
                  <a:solidFill>
                    <a:srgbClr val="C55A1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41EBD89-9051-2C4C-99E5-2A0775958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569" y="2325177"/>
                <a:ext cx="1953757" cy="461665"/>
              </a:xfrm>
              <a:prstGeom prst="rect">
                <a:avLst/>
              </a:prstGeom>
              <a:blipFill>
                <a:blip r:embed="rId25"/>
                <a:stretch>
                  <a:fillRect b="-17949"/>
                </a:stretch>
              </a:blipFill>
              <a:ln w="22225">
                <a:solidFill>
                  <a:srgbClr val="FE7F0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86">
            <a:extLst>
              <a:ext uri="{FF2B5EF4-FFF2-40B4-BE49-F238E27FC236}">
                <a16:creationId xmlns:a16="http://schemas.microsoft.com/office/drawing/2014/main" xmlns="" id="{FFDB013E-76E0-EB43-995B-517812EFD8AE}"/>
              </a:ext>
            </a:extLst>
          </p:cNvPr>
          <p:cNvSpPr/>
          <p:nvPr/>
        </p:nvSpPr>
        <p:spPr>
          <a:xfrm rot="10800000">
            <a:off x="8511135" y="2803097"/>
            <a:ext cx="759053" cy="625903"/>
          </a:xfrm>
          <a:prstGeom prst="arc">
            <a:avLst>
              <a:gd name="adj1" fmla="val 10366271"/>
              <a:gd name="adj2" fmla="val 226176"/>
            </a:avLst>
          </a:prstGeom>
          <a:ln w="50800">
            <a:solidFill>
              <a:srgbClr val="C55A1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9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" grpId="0" animBg="1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4" grpId="0" animBg="1"/>
      <p:bldP spid="85" grpId="0" animBg="1"/>
      <p:bldP spid="86" grpId="0" animBg="1"/>
      <p:bldP spid="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-28576"/>
                <a:ext cx="11914194" cy="9685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x-none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GB" sz="32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3200" b="0" i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32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-28576"/>
                <a:ext cx="11914194" cy="968598"/>
              </a:xfrm>
              <a:blipFill>
                <a:blip r:embed="rId4"/>
                <a:stretch>
                  <a:fillRect l="-1173" t="-82895" b="-13947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3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953A6DB-F600-F040-8362-96755B86C71E}"/>
                  </a:ext>
                </a:extLst>
              </p:cNvPr>
              <p:cNvSpPr/>
              <p:nvPr/>
            </p:nvSpPr>
            <p:spPr>
              <a:xfrm>
                <a:off x="8522157" y="3575183"/>
                <a:ext cx="1852495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157" y="3575183"/>
                <a:ext cx="1852495" cy="786241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4CD7ED4-343F-F247-8CB2-DEA332146578}"/>
              </a:ext>
            </a:extLst>
          </p:cNvPr>
          <p:cNvGrpSpPr/>
          <p:nvPr/>
        </p:nvGrpSpPr>
        <p:grpSpPr>
          <a:xfrm>
            <a:off x="373709" y="1129095"/>
            <a:ext cx="6433203" cy="1307297"/>
            <a:chOff x="373709" y="1129095"/>
            <a:chExt cx="6433203" cy="130729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EBF9F5B-B3C0-B046-9260-71242D133983}"/>
                </a:ext>
              </a:extLst>
            </p:cNvPr>
            <p:cNvSpPr/>
            <p:nvPr/>
          </p:nvSpPr>
          <p:spPr>
            <a:xfrm>
              <a:off x="373709" y="1129095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8C741708-D392-5B4E-BBA7-36BE0DB5C5A5}"/>
                    </a:ext>
                  </a:extLst>
                </p:cNvPr>
                <p:cNvSpPr/>
                <p:nvPr/>
              </p:nvSpPr>
              <p:spPr>
                <a:xfrm>
                  <a:off x="1330672" y="1375461"/>
                  <a:ext cx="5476240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x-none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4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GB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nary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GB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nary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741708-D392-5B4E-BBA7-36BE0DB5C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0672" y="1375461"/>
                  <a:ext cx="5476240" cy="1060931"/>
                </a:xfrm>
                <a:prstGeom prst="rect">
                  <a:avLst/>
                </a:prstGeom>
                <a:blipFill>
                  <a:blip r:embed="rId7"/>
                  <a:stretch>
                    <a:fillRect l="-17130" t="-139286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7FA1E18-B7C5-2C45-A352-62D951E5DEA5}"/>
              </a:ext>
            </a:extLst>
          </p:cNvPr>
          <p:cNvGrpSpPr/>
          <p:nvPr/>
        </p:nvGrpSpPr>
        <p:grpSpPr>
          <a:xfrm>
            <a:off x="8130417" y="1590597"/>
            <a:ext cx="2505361" cy="869901"/>
            <a:chOff x="8130417" y="1590597"/>
            <a:chExt cx="2505361" cy="869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3B29B632-B13C-AE49-A5C9-3DF60351AABC}"/>
                    </a:ext>
                  </a:extLst>
                </p:cNvPr>
                <p:cNvSpPr/>
                <p:nvPr/>
              </p:nvSpPr>
              <p:spPr>
                <a:xfrm>
                  <a:off x="8898077" y="1998833"/>
                  <a:ext cx="173770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a14:m>
                  <a:endParaRPr lang="x-non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B29B632-B13C-AE49-A5C9-3DF60351AA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077" y="1998833"/>
                  <a:ext cx="173770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1CACB58-0755-5544-AD81-1C31911C6BD3}"/>
                </a:ext>
              </a:extLst>
            </p:cNvPr>
            <p:cNvSpPr/>
            <p:nvPr/>
          </p:nvSpPr>
          <p:spPr>
            <a:xfrm>
              <a:off x="8130417" y="1590597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Suppose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008A6F0-93D7-0B4E-9804-354F24736B7D}"/>
                  </a:ext>
                </a:extLst>
              </p:cNvPr>
              <p:cNvSpPr/>
              <p:nvPr/>
            </p:nvSpPr>
            <p:spPr>
              <a:xfrm>
                <a:off x="8603437" y="2602643"/>
                <a:ext cx="1737701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08A6F0-93D7-0B4E-9804-354F24736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437" y="2602643"/>
                <a:ext cx="1737701" cy="786241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83AA1DD-AFE1-484D-9D33-F9155F448B9C}"/>
                  </a:ext>
                </a:extLst>
              </p:cNvPr>
              <p:cNvSpPr/>
              <p:nvPr/>
            </p:nvSpPr>
            <p:spPr>
              <a:xfrm>
                <a:off x="3533265" y="2494897"/>
                <a:ext cx="2562736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3AA1DD-AFE1-484D-9D33-F9155F448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265" y="2494897"/>
                <a:ext cx="2562736" cy="1060931"/>
              </a:xfrm>
              <a:prstGeom prst="rect">
                <a:avLst/>
              </a:prstGeom>
              <a:blipFill>
                <a:blip r:embed="rId10"/>
                <a:stretch>
                  <a:fillRect l="-25616"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40A4E5F5-2B83-924B-B37E-F61886EB469C}"/>
                  </a:ext>
                </a:extLst>
              </p:cNvPr>
              <p:cNvSpPr/>
              <p:nvPr/>
            </p:nvSpPr>
            <p:spPr>
              <a:xfrm>
                <a:off x="3533265" y="3555828"/>
                <a:ext cx="23042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0A4E5F5-2B83-924B-B37E-F61886EB4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265" y="3555828"/>
                <a:ext cx="230422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D34409B-8CE1-874C-A3FF-84054DEA3DEB}"/>
                  </a:ext>
                </a:extLst>
              </p:cNvPr>
              <p:cNvSpPr/>
              <p:nvPr/>
            </p:nvSpPr>
            <p:spPr>
              <a:xfrm>
                <a:off x="1528514" y="4361424"/>
                <a:ext cx="4644252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GB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D34409B-8CE1-874C-A3FF-84054DEA3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14" y="4361424"/>
                <a:ext cx="4644252" cy="1060931"/>
              </a:xfrm>
              <a:prstGeom prst="rect">
                <a:avLst/>
              </a:prstGeom>
              <a:blipFill>
                <a:blip r:embed="rId12"/>
                <a:stretch>
                  <a:fillRect l="-25137"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3538C13-577A-D648-A28B-457C6477D4FD}"/>
                  </a:ext>
                </a:extLst>
              </p:cNvPr>
              <p:cNvSpPr txBox="1"/>
              <p:nvPr/>
            </p:nvSpPr>
            <p:spPr>
              <a:xfrm>
                <a:off x="117074" y="3220861"/>
                <a:ext cx="2773679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538C13-577A-D648-A28B-457C6477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4" y="3220861"/>
                <a:ext cx="2773679" cy="968598"/>
              </a:xfrm>
              <a:prstGeom prst="rect">
                <a:avLst/>
              </a:prstGeom>
              <a:blipFill>
                <a:blip r:embed="rId13"/>
                <a:stretch>
                  <a:fillRect l="-45495" t="-151899" b="-208861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1C8D79-0871-864B-9E00-BDB82A8B5F1F}"/>
              </a:ext>
            </a:extLst>
          </p:cNvPr>
          <p:cNvSpPr/>
          <p:nvPr/>
        </p:nvSpPr>
        <p:spPr>
          <a:xfrm>
            <a:off x="7866837" y="1590596"/>
            <a:ext cx="3175236" cy="302296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8" grpId="0"/>
      <p:bldP spid="3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-28576"/>
                <a:ext cx="11914194" cy="9685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nary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-28576"/>
                <a:ext cx="11914194" cy="968598"/>
              </a:xfrm>
              <a:blipFill>
                <a:blip r:embed="rId4"/>
                <a:stretch>
                  <a:fillRect l="-1173" t="-82895" b="-13815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4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953A6DB-F600-F040-8362-96755B86C71E}"/>
                  </a:ext>
                </a:extLst>
              </p:cNvPr>
              <p:cNvSpPr/>
              <p:nvPr/>
            </p:nvSpPr>
            <p:spPr>
              <a:xfrm>
                <a:off x="8522157" y="3575183"/>
                <a:ext cx="21212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157" y="3575183"/>
                <a:ext cx="21212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D2C1940-4973-824A-89DD-93657AF5205E}"/>
              </a:ext>
            </a:extLst>
          </p:cNvPr>
          <p:cNvGrpSpPr/>
          <p:nvPr/>
        </p:nvGrpSpPr>
        <p:grpSpPr>
          <a:xfrm>
            <a:off x="373709" y="844615"/>
            <a:ext cx="7238547" cy="1311051"/>
            <a:chOff x="373709" y="844615"/>
            <a:chExt cx="7238547" cy="13110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EBF9F5B-B3C0-B046-9260-71242D133983}"/>
                </a:ext>
              </a:extLst>
            </p:cNvPr>
            <p:cNvSpPr/>
            <p:nvPr/>
          </p:nvSpPr>
          <p:spPr>
            <a:xfrm>
              <a:off x="373709" y="844615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8C741708-D392-5B4E-BBA7-36BE0DB5C5A5}"/>
                    </a:ext>
                  </a:extLst>
                </p:cNvPr>
                <p:cNvSpPr/>
                <p:nvPr/>
              </p:nvSpPr>
              <p:spPr>
                <a:xfrm>
                  <a:off x="812511" y="1094735"/>
                  <a:ext cx="6799745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rad>
                          </m:e>
                        </m:nary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rad>
                          </m:e>
                        </m:nary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x-none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741708-D392-5B4E-BBA7-36BE0DB5C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11" y="1094735"/>
                  <a:ext cx="6799745" cy="1060931"/>
                </a:xfrm>
                <a:prstGeom prst="rect">
                  <a:avLst/>
                </a:prstGeom>
                <a:blipFill>
                  <a:blip r:embed="rId7"/>
                  <a:stretch>
                    <a:fillRect l="-7276" t="-136471" b="-191765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73234E-A3C1-CF4D-8C99-F21A317B5779}"/>
              </a:ext>
            </a:extLst>
          </p:cNvPr>
          <p:cNvGrpSpPr/>
          <p:nvPr/>
        </p:nvGrpSpPr>
        <p:grpSpPr>
          <a:xfrm>
            <a:off x="8130417" y="1590597"/>
            <a:ext cx="2505361" cy="869901"/>
            <a:chOff x="8130417" y="1590597"/>
            <a:chExt cx="2505361" cy="869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3B29B632-B13C-AE49-A5C9-3DF60351AABC}"/>
                    </a:ext>
                  </a:extLst>
                </p:cNvPr>
                <p:cNvSpPr/>
                <p:nvPr/>
              </p:nvSpPr>
              <p:spPr>
                <a:xfrm>
                  <a:off x="8898077" y="1998833"/>
                  <a:ext cx="173770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B29B632-B13C-AE49-A5C9-3DF60351AA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077" y="1998833"/>
                  <a:ext cx="173770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1CACB58-0755-5544-AD81-1C31911C6BD3}"/>
                </a:ext>
              </a:extLst>
            </p:cNvPr>
            <p:cNvSpPr/>
            <p:nvPr/>
          </p:nvSpPr>
          <p:spPr>
            <a:xfrm>
              <a:off x="8130417" y="1590597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Suppose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008A6F0-93D7-0B4E-9804-354F24736B7D}"/>
                  </a:ext>
                </a:extLst>
              </p:cNvPr>
              <p:cNvSpPr/>
              <p:nvPr/>
            </p:nvSpPr>
            <p:spPr>
              <a:xfrm>
                <a:off x="8759342" y="2608786"/>
                <a:ext cx="1737701" cy="81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08A6F0-93D7-0B4E-9804-354F24736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342" y="2608786"/>
                <a:ext cx="1737701" cy="818109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83AA1DD-AFE1-484D-9D33-F9155F448B9C}"/>
                  </a:ext>
                </a:extLst>
              </p:cNvPr>
              <p:cNvSpPr/>
              <p:nvPr/>
            </p:nvSpPr>
            <p:spPr>
              <a:xfrm>
                <a:off x="4026013" y="1856589"/>
                <a:ext cx="159560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3AA1DD-AFE1-484D-9D33-F9155F448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13" y="1856589"/>
                <a:ext cx="1595600" cy="1060931"/>
              </a:xfrm>
              <a:prstGeom prst="rect">
                <a:avLst/>
              </a:prstGeom>
              <a:blipFill>
                <a:blip r:embed="rId10"/>
                <a:stretch>
                  <a:fillRect l="-56693" t="-137647" r="-7874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D34409B-8CE1-874C-A3FF-84054DEA3DEB}"/>
                  </a:ext>
                </a:extLst>
              </p:cNvPr>
              <p:cNvSpPr/>
              <p:nvPr/>
            </p:nvSpPr>
            <p:spPr>
              <a:xfrm>
                <a:off x="1056816" y="5952638"/>
                <a:ext cx="573024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rad>
                        </m:e>
                      </m:nary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D34409B-8CE1-874C-A3FF-84054DEA3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16" y="5952638"/>
                <a:ext cx="5730240" cy="1060931"/>
              </a:xfrm>
              <a:prstGeom prst="rect">
                <a:avLst/>
              </a:prstGeom>
              <a:blipFill>
                <a:blip r:embed="rId11"/>
                <a:stretch>
                  <a:fillRect l="-13717" t="-14047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3DE7825-86F9-E443-B575-6B70EB30320D}"/>
                  </a:ext>
                </a:extLst>
              </p:cNvPr>
              <p:cNvSpPr/>
              <p:nvPr/>
            </p:nvSpPr>
            <p:spPr>
              <a:xfrm>
                <a:off x="4026013" y="3556020"/>
                <a:ext cx="1794720" cy="1295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DE7825-86F9-E443-B575-6B70EB303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13" y="3556020"/>
                <a:ext cx="1794720" cy="1295804"/>
              </a:xfrm>
              <a:prstGeom prst="rect">
                <a:avLst/>
              </a:prstGeom>
              <a:blipFill>
                <a:blip r:embed="rId12"/>
                <a:stretch>
                  <a:fillRect b="-291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5616FF18-F502-F841-BEEA-86D31519D0D9}"/>
                  </a:ext>
                </a:extLst>
              </p:cNvPr>
              <p:cNvSpPr/>
              <p:nvPr/>
            </p:nvSpPr>
            <p:spPr>
              <a:xfrm>
                <a:off x="4026013" y="2657812"/>
                <a:ext cx="159560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x-none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x-none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16FF18-F502-F841-BEEA-86D31519D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13" y="2657812"/>
                <a:ext cx="1595600" cy="1060931"/>
              </a:xfrm>
              <a:prstGeom prst="rect">
                <a:avLst/>
              </a:prstGeom>
              <a:blipFill>
                <a:blip r:embed="rId13"/>
                <a:stretch>
                  <a:fillRect l="-54331" t="-137647" r="-10236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30E9B1A-6F70-8D43-8DA5-5C3263E365CD}"/>
                  </a:ext>
                </a:extLst>
              </p:cNvPr>
              <p:cNvSpPr txBox="1"/>
              <p:nvPr/>
            </p:nvSpPr>
            <p:spPr>
              <a:xfrm>
                <a:off x="228825" y="3781170"/>
                <a:ext cx="3498767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≠−1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0E9B1A-6F70-8D43-8DA5-5C3263E36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25" y="3781170"/>
                <a:ext cx="3498767" cy="968598"/>
              </a:xfrm>
              <a:prstGeom prst="rect">
                <a:avLst/>
              </a:prstGeom>
              <a:blipFill>
                <a:blip r:embed="rId14"/>
                <a:stretch>
                  <a:fillRect l="-33333" t="-151899" b="-208861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ADE72BFE-F355-AF4A-B8CD-A009790A9EC4}"/>
                  </a:ext>
                </a:extLst>
              </p:cNvPr>
              <p:cNvSpPr/>
              <p:nvPr/>
            </p:nvSpPr>
            <p:spPr>
              <a:xfrm>
                <a:off x="4026013" y="4786086"/>
                <a:ext cx="1378933" cy="1329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DE72BFE-F355-AF4A-B8CD-A009790A9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13" y="4786086"/>
                <a:ext cx="1378933" cy="13292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D086CFF-08D3-4743-8053-BA67B2C9B050}"/>
              </a:ext>
            </a:extLst>
          </p:cNvPr>
          <p:cNvSpPr/>
          <p:nvPr/>
        </p:nvSpPr>
        <p:spPr>
          <a:xfrm>
            <a:off x="7852983" y="1401814"/>
            <a:ext cx="3175236" cy="302296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6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8" grpId="0"/>
      <p:bldP spid="15" grpId="0"/>
      <p:bldP spid="16" grpId="0"/>
      <p:bldP spid="17" grpId="0" animBg="1"/>
      <p:bldP spid="18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-28576"/>
                <a:ext cx="11914194" cy="9685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-28576"/>
                <a:ext cx="11914194" cy="968598"/>
              </a:xfrm>
              <a:blipFill>
                <a:blip r:embed="rId4"/>
                <a:stretch>
                  <a:fillRect l="-1173" t="-88158" b="-13421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5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953A6DB-F600-F040-8362-96755B86C71E}"/>
                  </a:ext>
                </a:extLst>
              </p:cNvPr>
              <p:cNvSpPr/>
              <p:nvPr/>
            </p:nvSpPr>
            <p:spPr>
              <a:xfrm>
                <a:off x="8522157" y="3575183"/>
                <a:ext cx="17983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157" y="3575183"/>
                <a:ext cx="17983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D3E49AA-DA36-A44D-B358-80496C82423B}"/>
              </a:ext>
            </a:extLst>
          </p:cNvPr>
          <p:cNvGrpSpPr/>
          <p:nvPr/>
        </p:nvGrpSpPr>
        <p:grpSpPr>
          <a:xfrm>
            <a:off x="373709" y="1129095"/>
            <a:ext cx="7238547" cy="1311051"/>
            <a:chOff x="373709" y="1129095"/>
            <a:chExt cx="7238547" cy="13110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EBF9F5B-B3C0-B046-9260-71242D133983}"/>
                </a:ext>
              </a:extLst>
            </p:cNvPr>
            <p:cNvSpPr/>
            <p:nvPr/>
          </p:nvSpPr>
          <p:spPr>
            <a:xfrm>
              <a:off x="373709" y="1129095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8C741708-D392-5B4E-BBA7-36BE0DB5C5A5}"/>
                    </a:ext>
                  </a:extLst>
                </p:cNvPr>
                <p:cNvSpPr/>
                <p:nvPr/>
              </p:nvSpPr>
              <p:spPr>
                <a:xfrm>
                  <a:off x="812511" y="1379215"/>
                  <a:ext cx="6799745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741708-D392-5B4E-BBA7-36BE0DB5C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11" y="1379215"/>
                  <a:ext cx="6799745" cy="1060931"/>
                </a:xfrm>
                <a:prstGeom prst="rect">
                  <a:avLst/>
                </a:prstGeom>
                <a:blipFill>
                  <a:blip r:embed="rId7"/>
                  <a:stretch>
                    <a:fillRect l="-9515" t="-139286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91BADD-389C-E848-97FB-D5340091E009}"/>
              </a:ext>
            </a:extLst>
          </p:cNvPr>
          <p:cNvGrpSpPr/>
          <p:nvPr/>
        </p:nvGrpSpPr>
        <p:grpSpPr>
          <a:xfrm>
            <a:off x="8130417" y="1590597"/>
            <a:ext cx="2505361" cy="869901"/>
            <a:chOff x="8130417" y="1590597"/>
            <a:chExt cx="2505361" cy="869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3B29B632-B13C-AE49-A5C9-3DF60351AABC}"/>
                    </a:ext>
                  </a:extLst>
                </p:cNvPr>
                <p:cNvSpPr/>
                <p:nvPr/>
              </p:nvSpPr>
              <p:spPr>
                <a:xfrm>
                  <a:off x="8898077" y="1998833"/>
                  <a:ext cx="173770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B29B632-B13C-AE49-A5C9-3DF60351AA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077" y="1998833"/>
                  <a:ext cx="173770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1CACB58-0755-5544-AD81-1C31911C6BD3}"/>
                </a:ext>
              </a:extLst>
            </p:cNvPr>
            <p:cNvSpPr/>
            <p:nvPr/>
          </p:nvSpPr>
          <p:spPr>
            <a:xfrm>
              <a:off x="8130417" y="1590597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Suppose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008A6F0-93D7-0B4E-9804-354F24736B7D}"/>
                  </a:ext>
                </a:extLst>
              </p:cNvPr>
              <p:cNvSpPr/>
              <p:nvPr/>
            </p:nvSpPr>
            <p:spPr>
              <a:xfrm>
                <a:off x="8603437" y="2602643"/>
                <a:ext cx="1737701" cy="81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08A6F0-93D7-0B4E-9804-354F24736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437" y="2602643"/>
                <a:ext cx="1737701" cy="818109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83AA1DD-AFE1-484D-9D33-F9155F448B9C}"/>
                  </a:ext>
                </a:extLst>
              </p:cNvPr>
              <p:cNvSpPr/>
              <p:nvPr/>
            </p:nvSpPr>
            <p:spPr>
              <a:xfrm>
                <a:off x="3399087" y="2382172"/>
                <a:ext cx="2773679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3AA1DD-AFE1-484D-9D33-F9155F448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087" y="2382172"/>
                <a:ext cx="2773679" cy="1060931"/>
              </a:xfrm>
              <a:prstGeom prst="rect">
                <a:avLst/>
              </a:prstGeom>
              <a:blipFill>
                <a:blip r:embed="rId10"/>
                <a:stretch>
                  <a:fillRect l="-15525" t="-13928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40A4E5F5-2B83-924B-B37E-F61886EB469C}"/>
                  </a:ext>
                </a:extLst>
              </p:cNvPr>
              <p:cNvSpPr/>
              <p:nvPr/>
            </p:nvSpPr>
            <p:spPr>
              <a:xfrm>
                <a:off x="3516493" y="3364049"/>
                <a:ext cx="29464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0A4E5F5-2B83-924B-B37E-F61886EB4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93" y="3364049"/>
                <a:ext cx="2946400" cy="783804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D34409B-8CE1-874C-A3FF-84054DEA3DEB}"/>
                  </a:ext>
                </a:extLst>
              </p:cNvPr>
              <p:cNvSpPr/>
              <p:nvPr/>
            </p:nvSpPr>
            <p:spPr>
              <a:xfrm>
                <a:off x="1066800" y="5255504"/>
                <a:ext cx="573024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D34409B-8CE1-874C-A3FF-84054DEA3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255504"/>
                <a:ext cx="5730240" cy="1060931"/>
              </a:xfrm>
              <a:prstGeom prst="rect">
                <a:avLst/>
              </a:prstGeom>
              <a:blipFill>
                <a:blip r:embed="rId12"/>
                <a:stretch>
                  <a:fillRect l="-16630" t="-13928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3538C13-577A-D648-A28B-457C6477D4FD}"/>
                  </a:ext>
                </a:extLst>
              </p:cNvPr>
              <p:cNvSpPr txBox="1"/>
              <p:nvPr/>
            </p:nvSpPr>
            <p:spPr>
              <a:xfrm>
                <a:off x="162560" y="3090884"/>
                <a:ext cx="2946400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538C13-577A-D648-A28B-457C6477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" y="3090884"/>
                <a:ext cx="2946400" cy="968598"/>
              </a:xfrm>
              <a:prstGeom prst="rect">
                <a:avLst/>
              </a:prstGeom>
              <a:blipFill>
                <a:blip r:embed="rId13"/>
                <a:stretch>
                  <a:fillRect l="-38462" t="-150000" b="-20625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3DE7825-86F9-E443-B575-6B70EB30320D}"/>
                  </a:ext>
                </a:extLst>
              </p:cNvPr>
              <p:cNvSpPr/>
              <p:nvPr/>
            </p:nvSpPr>
            <p:spPr>
              <a:xfrm>
                <a:off x="3523272" y="4333929"/>
                <a:ext cx="32737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DE7825-86F9-E443-B575-6B70EB303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272" y="4333929"/>
                <a:ext cx="3273768" cy="783804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8E047BD-0E4F-A743-8691-5FE285DEA422}"/>
              </a:ext>
            </a:extLst>
          </p:cNvPr>
          <p:cNvSpPr/>
          <p:nvPr/>
        </p:nvSpPr>
        <p:spPr>
          <a:xfrm>
            <a:off x="7852983" y="1401814"/>
            <a:ext cx="3175236" cy="302296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0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8" grpId="0"/>
      <p:bldP spid="31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  <a:blipFill>
                <a:blip r:embed="rId4"/>
                <a:stretch>
                  <a:fillRect l="-1173" t="-142593" b="-21111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6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953A6DB-F600-F040-8362-96755B86C71E}"/>
                  </a:ext>
                </a:extLst>
              </p:cNvPr>
              <p:cNvSpPr/>
              <p:nvPr/>
            </p:nvSpPr>
            <p:spPr>
              <a:xfrm>
                <a:off x="8522157" y="3575183"/>
                <a:ext cx="17983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157" y="3575183"/>
                <a:ext cx="17983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80107DA-7FAE-2549-928A-725AABD4D0FD}"/>
              </a:ext>
            </a:extLst>
          </p:cNvPr>
          <p:cNvGrpSpPr/>
          <p:nvPr/>
        </p:nvGrpSpPr>
        <p:grpSpPr>
          <a:xfrm>
            <a:off x="373709" y="547187"/>
            <a:ext cx="7238547" cy="1311051"/>
            <a:chOff x="373709" y="547187"/>
            <a:chExt cx="7238547" cy="13110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EBF9F5B-B3C0-B046-9260-71242D133983}"/>
                </a:ext>
              </a:extLst>
            </p:cNvPr>
            <p:cNvSpPr/>
            <p:nvPr/>
          </p:nvSpPr>
          <p:spPr>
            <a:xfrm>
              <a:off x="373709" y="547187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8C741708-D392-5B4E-BBA7-36BE0DB5C5A5}"/>
                    </a:ext>
                  </a:extLst>
                </p:cNvPr>
                <p:cNvSpPr/>
                <p:nvPr/>
              </p:nvSpPr>
              <p:spPr>
                <a:xfrm>
                  <a:off x="812511" y="797307"/>
                  <a:ext cx="6799745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</m:func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nary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x-none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741708-D392-5B4E-BBA7-36BE0DB5C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11" y="797307"/>
                  <a:ext cx="6799745" cy="1060931"/>
                </a:xfrm>
                <a:prstGeom prst="rect">
                  <a:avLst/>
                </a:prstGeom>
                <a:blipFill>
                  <a:blip r:embed="rId7"/>
                  <a:stretch>
                    <a:fillRect l="-12687" t="-138095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6EECA92-14DD-894C-976C-B6CE504E6E27}"/>
              </a:ext>
            </a:extLst>
          </p:cNvPr>
          <p:cNvGrpSpPr/>
          <p:nvPr/>
        </p:nvGrpSpPr>
        <p:grpSpPr>
          <a:xfrm>
            <a:off x="8130417" y="1590597"/>
            <a:ext cx="2505361" cy="869901"/>
            <a:chOff x="8130417" y="1590597"/>
            <a:chExt cx="2505361" cy="869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3B29B632-B13C-AE49-A5C9-3DF60351AABC}"/>
                    </a:ext>
                  </a:extLst>
                </p:cNvPr>
                <p:cNvSpPr/>
                <p:nvPr/>
              </p:nvSpPr>
              <p:spPr>
                <a:xfrm>
                  <a:off x="8898077" y="1998833"/>
                  <a:ext cx="173770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B29B632-B13C-AE49-A5C9-3DF60351AA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077" y="1998833"/>
                  <a:ext cx="173770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1CACB58-0755-5544-AD81-1C31911C6BD3}"/>
                </a:ext>
              </a:extLst>
            </p:cNvPr>
            <p:cNvSpPr/>
            <p:nvPr/>
          </p:nvSpPr>
          <p:spPr>
            <a:xfrm>
              <a:off x="8130417" y="1590597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Suppose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008A6F0-93D7-0B4E-9804-354F24736B7D}"/>
                  </a:ext>
                </a:extLst>
              </p:cNvPr>
              <p:cNvSpPr/>
              <p:nvPr/>
            </p:nvSpPr>
            <p:spPr>
              <a:xfrm>
                <a:off x="8603437" y="2602643"/>
                <a:ext cx="1737701" cy="81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08A6F0-93D7-0B4E-9804-354F24736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437" y="2602643"/>
                <a:ext cx="1737701" cy="818109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83AA1DD-AFE1-484D-9D33-F9155F448B9C}"/>
                  </a:ext>
                </a:extLst>
              </p:cNvPr>
              <p:cNvSpPr/>
              <p:nvPr/>
            </p:nvSpPr>
            <p:spPr>
              <a:xfrm>
                <a:off x="3736760" y="1770959"/>
                <a:ext cx="3168784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3AA1DD-AFE1-484D-9D33-F9155F448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60" y="1770959"/>
                <a:ext cx="3168784" cy="1060931"/>
              </a:xfrm>
              <a:prstGeom prst="rect">
                <a:avLst/>
              </a:prstGeom>
              <a:blipFill>
                <a:blip r:embed="rId10"/>
                <a:stretch>
                  <a:fillRect l="-6773"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40A4E5F5-2B83-924B-B37E-F61886EB469C}"/>
                  </a:ext>
                </a:extLst>
              </p:cNvPr>
              <p:cNvSpPr/>
              <p:nvPr/>
            </p:nvSpPr>
            <p:spPr>
              <a:xfrm>
                <a:off x="3736760" y="2744611"/>
                <a:ext cx="3247079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0A4E5F5-2B83-924B-B37E-F61886EB4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60" y="2744611"/>
                <a:ext cx="3247079" cy="1060931"/>
              </a:xfrm>
              <a:prstGeom prst="rect">
                <a:avLst/>
              </a:prstGeom>
              <a:blipFill>
                <a:blip r:embed="rId11"/>
                <a:stretch>
                  <a:fillRect l="-14786" t="-140476" b="-19285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3DE7825-86F9-E443-B575-6B70EB30320D}"/>
                  </a:ext>
                </a:extLst>
              </p:cNvPr>
              <p:cNvSpPr/>
              <p:nvPr/>
            </p:nvSpPr>
            <p:spPr>
              <a:xfrm>
                <a:off x="3742339" y="3718263"/>
                <a:ext cx="383395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DE7825-86F9-E443-B575-6B70EB303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339" y="3718263"/>
                <a:ext cx="3833950" cy="1060931"/>
              </a:xfrm>
              <a:prstGeom prst="rect">
                <a:avLst/>
              </a:prstGeom>
              <a:blipFill>
                <a:blip r:embed="rId12"/>
                <a:stretch>
                  <a:fillRect l="-13861" t="-13928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B22D9DB-3BCB-1844-BC6E-28F5AF68BD7C}"/>
                  </a:ext>
                </a:extLst>
              </p:cNvPr>
              <p:cNvSpPr txBox="1"/>
              <p:nvPr/>
            </p:nvSpPr>
            <p:spPr>
              <a:xfrm>
                <a:off x="8468269" y="4714015"/>
                <a:ext cx="316850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2D9DB-3BCB-1844-BC6E-28F5AF68B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69" y="4714015"/>
                <a:ext cx="3168501" cy="369332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EFDC5C8-113D-E240-97A5-C7BF4A14CABF}"/>
                  </a:ext>
                </a:extLst>
              </p:cNvPr>
              <p:cNvSpPr/>
              <p:nvPr/>
            </p:nvSpPr>
            <p:spPr>
              <a:xfrm>
                <a:off x="3737042" y="4691915"/>
                <a:ext cx="31685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FDC5C8-113D-E240-97A5-C7BF4A14C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042" y="4691915"/>
                <a:ext cx="3168501" cy="786177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6CCB7B00-CB87-6C4C-9F04-6D1F587843AE}"/>
                  </a:ext>
                </a:extLst>
              </p:cNvPr>
              <p:cNvSpPr/>
              <p:nvPr/>
            </p:nvSpPr>
            <p:spPr>
              <a:xfrm>
                <a:off x="920748" y="5390812"/>
                <a:ext cx="6961091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+6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CB7B00-CB87-6C4C-9F04-6D1F58784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48" y="5390812"/>
                <a:ext cx="6961091" cy="1060931"/>
              </a:xfrm>
              <a:prstGeom prst="rect">
                <a:avLst/>
              </a:prstGeom>
              <a:blipFill>
                <a:blip r:embed="rId15"/>
                <a:stretch>
                  <a:fillRect l="-12204"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E38678D-09F6-FD4E-B910-F2EB0752A6F2}"/>
                  </a:ext>
                </a:extLst>
              </p:cNvPr>
              <p:cNvSpPr txBox="1"/>
              <p:nvPr/>
            </p:nvSpPr>
            <p:spPr>
              <a:xfrm>
                <a:off x="124691" y="3309996"/>
                <a:ext cx="3325091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38678D-09F6-FD4E-B910-F2EB0752A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3309996"/>
                <a:ext cx="3325091" cy="968598"/>
              </a:xfrm>
              <a:prstGeom prst="rect">
                <a:avLst/>
              </a:prstGeom>
              <a:blipFill>
                <a:blip r:embed="rId16"/>
                <a:stretch>
                  <a:fillRect l="-37736" t="-151899" b="-21012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67CDF8D-E95A-B24A-AD10-956C633DEFD1}"/>
                  </a:ext>
                </a:extLst>
              </p:cNvPr>
              <p:cNvSpPr txBox="1"/>
              <p:nvPr/>
            </p:nvSpPr>
            <p:spPr>
              <a:xfrm>
                <a:off x="124691" y="2043099"/>
                <a:ext cx="2194038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7CDF8D-E95A-B24A-AD10-956C633DE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2043099"/>
                <a:ext cx="2194038" cy="968598"/>
              </a:xfrm>
              <a:prstGeom prst="rect">
                <a:avLst/>
              </a:prstGeom>
              <a:blipFill>
                <a:blip r:embed="rId17"/>
                <a:stretch>
                  <a:fillRect l="-35795" t="-151899" b="-21012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29ED700-935A-024F-9D41-C78B9EC8FC5D}"/>
              </a:ext>
            </a:extLst>
          </p:cNvPr>
          <p:cNvSpPr/>
          <p:nvPr/>
        </p:nvSpPr>
        <p:spPr>
          <a:xfrm>
            <a:off x="7852983" y="1401814"/>
            <a:ext cx="3175236" cy="302296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5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15" grpId="0"/>
      <p:bldP spid="16" grpId="0" animBg="1"/>
      <p:bldP spid="17" grpId="0"/>
      <p:bldP spid="18" grpId="0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  <a:blipFill>
                <a:blip r:embed="rId4"/>
                <a:stretch>
                  <a:fillRect l="-1173" t="-142593" b="-21111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7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953A6DB-F600-F040-8362-96755B86C71E}"/>
                  </a:ext>
                </a:extLst>
              </p:cNvPr>
              <p:cNvSpPr/>
              <p:nvPr/>
            </p:nvSpPr>
            <p:spPr>
              <a:xfrm>
                <a:off x="8522157" y="3575183"/>
                <a:ext cx="23366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157" y="3575183"/>
                <a:ext cx="233660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F787B3D-F797-D042-A406-5778E45200BF}"/>
              </a:ext>
            </a:extLst>
          </p:cNvPr>
          <p:cNvGrpSpPr/>
          <p:nvPr/>
        </p:nvGrpSpPr>
        <p:grpSpPr>
          <a:xfrm>
            <a:off x="876193" y="516319"/>
            <a:ext cx="7123999" cy="1341919"/>
            <a:chOff x="876193" y="516319"/>
            <a:chExt cx="7123999" cy="13419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EBF9F5B-B3C0-B046-9260-71242D133983}"/>
                </a:ext>
              </a:extLst>
            </p:cNvPr>
            <p:cNvSpPr/>
            <p:nvPr/>
          </p:nvSpPr>
          <p:spPr>
            <a:xfrm>
              <a:off x="876193" y="516319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8C741708-D392-5B4E-BBA7-36BE0DB5C5A5}"/>
                    </a:ext>
                  </a:extLst>
                </p:cNvPr>
                <p:cNvSpPr/>
                <p:nvPr/>
              </p:nvSpPr>
              <p:spPr>
                <a:xfrm>
                  <a:off x="1200447" y="797307"/>
                  <a:ext cx="6799745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x-none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741708-D392-5B4E-BBA7-36BE0DB5C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447" y="797307"/>
                  <a:ext cx="6799745" cy="1060931"/>
                </a:xfrm>
                <a:prstGeom prst="rect">
                  <a:avLst/>
                </a:prstGeom>
                <a:blipFill>
                  <a:blip r:embed="rId7"/>
                  <a:stretch>
                    <a:fillRect l="-2052" t="-138095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47E73C-1F52-A946-8B9B-3D36DC8C02E9}"/>
              </a:ext>
            </a:extLst>
          </p:cNvPr>
          <p:cNvGrpSpPr/>
          <p:nvPr/>
        </p:nvGrpSpPr>
        <p:grpSpPr>
          <a:xfrm>
            <a:off x="8130417" y="1590597"/>
            <a:ext cx="2130886" cy="923330"/>
            <a:chOff x="8130417" y="1590597"/>
            <a:chExt cx="2130886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3B29B632-B13C-AE49-A5C9-3DF60351AABC}"/>
                    </a:ext>
                  </a:extLst>
                </p:cNvPr>
                <p:cNvSpPr/>
                <p:nvPr/>
              </p:nvSpPr>
              <p:spPr>
                <a:xfrm>
                  <a:off x="8523602" y="2052262"/>
                  <a:ext cx="173770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B29B632-B13C-AE49-A5C9-3DF60351AA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2" y="2052262"/>
                  <a:ext cx="173770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1CACB58-0755-5544-AD81-1C31911C6BD3}"/>
                </a:ext>
              </a:extLst>
            </p:cNvPr>
            <p:cNvSpPr/>
            <p:nvPr/>
          </p:nvSpPr>
          <p:spPr>
            <a:xfrm>
              <a:off x="8130417" y="1590597"/>
              <a:ext cx="1737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Suppose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008A6F0-93D7-0B4E-9804-354F24736B7D}"/>
                  </a:ext>
                </a:extLst>
              </p:cNvPr>
              <p:cNvSpPr/>
              <p:nvPr/>
            </p:nvSpPr>
            <p:spPr>
              <a:xfrm>
                <a:off x="8603437" y="2602643"/>
                <a:ext cx="1737701" cy="81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08A6F0-93D7-0B4E-9804-354F24736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437" y="2602643"/>
                <a:ext cx="1737701" cy="818109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83AA1DD-AFE1-484D-9D33-F9155F448B9C}"/>
                  </a:ext>
                </a:extLst>
              </p:cNvPr>
              <p:cNvSpPr/>
              <p:nvPr/>
            </p:nvSpPr>
            <p:spPr>
              <a:xfrm>
                <a:off x="4078179" y="1734599"/>
                <a:ext cx="3597458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3AA1DD-AFE1-484D-9D33-F9155F448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179" y="1734599"/>
                <a:ext cx="3597458" cy="1060931"/>
              </a:xfrm>
              <a:prstGeom prst="rect">
                <a:avLst/>
              </a:prstGeom>
              <a:blipFill>
                <a:blip r:embed="rId10"/>
                <a:stretch>
                  <a:fillRect l="-24648" t="-14047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40A4E5F5-2B83-924B-B37E-F61886EB469C}"/>
                  </a:ext>
                </a:extLst>
              </p:cNvPr>
              <p:cNvSpPr/>
              <p:nvPr/>
            </p:nvSpPr>
            <p:spPr>
              <a:xfrm>
                <a:off x="3500939" y="2671891"/>
                <a:ext cx="3480052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0A4E5F5-2B83-924B-B37E-F61886EB4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39" y="2671891"/>
                <a:ext cx="3480052" cy="1060931"/>
              </a:xfrm>
              <a:prstGeom prst="rect">
                <a:avLst/>
              </a:prstGeom>
              <a:blipFill>
                <a:blip r:embed="rId11"/>
                <a:stretch>
                  <a:fillRect l="-9124" t="-137647" b="-1905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3DE7825-86F9-E443-B575-6B70EB30320D}"/>
                  </a:ext>
                </a:extLst>
              </p:cNvPr>
              <p:cNvSpPr/>
              <p:nvPr/>
            </p:nvSpPr>
            <p:spPr>
              <a:xfrm>
                <a:off x="3384456" y="3609183"/>
                <a:ext cx="3962608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DE7825-86F9-E443-B575-6B70EB303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456" y="3609183"/>
                <a:ext cx="3962608" cy="1060931"/>
              </a:xfrm>
              <a:prstGeom prst="rect">
                <a:avLst/>
              </a:prstGeom>
              <a:blipFill>
                <a:blip r:embed="rId12"/>
                <a:stretch>
                  <a:fillRect l="-4777" t="-137647" b="-1905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EFDC5C8-113D-E240-97A5-C7BF4A14CABF}"/>
                  </a:ext>
                </a:extLst>
              </p:cNvPr>
              <p:cNvSpPr/>
              <p:nvPr/>
            </p:nvSpPr>
            <p:spPr>
              <a:xfrm>
                <a:off x="3018383" y="4546475"/>
                <a:ext cx="3962608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FDC5C8-113D-E240-97A5-C7BF4A14C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383" y="4546475"/>
                <a:ext cx="3962608" cy="833433"/>
              </a:xfrm>
              <a:prstGeom prst="rect">
                <a:avLst/>
              </a:prstGeom>
              <a:blipFill>
                <a:blip r:embed="rId1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6CCB7B00-CB87-6C4C-9F04-6D1F587843AE}"/>
                  </a:ext>
                </a:extLst>
              </p:cNvPr>
              <p:cNvSpPr/>
              <p:nvPr/>
            </p:nvSpPr>
            <p:spPr>
              <a:xfrm>
                <a:off x="1119773" y="5256270"/>
                <a:ext cx="6961091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CB7B00-CB87-6C4C-9F04-6D1F58784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73" y="5256270"/>
                <a:ext cx="6961091" cy="1060931"/>
              </a:xfrm>
              <a:prstGeom prst="rect">
                <a:avLst/>
              </a:prstGeom>
              <a:blipFill>
                <a:blip r:embed="rId14"/>
                <a:stretch>
                  <a:fillRect t="-13928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67CDF8D-E95A-B24A-AD10-956C633DEFD1}"/>
                  </a:ext>
                </a:extLst>
              </p:cNvPr>
              <p:cNvSpPr txBox="1"/>
              <p:nvPr/>
            </p:nvSpPr>
            <p:spPr>
              <a:xfrm>
                <a:off x="511781" y="2405565"/>
                <a:ext cx="2194038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7CDF8D-E95A-B24A-AD10-956C633DE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1" y="2405565"/>
                <a:ext cx="2194038" cy="968598"/>
              </a:xfrm>
              <a:prstGeom prst="rect">
                <a:avLst/>
              </a:prstGeom>
              <a:blipFill>
                <a:blip r:embed="rId15"/>
                <a:stretch>
                  <a:fillRect l="-35795" t="-148750" b="-20625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D94077A-6C53-8542-8F29-D1768D3B9C0B}"/>
                  </a:ext>
                </a:extLst>
              </p:cNvPr>
              <p:cNvSpPr txBox="1"/>
              <p:nvPr/>
            </p:nvSpPr>
            <p:spPr>
              <a:xfrm>
                <a:off x="210389" y="3609496"/>
                <a:ext cx="3498767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≠−1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D94077A-6C53-8542-8F29-D1768D3B9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89" y="3609496"/>
                <a:ext cx="3498767" cy="968598"/>
              </a:xfrm>
              <a:prstGeom prst="rect">
                <a:avLst/>
              </a:prstGeom>
              <a:blipFill>
                <a:blip r:embed="rId16"/>
                <a:stretch>
                  <a:fillRect l="-33813" t="-151899" b="-21012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6E657B8-5270-364A-83AD-D4A16C43A2EB}"/>
              </a:ext>
            </a:extLst>
          </p:cNvPr>
          <p:cNvSpPr/>
          <p:nvPr/>
        </p:nvSpPr>
        <p:spPr>
          <a:xfrm>
            <a:off x="7852983" y="1401814"/>
            <a:ext cx="3175236" cy="302296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5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15" grpId="0"/>
      <p:bldP spid="17" grpId="0"/>
      <p:bldP spid="18" grpId="0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  <a:blipFill>
                <a:blip r:embed="rId4"/>
                <a:stretch>
                  <a:fillRect l="-1173" t="-142593" b="-21111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8</a:t>
            </a:fld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2828D2D-78A5-744E-8747-44C71CA8B2F3}"/>
              </a:ext>
            </a:extLst>
          </p:cNvPr>
          <p:cNvGrpSpPr/>
          <p:nvPr/>
        </p:nvGrpSpPr>
        <p:grpSpPr>
          <a:xfrm>
            <a:off x="633147" y="629186"/>
            <a:ext cx="5156576" cy="1072601"/>
            <a:chOff x="633147" y="629186"/>
            <a:chExt cx="5156576" cy="1072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EBF9F5B-B3C0-B046-9260-71242D133983}"/>
                </a:ext>
              </a:extLst>
            </p:cNvPr>
            <p:cNvSpPr/>
            <p:nvPr/>
          </p:nvSpPr>
          <p:spPr>
            <a:xfrm>
              <a:off x="633147" y="629186"/>
              <a:ext cx="761256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8C741708-D392-5B4E-BBA7-36BE0DB5C5A5}"/>
                    </a:ext>
                  </a:extLst>
                </p:cNvPr>
                <p:cNvSpPr/>
                <p:nvPr/>
              </p:nvSpPr>
              <p:spPr>
                <a:xfrm>
                  <a:off x="1763020" y="813852"/>
                  <a:ext cx="4026703" cy="88793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sz="22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nary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x-none" sz="22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741708-D392-5B4E-BBA7-36BE0DB5C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020" y="813852"/>
                  <a:ext cx="4026703" cy="887935"/>
                </a:xfrm>
                <a:prstGeom prst="rect">
                  <a:avLst/>
                </a:prstGeom>
                <a:blipFill>
                  <a:blip r:embed="rId6"/>
                  <a:stretch>
                    <a:fillRect l="-24843" t="-150704" b="-212676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83AA1DD-AFE1-484D-9D33-F9155F448B9C}"/>
                  </a:ext>
                </a:extLst>
              </p:cNvPr>
              <p:cNvSpPr/>
              <p:nvPr/>
            </p:nvSpPr>
            <p:spPr>
              <a:xfrm>
                <a:off x="3425578" y="1813538"/>
                <a:ext cx="2880865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3AA1DD-AFE1-484D-9D33-F9155F448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78" y="1813538"/>
                <a:ext cx="2880865" cy="887935"/>
              </a:xfrm>
              <a:prstGeom prst="rect">
                <a:avLst/>
              </a:prstGeom>
              <a:blipFill>
                <a:blip r:embed="rId7"/>
                <a:stretch>
                  <a:fillRect l="-18421" t="-152113" b="-21126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3DE7825-86F9-E443-B575-6B70EB30320D}"/>
                  </a:ext>
                </a:extLst>
              </p:cNvPr>
              <p:cNvSpPr/>
              <p:nvPr/>
            </p:nvSpPr>
            <p:spPr>
              <a:xfrm>
                <a:off x="3562651" y="2813224"/>
                <a:ext cx="3099909" cy="9339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nary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DE7825-86F9-E443-B575-6B70EB303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51" y="2813224"/>
                <a:ext cx="3099909" cy="933974"/>
              </a:xfrm>
              <a:prstGeom prst="rect">
                <a:avLst/>
              </a:prstGeom>
              <a:blipFill>
                <a:blip r:embed="rId8"/>
                <a:stretch>
                  <a:fillRect l="-17959" t="-141892" b="-20270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EFDC5C8-113D-E240-97A5-C7BF4A14CABF}"/>
                  </a:ext>
                </a:extLst>
              </p:cNvPr>
              <p:cNvSpPr/>
              <p:nvPr/>
            </p:nvSpPr>
            <p:spPr>
              <a:xfrm>
                <a:off x="3562651" y="3858949"/>
                <a:ext cx="2533349" cy="6451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FDC5C8-113D-E240-97A5-C7BF4A14C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51" y="3858949"/>
                <a:ext cx="2533349" cy="645177"/>
              </a:xfrm>
              <a:prstGeom prst="rect">
                <a:avLst/>
              </a:prstGeom>
              <a:blipFill>
                <a:blip r:embed="rId9"/>
                <a:stretch>
                  <a:fillRect r="-500" b="-1153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D88D6204-DA44-9549-92E5-BC3623B36B9F}"/>
                  </a:ext>
                </a:extLst>
              </p:cNvPr>
              <p:cNvSpPr/>
              <p:nvPr/>
            </p:nvSpPr>
            <p:spPr>
              <a:xfrm>
                <a:off x="1166234" y="4616723"/>
                <a:ext cx="4792834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8D6204-DA44-9549-92E5-BC3623B36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34" y="4616723"/>
                <a:ext cx="4792834" cy="887935"/>
              </a:xfrm>
              <a:prstGeom prst="rect">
                <a:avLst/>
              </a:prstGeom>
              <a:blipFill>
                <a:blip r:embed="rId10"/>
                <a:stretch>
                  <a:fillRect l="-10317" t="-154286" b="-21571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923FCCE-4CBF-6945-85BD-4B97EE9F9F76}"/>
                  </a:ext>
                </a:extLst>
              </p:cNvPr>
              <p:cNvSpPr txBox="1"/>
              <p:nvPr/>
            </p:nvSpPr>
            <p:spPr>
              <a:xfrm>
                <a:off x="7318722" y="1080724"/>
                <a:ext cx="3685307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23FCCE-4CBF-6945-85BD-4B97EE9F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722" y="1080724"/>
                <a:ext cx="3685307" cy="369332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D2DC44D-EE60-4E4D-B9E2-9B061C874340}"/>
                  </a:ext>
                </a:extLst>
              </p:cNvPr>
              <p:cNvSpPr txBox="1"/>
              <p:nvPr/>
            </p:nvSpPr>
            <p:spPr>
              <a:xfrm>
                <a:off x="7318722" y="2818222"/>
                <a:ext cx="3325091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2DC44D-EE60-4E4D-B9E2-9B061C87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722" y="2818222"/>
                <a:ext cx="3325091" cy="968598"/>
              </a:xfrm>
              <a:prstGeom prst="rect">
                <a:avLst/>
              </a:prstGeom>
              <a:blipFill>
                <a:blip r:embed="rId12"/>
                <a:stretch>
                  <a:fillRect l="-37736" t="-151899" b="-21012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788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7" grpId="0"/>
      <p:bldP spid="36" grpId="0"/>
      <p:bldP spid="3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-28576"/>
                <a:ext cx="11914194" cy="690035"/>
              </a:xfrm>
              <a:blipFill>
                <a:blip r:embed="rId4"/>
                <a:stretch>
                  <a:fillRect l="-1173" t="-142593" b="-21111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9</a:t>
            </a:fld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927C38-E361-A540-B866-448CBFC16480}"/>
              </a:ext>
            </a:extLst>
          </p:cNvPr>
          <p:cNvGrpSpPr/>
          <p:nvPr/>
        </p:nvGrpSpPr>
        <p:grpSpPr>
          <a:xfrm>
            <a:off x="51256" y="506256"/>
            <a:ext cx="4159049" cy="1164485"/>
            <a:chOff x="51256" y="506256"/>
            <a:chExt cx="4159049" cy="116448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EBF9F5B-B3C0-B046-9260-71242D133983}"/>
                </a:ext>
              </a:extLst>
            </p:cNvPr>
            <p:cNvSpPr/>
            <p:nvPr/>
          </p:nvSpPr>
          <p:spPr>
            <a:xfrm>
              <a:off x="51256" y="506256"/>
              <a:ext cx="761256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8C741708-D392-5B4E-BBA7-36BE0DB5C5A5}"/>
                    </a:ext>
                  </a:extLst>
                </p:cNvPr>
                <p:cNvSpPr/>
                <p:nvPr/>
              </p:nvSpPr>
              <p:spPr>
                <a:xfrm>
                  <a:off x="183602" y="782806"/>
                  <a:ext cx="4026703" cy="88793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sz="22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x-none" sz="2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x-none" sz="22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741708-D392-5B4E-BBA7-36BE0DB5C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02" y="782806"/>
                  <a:ext cx="4026703" cy="887935"/>
                </a:xfrm>
                <a:prstGeom prst="rect">
                  <a:avLst/>
                </a:prstGeom>
                <a:blipFill>
                  <a:blip r:embed="rId6"/>
                  <a:stretch>
                    <a:fillRect l="-27586" t="-150704" r="-627" b="-21126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83AA1DD-AFE1-484D-9D33-F9155F448B9C}"/>
                  </a:ext>
                </a:extLst>
              </p:cNvPr>
              <p:cNvSpPr/>
              <p:nvPr/>
            </p:nvSpPr>
            <p:spPr>
              <a:xfrm>
                <a:off x="887259" y="1560394"/>
                <a:ext cx="2880865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3AA1DD-AFE1-484D-9D33-F9155F448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9" y="1560394"/>
                <a:ext cx="2880865" cy="887935"/>
              </a:xfrm>
              <a:prstGeom prst="rect">
                <a:avLst/>
              </a:prstGeom>
              <a:blipFill>
                <a:blip r:embed="rId7"/>
                <a:stretch>
                  <a:fillRect l="-20614" t="-152113" b="-21267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40A4E5F5-2B83-924B-B37E-F61886EB469C}"/>
                  </a:ext>
                </a:extLst>
              </p:cNvPr>
              <p:cNvSpPr/>
              <p:nvPr/>
            </p:nvSpPr>
            <p:spPr>
              <a:xfrm>
                <a:off x="887259" y="2407257"/>
                <a:ext cx="4026704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0A4E5F5-2B83-924B-B37E-F61886EB4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9" y="2407257"/>
                <a:ext cx="4026704" cy="887935"/>
              </a:xfrm>
              <a:prstGeom prst="rect">
                <a:avLst/>
              </a:prstGeom>
              <a:blipFill>
                <a:blip r:embed="rId8"/>
                <a:stretch>
                  <a:fillRect l="-16667" t="-154286" r="-629" b="-21571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3DE7825-86F9-E443-B575-6B70EB30320D}"/>
                  </a:ext>
                </a:extLst>
              </p:cNvPr>
              <p:cNvSpPr/>
              <p:nvPr/>
            </p:nvSpPr>
            <p:spPr>
              <a:xfrm>
                <a:off x="887259" y="3254120"/>
                <a:ext cx="5264558" cy="9339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nary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nary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DE7825-86F9-E443-B575-6B70EB303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9" y="3254120"/>
                <a:ext cx="5264558" cy="933974"/>
              </a:xfrm>
              <a:prstGeom prst="rect">
                <a:avLst/>
              </a:prstGeom>
              <a:blipFill>
                <a:blip r:embed="rId9"/>
                <a:stretch>
                  <a:fillRect l="-10120" t="-140000" b="-20000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EFDC5C8-113D-E240-97A5-C7BF4A14CABF}"/>
                  </a:ext>
                </a:extLst>
              </p:cNvPr>
              <p:cNvSpPr/>
              <p:nvPr/>
            </p:nvSpPr>
            <p:spPr>
              <a:xfrm>
                <a:off x="887259" y="4147022"/>
                <a:ext cx="5264558" cy="9339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nary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nary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FDC5C8-113D-E240-97A5-C7BF4A14C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9" y="4147022"/>
                <a:ext cx="5264558" cy="933974"/>
              </a:xfrm>
              <a:prstGeom prst="rect">
                <a:avLst/>
              </a:prstGeom>
              <a:blipFill>
                <a:blip r:embed="rId10"/>
                <a:stretch>
                  <a:fillRect t="-141892" b="-20270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05A0312-85DE-7B42-8195-66A7BC2154BC}"/>
                  </a:ext>
                </a:extLst>
              </p:cNvPr>
              <p:cNvSpPr/>
              <p:nvPr/>
            </p:nvSpPr>
            <p:spPr>
              <a:xfrm>
                <a:off x="887259" y="5039924"/>
                <a:ext cx="4787587" cy="9339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05A0312-85DE-7B42-8195-66A7BC215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9" y="5039924"/>
                <a:ext cx="4787587" cy="933974"/>
              </a:xfrm>
              <a:prstGeom prst="rect">
                <a:avLst/>
              </a:prstGeom>
              <a:blipFill>
                <a:blip r:embed="rId11"/>
                <a:stretch>
                  <a:fillRect l="-1058" t="-141892" b="-20405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F8BD3AA1-1C3B-3549-B193-03E21121537D}"/>
                  </a:ext>
                </a:extLst>
              </p:cNvPr>
              <p:cNvSpPr/>
              <p:nvPr/>
            </p:nvSpPr>
            <p:spPr>
              <a:xfrm>
                <a:off x="887259" y="5932828"/>
                <a:ext cx="5089930" cy="9339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nary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8BD3AA1-1C3B-3549-B193-03E211215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9" y="5932828"/>
                <a:ext cx="5089930" cy="933974"/>
              </a:xfrm>
              <a:prstGeom prst="rect">
                <a:avLst/>
              </a:prstGeom>
              <a:blipFill>
                <a:blip r:embed="rId12"/>
                <a:stretch>
                  <a:fillRect l="-249" t="-140000" b="-20000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3DE11171-301E-9D49-9FE1-E76E648497B9}"/>
                  </a:ext>
                </a:extLst>
              </p:cNvPr>
              <p:cNvSpPr/>
              <p:nvPr/>
            </p:nvSpPr>
            <p:spPr>
              <a:xfrm>
                <a:off x="6237881" y="2146803"/>
                <a:ext cx="5954115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DE11171-301E-9D49-9FE1-E76E64849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881" y="2146803"/>
                <a:ext cx="5954115" cy="887935"/>
              </a:xfrm>
              <a:prstGeom prst="rect">
                <a:avLst/>
              </a:prstGeom>
              <a:blipFill>
                <a:blip r:embed="rId13"/>
                <a:stretch>
                  <a:fillRect l="-19787" t="-152113" r="-1064" b="-21267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8F36B4EA-AB09-7B42-BBCD-89A6653DEC9E}"/>
                  </a:ext>
                </a:extLst>
              </p:cNvPr>
              <p:cNvSpPr/>
              <p:nvPr/>
            </p:nvSpPr>
            <p:spPr>
              <a:xfrm>
                <a:off x="7798808" y="3353223"/>
                <a:ext cx="3685307" cy="6451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F36B4EA-AB09-7B42-BBCD-89A6653DE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808" y="3353223"/>
                <a:ext cx="3685307" cy="645177"/>
              </a:xfrm>
              <a:prstGeom prst="rect">
                <a:avLst/>
              </a:prstGeom>
              <a:blipFill>
                <a:blip r:embed="rId14"/>
                <a:stretch>
                  <a:fillRect l="-1031" t="-1961" r="-2062" b="-1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33BDD574-597F-8343-8A12-6A44B7929B0D}"/>
                  </a:ext>
                </a:extLst>
              </p:cNvPr>
              <p:cNvSpPr/>
              <p:nvPr/>
            </p:nvSpPr>
            <p:spPr>
              <a:xfrm>
                <a:off x="7769880" y="4256706"/>
                <a:ext cx="3714235" cy="6938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3BDD574-597F-8343-8A12-6A44B7929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880" y="4256706"/>
                <a:ext cx="3714235" cy="693844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C6F9813-5D24-224D-B0D4-67F06FFBD29B}"/>
              </a:ext>
            </a:extLst>
          </p:cNvPr>
          <p:cNvCxnSpPr>
            <a:cxnSpLocks/>
          </p:cNvCxnSpPr>
          <p:nvPr/>
        </p:nvCxnSpPr>
        <p:spPr>
          <a:xfrm>
            <a:off x="6192867" y="2186415"/>
            <a:ext cx="0" cy="41818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D88D6204-DA44-9549-92E5-BC3623B36B9F}"/>
                  </a:ext>
                </a:extLst>
              </p:cNvPr>
              <p:cNvSpPr/>
              <p:nvPr/>
            </p:nvSpPr>
            <p:spPr>
              <a:xfrm>
                <a:off x="6305931" y="5260029"/>
                <a:ext cx="5089921" cy="8879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8D6204-DA44-9549-92E5-BC3623B36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931" y="5260029"/>
                <a:ext cx="5089921" cy="887935"/>
              </a:xfrm>
              <a:prstGeom prst="rect">
                <a:avLst/>
              </a:prstGeom>
              <a:blipFill>
                <a:blip r:embed="rId16"/>
                <a:stretch>
                  <a:fillRect l="-18703" t="-152113" r="-1496" b="-21267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923FCCE-4CBF-6945-85BD-4B97EE9F9F76}"/>
                  </a:ext>
                </a:extLst>
              </p:cNvPr>
              <p:cNvSpPr txBox="1"/>
              <p:nvPr/>
            </p:nvSpPr>
            <p:spPr>
              <a:xfrm>
                <a:off x="7938657" y="180292"/>
                <a:ext cx="3685307" cy="7386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x-none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23FCCE-4CBF-6945-85BD-4B97EE9F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657" y="180292"/>
                <a:ext cx="3685307" cy="7386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74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/>
      <p:bldP spid="17" grpId="0"/>
      <p:bldP spid="26" grpId="0"/>
      <p:bldP spid="30" grpId="0"/>
      <p:bldP spid="31" grpId="0"/>
      <p:bldP spid="32" grpId="0"/>
      <p:bldP spid="33" grpId="0"/>
      <p:bldP spid="36" grpId="0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</TotalTime>
  <Words>250</Words>
  <Application>Microsoft Office PowerPoint</Application>
  <PresentationFormat>Widescreen</PresentationFormat>
  <Paragraphs>155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Integration (Part – 2) (Method of Substitution)</vt:lpstr>
      <vt:lpstr>Integration by Method of Substitution</vt:lpstr>
      <vt:lpstr>Evaluate∫1▒cos⁡(ln⁡(x) )/x dx</vt:lpstr>
      <vt:lpstr>Evaluate∫1▒〖3x^2 √(x^3-2)〗  dx</vt:lpstr>
      <vt:lpstr>Evaluate∫1▒sin⁡(2x+3)  dx</vt:lpstr>
      <vt:lpstr>Evaluate∫1▒cos^2⁡(5x+3)  dx</vt:lpstr>
      <vt:lpstr>Evaluate∫1▒cos^3⁡(x)  dx</vt:lpstr>
      <vt:lpstr>Evaluate∫1▒cos^2⁡(x)  dx</vt:lpstr>
      <vt:lpstr>Evaluate∫1▒sin^4⁡(x)  dx</vt:lpstr>
      <vt:lpstr>Evaluate∫1▒(sin⁡x+cos⁡x)/√(1+sin⁡2x ) dx</vt:lpstr>
      <vt:lpstr>Exercise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 &amp; Binomial Theorem</dc:title>
  <dc:creator>hasan.s.m.m.476</dc:creator>
  <cp:lastModifiedBy>windows 7</cp:lastModifiedBy>
  <cp:revision>286</cp:revision>
  <dcterms:created xsi:type="dcterms:W3CDTF">2020-03-18T12:06:53Z</dcterms:created>
  <dcterms:modified xsi:type="dcterms:W3CDTF">2022-04-05T21:45:53Z</dcterms:modified>
</cp:coreProperties>
</file>